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8"/>
  </p:notesMasterIdLst>
  <p:sldIdLst>
    <p:sldId id="285" r:id="rId5"/>
    <p:sldId id="279" r:id="rId6"/>
    <p:sldId id="321" r:id="rId7"/>
    <p:sldId id="322" r:id="rId8"/>
    <p:sldId id="280" r:id="rId9"/>
    <p:sldId id="323" r:id="rId10"/>
    <p:sldId id="320" r:id="rId11"/>
    <p:sldId id="268" r:id="rId12"/>
    <p:sldId id="269" r:id="rId13"/>
    <p:sldId id="310" r:id="rId14"/>
    <p:sldId id="325" r:id="rId15"/>
    <p:sldId id="257" r:id="rId16"/>
    <p:sldId id="258" r:id="rId17"/>
    <p:sldId id="277" r:id="rId18"/>
    <p:sldId id="273" r:id="rId19"/>
    <p:sldId id="332" r:id="rId20"/>
    <p:sldId id="329" r:id="rId21"/>
    <p:sldId id="303" r:id="rId22"/>
    <p:sldId id="330" r:id="rId23"/>
    <p:sldId id="304" r:id="rId24"/>
    <p:sldId id="328" r:id="rId25"/>
    <p:sldId id="305" r:id="rId26"/>
    <p:sldId id="306" r:id="rId27"/>
    <p:sldId id="307" r:id="rId28"/>
    <p:sldId id="333" r:id="rId29"/>
    <p:sldId id="311" r:id="rId30"/>
    <p:sldId id="317" r:id="rId31"/>
    <p:sldId id="318" r:id="rId32"/>
    <p:sldId id="319" r:id="rId33"/>
    <p:sldId id="316" r:id="rId34"/>
    <p:sldId id="314" r:id="rId35"/>
    <p:sldId id="313" r:id="rId36"/>
    <p:sldId id="326" r:id="rId37"/>
  </p:sldIdLst>
  <p:sldSz cx="9144000" cy="5715000" type="screen16x10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650"/>
    <a:srgbClr val="F6674F"/>
    <a:srgbClr val="00D8AF"/>
    <a:srgbClr val="D82DAB"/>
    <a:srgbClr val="AAE650"/>
    <a:srgbClr val="D72DAA"/>
    <a:srgbClr val="00D7AF"/>
    <a:srgbClr val="00D2AF"/>
    <a:srgbClr val="F56850"/>
    <a:srgbClr val="E13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E7D79-CECE-7649-B460-DDDFE3E467EC}" v="156" dt="2021-05-10T08:48:37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0"/>
    <p:restoredTop sz="94227"/>
  </p:normalViewPr>
  <p:slideViewPr>
    <p:cSldViewPr snapToGrid="0" snapToObjects="1">
      <p:cViewPr varScale="1">
        <p:scale>
          <a:sx n="34" d="100"/>
          <a:sy n="34" d="100"/>
        </p:scale>
        <p:origin x="38" y="8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0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39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chmidt" userId="81164763-dc8c-4d67-b084-981f85d25f27" providerId="ADAL" clId="{191E7D79-CECE-7649-B460-DDDFE3E467EC}"/>
    <pc:docChg chg="undo custSel addSld modSld">
      <pc:chgData name="Michael Schmidt" userId="81164763-dc8c-4d67-b084-981f85d25f27" providerId="ADAL" clId="{191E7D79-CECE-7649-B460-DDDFE3E467EC}" dt="2021-05-10T08:53:10.180" v="362" actId="14100"/>
      <pc:docMkLst>
        <pc:docMk/>
      </pc:docMkLst>
      <pc:sldChg chg="addSp delSp modSp mod">
        <pc:chgData name="Michael Schmidt" userId="81164763-dc8c-4d67-b084-981f85d25f27" providerId="ADAL" clId="{191E7D79-CECE-7649-B460-DDDFE3E467EC}" dt="2021-05-10T08:37:01.776" v="15" actId="478"/>
        <pc:sldMkLst>
          <pc:docMk/>
          <pc:sldMk cId="152427681" sldId="268"/>
        </pc:sldMkLst>
        <pc:spChg chg="add del mod">
          <ac:chgData name="Michael Schmidt" userId="81164763-dc8c-4d67-b084-981f85d25f27" providerId="ADAL" clId="{191E7D79-CECE-7649-B460-DDDFE3E467EC}" dt="2021-05-10T08:37:01.776" v="15" actId="478"/>
          <ac:spMkLst>
            <pc:docMk/>
            <pc:sldMk cId="152427681" sldId="268"/>
            <ac:spMk id="6" creationId="{276E4B24-A1A7-BA42-AAED-2B9399FE18EB}"/>
          </ac:spMkLst>
        </pc:spChg>
      </pc:sldChg>
      <pc:sldChg chg="addSp delSp mod">
        <pc:chgData name="Michael Schmidt" userId="81164763-dc8c-4d67-b084-981f85d25f27" providerId="ADAL" clId="{191E7D79-CECE-7649-B460-DDDFE3E467EC}" dt="2021-05-10T08:36:23.892" v="1" actId="478"/>
        <pc:sldMkLst>
          <pc:docMk/>
          <pc:sldMk cId="2387693084" sldId="280"/>
        </pc:sldMkLst>
        <pc:spChg chg="add del">
          <ac:chgData name="Michael Schmidt" userId="81164763-dc8c-4d67-b084-981f85d25f27" providerId="ADAL" clId="{191E7D79-CECE-7649-B460-DDDFE3E467EC}" dt="2021-05-10T08:36:23.892" v="1" actId="478"/>
          <ac:spMkLst>
            <pc:docMk/>
            <pc:sldMk cId="2387693084" sldId="280"/>
            <ac:spMk id="2" creationId="{63DD0F7F-9085-AF4C-A28F-8D2DF1177A8A}"/>
          </ac:spMkLst>
        </pc:spChg>
      </pc:sldChg>
      <pc:sldChg chg="addSp delSp modSp mod">
        <pc:chgData name="Michael Schmidt" userId="81164763-dc8c-4d67-b084-981f85d25f27" providerId="ADAL" clId="{191E7D79-CECE-7649-B460-DDDFE3E467EC}" dt="2021-05-10T08:45:09.990" v="161" actId="21"/>
        <pc:sldMkLst>
          <pc:docMk/>
          <pc:sldMk cId="1067519982" sldId="311"/>
        </pc:sldMkLst>
        <pc:spChg chg="mod">
          <ac:chgData name="Michael Schmidt" userId="81164763-dc8c-4d67-b084-981f85d25f27" providerId="ADAL" clId="{191E7D79-CECE-7649-B460-DDDFE3E467EC}" dt="2021-05-10T08:42:06.632" v="69" actId="20577"/>
          <ac:spMkLst>
            <pc:docMk/>
            <pc:sldMk cId="1067519982" sldId="311"/>
            <ac:spMk id="2" creationId="{F0B87DFB-3C95-FB48-8A66-058EF8F1FB51}"/>
          </ac:spMkLst>
        </pc:spChg>
        <pc:spChg chg="add del mod">
          <ac:chgData name="Michael Schmidt" userId="81164763-dc8c-4d67-b084-981f85d25f27" providerId="ADAL" clId="{191E7D79-CECE-7649-B460-DDDFE3E467EC}" dt="2021-05-10T08:45:09.990" v="161" actId="21"/>
          <ac:spMkLst>
            <pc:docMk/>
            <pc:sldMk cId="1067519982" sldId="311"/>
            <ac:spMk id="4" creationId="{D396F3DE-8239-2B48-9B17-DB270E6B0346}"/>
          </ac:spMkLst>
        </pc:spChg>
        <pc:graphicFrameChg chg="mod">
          <ac:chgData name="Michael Schmidt" userId="81164763-dc8c-4d67-b084-981f85d25f27" providerId="ADAL" clId="{191E7D79-CECE-7649-B460-DDDFE3E467EC}" dt="2021-05-10T08:41:44.421" v="60"/>
          <ac:graphicFrameMkLst>
            <pc:docMk/>
            <pc:sldMk cId="1067519982" sldId="311"/>
            <ac:graphicFrameMk id="5" creationId="{58379DB7-8104-4640-A484-14A71EFBCE46}"/>
          </ac:graphicFrameMkLst>
        </pc:graphicFrameChg>
      </pc:sldChg>
      <pc:sldChg chg="addSp delSp modSp mod">
        <pc:chgData name="Michael Schmidt" userId="81164763-dc8c-4d67-b084-981f85d25f27" providerId="ADAL" clId="{191E7D79-CECE-7649-B460-DDDFE3E467EC}" dt="2021-05-10T08:36:46.029" v="7" actId="21"/>
        <pc:sldMkLst>
          <pc:docMk/>
          <pc:sldMk cId="2435133850" sldId="321"/>
        </pc:sldMkLst>
        <pc:spChg chg="add del mod">
          <ac:chgData name="Michael Schmidt" userId="81164763-dc8c-4d67-b084-981f85d25f27" providerId="ADAL" clId="{191E7D79-CECE-7649-B460-DDDFE3E467EC}" dt="2021-05-10T08:36:46.029" v="7" actId="21"/>
          <ac:spMkLst>
            <pc:docMk/>
            <pc:sldMk cId="2435133850" sldId="321"/>
            <ac:spMk id="8" creationId="{C2521AD2-4DB0-534C-9AC4-4AA646DE4D9B}"/>
          </ac:spMkLst>
        </pc:spChg>
      </pc:sldChg>
      <pc:sldChg chg="addSp delSp modSp mod">
        <pc:chgData name="Michael Schmidt" userId="81164763-dc8c-4d67-b084-981f85d25f27" providerId="ADAL" clId="{191E7D79-CECE-7649-B460-DDDFE3E467EC}" dt="2021-05-10T08:53:10.180" v="362" actId="14100"/>
        <pc:sldMkLst>
          <pc:docMk/>
          <pc:sldMk cId="2066432790" sldId="332"/>
        </pc:sldMkLst>
        <pc:spChg chg="mod">
          <ac:chgData name="Michael Schmidt" userId="81164763-dc8c-4d67-b084-981f85d25f27" providerId="ADAL" clId="{191E7D79-CECE-7649-B460-DDDFE3E467EC}" dt="2021-05-10T08:50:28.331" v="356" actId="552"/>
          <ac:spMkLst>
            <pc:docMk/>
            <pc:sldMk cId="2066432790" sldId="332"/>
            <ac:spMk id="3" creationId="{0AA83661-9B38-8140-ABFF-9EF73FDA1C16}"/>
          </ac:spMkLst>
        </pc:spChg>
        <pc:spChg chg="add mod">
          <ac:chgData name="Michael Schmidt" userId="81164763-dc8c-4d67-b084-981f85d25f27" providerId="ADAL" clId="{191E7D79-CECE-7649-B460-DDDFE3E467EC}" dt="2021-05-10T08:53:10.180" v="362" actId="14100"/>
          <ac:spMkLst>
            <pc:docMk/>
            <pc:sldMk cId="2066432790" sldId="332"/>
            <ac:spMk id="21" creationId="{520C3398-2C2B-FF46-BB50-C88EBE603C38}"/>
          </ac:spMkLst>
        </pc:spChg>
        <pc:spChg chg="mod">
          <ac:chgData name="Michael Schmidt" userId="81164763-dc8c-4d67-b084-981f85d25f27" providerId="ADAL" clId="{191E7D79-CECE-7649-B460-DDDFE3E467EC}" dt="2021-05-10T08:46:11.906" v="165" actId="1076"/>
          <ac:spMkLst>
            <pc:docMk/>
            <pc:sldMk cId="2066432790" sldId="332"/>
            <ac:spMk id="30" creationId="{602E2526-1CF9-BC41-A555-A707D6009020}"/>
          </ac:spMkLst>
        </pc:spChg>
        <pc:spChg chg="del mod">
          <ac:chgData name="Michael Schmidt" userId="81164763-dc8c-4d67-b084-981f85d25f27" providerId="ADAL" clId="{191E7D79-CECE-7649-B460-DDDFE3E467EC}" dt="2021-05-10T08:50:40.336" v="359" actId="478"/>
          <ac:spMkLst>
            <pc:docMk/>
            <pc:sldMk cId="2066432790" sldId="332"/>
            <ac:spMk id="31" creationId="{BB6DFF0E-C662-A942-92D9-BC14C81B28B8}"/>
          </ac:spMkLst>
        </pc:spChg>
        <pc:spChg chg="mod">
          <ac:chgData name="Michael Schmidt" userId="81164763-dc8c-4d67-b084-981f85d25f27" providerId="ADAL" clId="{191E7D79-CECE-7649-B460-DDDFE3E467EC}" dt="2021-05-10T08:46:11.906" v="165" actId="1076"/>
          <ac:spMkLst>
            <pc:docMk/>
            <pc:sldMk cId="2066432790" sldId="332"/>
            <ac:spMk id="38" creationId="{47441ECC-068A-A744-9B93-F77B4C152EB6}"/>
          </ac:spMkLst>
        </pc:spChg>
        <pc:spChg chg="mod">
          <ac:chgData name="Michael Schmidt" userId="81164763-dc8c-4d67-b084-981f85d25f27" providerId="ADAL" clId="{191E7D79-CECE-7649-B460-DDDFE3E467EC}" dt="2021-05-10T08:46:11.906" v="165" actId="1076"/>
          <ac:spMkLst>
            <pc:docMk/>
            <pc:sldMk cId="2066432790" sldId="332"/>
            <ac:spMk id="39" creationId="{B87D3A48-3680-7F4E-A470-49A0774844CB}"/>
          </ac:spMkLst>
        </pc:spChg>
        <pc:cxnChg chg="mod">
          <ac:chgData name="Michael Schmidt" userId="81164763-dc8c-4d67-b084-981f85d25f27" providerId="ADAL" clId="{191E7D79-CECE-7649-B460-DDDFE3E467EC}" dt="2021-05-10T08:46:11.906" v="165" actId="1076"/>
          <ac:cxnSpMkLst>
            <pc:docMk/>
            <pc:sldMk cId="2066432790" sldId="332"/>
            <ac:cxnSpMk id="5" creationId="{F6C1F8AE-7E26-6747-9A71-EE4A385EFDA6}"/>
          </ac:cxnSpMkLst>
        </pc:cxnChg>
        <pc:cxnChg chg="mod">
          <ac:chgData name="Michael Schmidt" userId="81164763-dc8c-4d67-b084-981f85d25f27" providerId="ADAL" clId="{191E7D79-CECE-7649-B460-DDDFE3E467EC}" dt="2021-05-10T08:46:11.906" v="165" actId="1076"/>
          <ac:cxnSpMkLst>
            <pc:docMk/>
            <pc:sldMk cId="2066432790" sldId="332"/>
            <ac:cxnSpMk id="37" creationId="{6A99A2E4-C06B-8546-8E15-D88E94D900A4}"/>
          </ac:cxnSpMkLst>
        </pc:cxnChg>
      </pc:sldChg>
      <pc:sldChg chg="addSp delSp modSp add mod">
        <pc:chgData name="Michael Schmidt" userId="81164763-dc8c-4d67-b084-981f85d25f27" providerId="ADAL" clId="{191E7D79-CECE-7649-B460-DDDFE3E467EC}" dt="2021-05-10T08:45:28.912" v="164" actId="478"/>
        <pc:sldMkLst>
          <pc:docMk/>
          <pc:sldMk cId="3403297082" sldId="333"/>
        </pc:sldMkLst>
        <pc:spChg chg="add del mod">
          <ac:chgData name="Michael Schmidt" userId="81164763-dc8c-4d67-b084-981f85d25f27" providerId="ADAL" clId="{191E7D79-CECE-7649-B460-DDDFE3E467EC}" dt="2021-05-10T08:45:28.912" v="164" actId="478"/>
          <ac:spMkLst>
            <pc:docMk/>
            <pc:sldMk cId="3403297082" sldId="333"/>
            <ac:spMk id="6" creationId="{E716654B-5F80-0249-B367-1DC59C0E319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65000"/>
                </a:schemeClr>
              </a:solidFill>
              <a:ln w="9525">
                <a:solidFill>
                  <a:schemeClr val="accent4">
                    <a:shade val="6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C3-EB43-99EA-0BFEDB8E691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C3-EB43-99EA-0BFEDB8E691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65000"/>
                </a:schemeClr>
              </a:solidFill>
              <a:ln w="9525">
                <a:solidFill>
                  <a:schemeClr val="accent4">
                    <a:tint val="6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C3-EB43-99EA-0BFEDB8E6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32032"/>
        <c:axId val="641482960"/>
      </c:lineChart>
      <c:catAx>
        <c:axId val="6450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1482960"/>
        <c:crosses val="autoZero"/>
        <c:auto val="1"/>
        <c:lblAlgn val="ctr"/>
        <c:lblOffset val="100"/>
        <c:noMultiLvlLbl val="0"/>
      </c:catAx>
      <c:valAx>
        <c:axId val="64148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503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ap="rnd">
      <a:noFill/>
    </a:ln>
    <a:effectLst/>
  </c:spPr>
  <c:txPr>
    <a:bodyPr/>
    <a:lstStyle/>
    <a:p>
      <a:pPr>
        <a:defRPr sz="1200" baseline="0">
          <a:latin typeface="Barlow Semi Condensed" pitchFamily="2" charset="77"/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Farbe 1</c:v>
                </c:pt>
              </c:strCache>
            </c:strRef>
          </c:tx>
          <c:spPr>
            <a:solidFill>
              <a:srgbClr val="AAE650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7-FC42-8657-BC3A15D1084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Farbe 2</c:v>
                </c:pt>
              </c:strCache>
            </c:strRef>
          </c:tx>
          <c:spPr>
            <a:solidFill>
              <a:srgbClr val="00D8AF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7-FC42-8657-BC3A15D1084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Farbe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7-FC42-8657-BC3A15D1084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Farbe 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97-FC42-8657-BC3A15D1084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Farbe 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97-FC42-8657-BC3A15D10840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Farbe 6</c:v>
                </c:pt>
              </c:strCache>
            </c:strRef>
          </c:tx>
          <c:spPr>
            <a:solidFill>
              <a:srgbClr val="D82DAB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Tabelle1!$G$2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97-FC42-8657-BC3A15D10840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Farbe 7</c:v>
                </c:pt>
              </c:strCache>
            </c:strRef>
          </c:tx>
          <c:spPr>
            <a:solidFill>
              <a:srgbClr val="F6674F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A</c:v>
                </c:pt>
              </c:strCache>
            </c:strRef>
          </c:cat>
          <c:val>
            <c:numRef>
              <c:f>Tabelle1!$H$2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97-FC42-8657-BC3A15D10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96801759"/>
        <c:axId val="1354485679"/>
      </c:barChart>
      <c:catAx>
        <c:axId val="119680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1"/>
          <c:order val="0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F-C349-90DB-4FEA79E1C1DA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F-C349-90DB-4FEA79E1C1D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F-C349-90DB-4FEA79E1C1DA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F-C349-90DB-4FEA79E1C1DA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2F-C349-90DB-4FEA79E1C1DA}"/>
              </c:ext>
            </c:extLst>
          </c:dPt>
          <c:cat>
            <c:strRef>
              <c:f>Tabelle1!$A$2:$A$6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E-5F4B-932E-B659CEECF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1"/>
          <c:order val="0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A-6D41-A5C1-FF534A507773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A-6D41-A5C1-FF534A50777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A-6D41-A5C1-FF534A507773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1A-6D41-A5C1-FF534A507773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1A-6D41-A5C1-FF534A507773}"/>
              </c:ext>
            </c:extLst>
          </c:dPt>
          <c:cat>
            <c:strRef>
              <c:f>Tabelle1!$A$2:$A$6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E-5F4B-932E-B659CEECF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1"/>
          <c:order val="0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A-6D41-A5C1-FF534A507773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A-6D41-A5C1-FF534A507773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A-6D41-A5C1-FF534A507773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1A-6D41-A5C1-FF534A507773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1A-6D41-A5C1-FF534A507773}"/>
              </c:ext>
            </c:extLst>
          </c:dPt>
          <c:cat>
            <c:strRef>
              <c:f>Tabelle1!$A$2:$A$6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E-5F4B-932E-B659CEECF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1"/>
          <c:order val="0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12-934F-80D7-0698038E0CD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12-934F-80D7-0698038E0CD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12-934F-80D7-0698038E0CD7}"/>
              </c:ext>
            </c:extLst>
          </c:dPt>
          <c:dPt>
            <c:idx val="3"/>
            <c:bubble3D val="0"/>
            <c:spPr>
              <a:solidFill>
                <a:srgbClr val="ABE6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12-934F-80D7-0698038E0CD7}"/>
              </c:ext>
            </c:extLst>
          </c:dPt>
          <c:dPt>
            <c:idx val="4"/>
            <c:bubble3D val="0"/>
            <c:spPr>
              <a:solidFill>
                <a:srgbClr val="00D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12-934F-80D7-0698038E0CD7}"/>
              </c:ext>
            </c:extLst>
          </c:dPt>
          <c:cat>
            <c:strRef>
              <c:f>Tabelle1!$A$2:$A$6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12-934F-80D7-0698038E0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1"/>
          <c:order val="0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A-6B4A-ABB0-A57D77C1576D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A-6B4A-ABB0-A57D77C1576D}"/>
              </c:ext>
            </c:extLst>
          </c:dPt>
          <c:dPt>
            <c:idx val="2"/>
            <c:bubble3D val="0"/>
            <c:spPr>
              <a:solidFill>
                <a:srgbClr val="D82D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A-6B4A-ABB0-A57D77C1576D}"/>
              </c:ext>
            </c:extLst>
          </c:dPt>
          <c:dPt>
            <c:idx val="3"/>
            <c:bubble3D val="0"/>
            <c:spPr>
              <a:solidFill>
                <a:srgbClr val="F667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BA-6B4A-ABB0-A57D77C1576D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BA-6B4A-ABB0-A57D77C1576D}"/>
              </c:ext>
            </c:extLst>
          </c:dPt>
          <c:cat>
            <c:strRef>
              <c:f>Tabelle1!$A$2:$A$6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BA-6B4A-ABB0-A57D77C15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0-9E48-9C8D-796EAC5BA34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0-9E48-9C8D-796EAC5BA34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0-9E48-9C8D-796EAC5BA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032032"/>
        <c:axId val="641482960"/>
      </c:areaChart>
      <c:catAx>
        <c:axId val="6450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1482960"/>
        <c:crosses val="autoZero"/>
        <c:auto val="1"/>
        <c:lblAlgn val="ctr"/>
        <c:lblOffset val="100"/>
        <c:noMultiLvlLbl val="0"/>
      </c:catAx>
      <c:valAx>
        <c:axId val="64148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5032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aseline="0">
          <a:latin typeface="Barlow Semi Condensed" pitchFamily="2" charset="77"/>
        </a:defRPr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0-9E48-9C8D-796EAC5BA34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80-9E48-9C8D-796EAC5BA34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80-9E48-9C8D-796EAC5BA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32032"/>
        <c:axId val="641482960"/>
      </c:lineChart>
      <c:catAx>
        <c:axId val="6450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1482960"/>
        <c:crosses val="autoZero"/>
        <c:auto val="1"/>
        <c:lblAlgn val="ctr"/>
        <c:lblOffset val="100"/>
        <c:noMultiLvlLbl val="0"/>
      </c:catAx>
      <c:valAx>
        <c:axId val="64148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50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ap="rnd">
      <a:noFill/>
    </a:ln>
    <a:effectLst/>
  </c:spPr>
  <c:txPr>
    <a:bodyPr/>
    <a:lstStyle/>
    <a:p>
      <a:pPr>
        <a:defRPr sz="1200" baseline="0">
          <a:latin typeface="Barlow Semi Condensed" pitchFamily="2" charset="77"/>
        </a:defRPr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0-9E48-9C8D-796EAC5BA34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0-9E48-9C8D-796EAC5BA34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0-9E48-9C8D-796EAC5BA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032032"/>
        <c:axId val="641482960"/>
      </c:areaChart>
      <c:catAx>
        <c:axId val="6450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1482960"/>
        <c:crosses val="autoZero"/>
        <c:auto val="1"/>
        <c:lblAlgn val="ctr"/>
        <c:lblOffset val="100"/>
        <c:noMultiLvlLbl val="0"/>
      </c:catAx>
      <c:valAx>
        <c:axId val="64148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5032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aseline="0">
          <a:latin typeface="Barlow Semi Condensed" pitchFamily="2" charset="77"/>
        </a:defRPr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65000"/>
                </a:schemeClr>
              </a:solidFill>
              <a:ln w="9525">
                <a:solidFill>
                  <a:schemeClr val="accent4">
                    <a:shade val="6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0-9E48-9C8D-796EAC5BA34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80-9E48-9C8D-796EAC5BA34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65000"/>
                </a:schemeClr>
              </a:solidFill>
              <a:ln w="9525">
                <a:solidFill>
                  <a:schemeClr val="accent4">
                    <a:tint val="6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80-9E48-9C8D-796EAC5BA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32032"/>
        <c:axId val="641482960"/>
      </c:lineChart>
      <c:catAx>
        <c:axId val="6450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1482960"/>
        <c:crosses val="autoZero"/>
        <c:auto val="1"/>
        <c:lblAlgn val="ctr"/>
        <c:lblOffset val="100"/>
        <c:noMultiLvlLbl val="0"/>
      </c:catAx>
      <c:valAx>
        <c:axId val="64148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50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ap="rnd">
      <a:noFill/>
    </a:ln>
    <a:effectLst/>
  </c:spPr>
  <c:txPr>
    <a:bodyPr/>
    <a:lstStyle/>
    <a:p>
      <a:pPr>
        <a:defRPr sz="1200" baseline="0">
          <a:latin typeface="Barlow Semi Condensed" pitchFamily="2" charset="77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00-D44D-83E7-538ED17D732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00-D44D-83E7-538ED17D732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00-D44D-83E7-538ED17D7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32032"/>
        <c:axId val="641482960"/>
      </c:lineChart>
      <c:catAx>
        <c:axId val="6450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1482960"/>
        <c:crosses val="autoZero"/>
        <c:auto val="1"/>
        <c:lblAlgn val="ctr"/>
        <c:lblOffset val="100"/>
        <c:noMultiLvlLbl val="0"/>
      </c:catAx>
      <c:valAx>
        <c:axId val="64148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503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ap="rnd">
      <a:noFill/>
    </a:ln>
    <a:effectLst/>
  </c:spPr>
  <c:txPr>
    <a:bodyPr/>
    <a:lstStyle/>
    <a:p>
      <a:pPr>
        <a:defRPr sz="1200" baseline="0">
          <a:latin typeface="Barlow Semi Condensed" pitchFamily="2" charset="77"/>
        </a:defRPr>
      </a:pPr>
      <a:endParaRPr lang="de-D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0-9E48-9C8D-796EAC5BA34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0-9E48-9C8D-796EAC5BA34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0-9E48-9C8D-796EAC5BA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032032"/>
        <c:axId val="641482960"/>
      </c:areaChart>
      <c:catAx>
        <c:axId val="6450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1482960"/>
        <c:crosses val="autoZero"/>
        <c:auto val="1"/>
        <c:lblAlgn val="ctr"/>
        <c:lblOffset val="100"/>
        <c:noMultiLvlLbl val="0"/>
      </c:catAx>
      <c:valAx>
        <c:axId val="64148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5032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aseline="0">
          <a:latin typeface="Barlow Semi Condensed" pitchFamily="2" charset="77"/>
        </a:defRPr>
      </a:pPr>
      <a:endParaRPr lang="de-D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0-9E48-9C8D-796EAC5BA34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80-9E48-9C8D-796EAC5BA34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80-9E48-9C8D-796EAC5BA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32032"/>
        <c:axId val="641482960"/>
      </c:lineChart>
      <c:catAx>
        <c:axId val="6450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1482960"/>
        <c:crosses val="autoZero"/>
        <c:auto val="1"/>
        <c:lblAlgn val="ctr"/>
        <c:lblOffset val="100"/>
        <c:noMultiLvlLbl val="0"/>
      </c:catAx>
      <c:valAx>
        <c:axId val="64148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6450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ap="rnd">
      <a:noFill/>
    </a:ln>
    <a:effectLst/>
  </c:spPr>
  <c:txPr>
    <a:bodyPr/>
    <a:lstStyle/>
    <a:p>
      <a:pPr>
        <a:defRPr sz="1200" baseline="0">
          <a:latin typeface="Barlow Semi Condensed" pitchFamily="2" charset="77"/>
        </a:defRPr>
      </a:pPr>
      <a:endParaRPr lang="de-D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Farbe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4.3</c:v>
                </c:pt>
                <c:pt idx="1">
                  <c:v>2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97-FC42-8657-BC3A15D1084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Farbe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2.4</c:v>
                </c:pt>
                <c:pt idx="1">
                  <c:v>1.6</c:v>
                </c:pt>
                <c:pt idx="2">
                  <c:v>1.8</c:v>
                </c:pt>
                <c:pt idx="3">
                  <c:v>2.8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97-FC42-8657-BC3A15D1084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Farbe 3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97-FC42-8657-BC3A15D1084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Farbe 4</c:v>
                </c:pt>
              </c:strCache>
            </c:strRef>
          </c:tx>
          <c:spPr>
            <a:ln w="28575" cap="rnd">
              <a:solidFill>
                <a:srgbClr val="00D8AF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1.9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97-FC42-8657-BC3A15D1084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Farbe 5</c:v>
                </c:pt>
              </c:strCache>
            </c:strRef>
          </c:tx>
          <c:spPr>
            <a:ln w="28575" cap="rnd">
              <a:solidFill>
                <a:srgbClr val="ABE650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8</c:v>
                </c:pt>
                <c:pt idx="1">
                  <c:v>2.2999999999999998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597-FC42-8657-BC3A15D10840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Farbe 6</c:v>
                </c:pt>
              </c:strCache>
            </c:strRef>
          </c:tx>
          <c:spPr>
            <a:ln w="28575" cap="rnd">
              <a:solidFill>
                <a:srgbClr val="D82DAB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Tabelle1!$G$2:$G$7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1.2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597-FC42-8657-BC3A15D10840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Farbe 7</c:v>
                </c:pt>
              </c:strCache>
            </c:strRef>
          </c:tx>
          <c:spPr>
            <a:ln w="28575" cap="rnd">
              <a:solidFill>
                <a:srgbClr val="F6674F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Tabelle1!$H$2:$H$7</c:f>
              <c:numCache>
                <c:formatCode>General</c:formatCode>
                <c:ptCount val="6"/>
                <c:pt idx="0">
                  <c:v>15</c:v>
                </c:pt>
                <c:pt idx="1">
                  <c:v>2.5</c:v>
                </c:pt>
                <c:pt idx="2">
                  <c:v>8</c:v>
                </c:pt>
                <c:pt idx="3">
                  <c:v>3</c:v>
                </c:pt>
                <c:pt idx="4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597-FC42-8657-BC3A15D10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6801759"/>
        <c:axId val="1354485679"/>
      </c:lineChart>
      <c:catAx>
        <c:axId val="119680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Farbe 1</c:v>
                </c:pt>
              </c:strCache>
            </c:strRef>
          </c:tx>
          <c:spPr>
            <a:pattFill prst="narVert">
              <a:fgClr>
                <a:srgbClr val="F6674F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4.3</c:v>
                </c:pt>
                <c:pt idx="1">
                  <c:v>2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7-FC42-8657-BC3A15D1084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Farbe 2</c:v>
                </c:pt>
              </c:strCache>
            </c:strRef>
          </c:tx>
          <c:spPr>
            <a:pattFill prst="narVert">
              <a:fgClr>
                <a:srgbClr val="D82DAB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2.4</c:v>
                </c:pt>
                <c:pt idx="1">
                  <c:v>1.6</c:v>
                </c:pt>
                <c:pt idx="2">
                  <c:v>1.8</c:v>
                </c:pt>
                <c:pt idx="3">
                  <c:v>2.8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7-FC42-8657-BC3A15D1084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Farbe 3</c:v>
                </c:pt>
              </c:strCache>
            </c:strRef>
          </c:tx>
          <c:spPr>
            <a:pattFill prst="narVert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7-FC42-8657-BC3A15D1084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Farbe 4</c:v>
                </c:pt>
              </c:strCache>
            </c:strRef>
          </c:tx>
          <c:spPr>
            <a:pattFill prst="nar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1.9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97-FC42-8657-BC3A15D1084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Farbe 5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8</c:v>
                </c:pt>
                <c:pt idx="1">
                  <c:v>2.2999999999999998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97-FC42-8657-BC3A15D10840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Farbe 6</c:v>
                </c:pt>
              </c:strCache>
            </c:strRef>
          </c:tx>
          <c:spPr>
            <a:pattFill prst="narVert">
              <a:fgClr>
                <a:srgbClr val="00D8AF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Tabelle1!$G$2:$G$7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1.2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97-FC42-8657-BC3A15D10840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Farbe 7</c:v>
                </c:pt>
              </c:strCache>
            </c:strRef>
          </c:tx>
          <c:spPr>
            <a:pattFill prst="narVert">
              <a:fgClr>
                <a:srgbClr val="ABE6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Tabelle1!$A$2:$A$7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Tabelle1!$H$2:$H$7</c:f>
              <c:numCache>
                <c:formatCode>General</c:formatCode>
                <c:ptCount val="6"/>
                <c:pt idx="0">
                  <c:v>15</c:v>
                </c:pt>
                <c:pt idx="1">
                  <c:v>2.5</c:v>
                </c:pt>
                <c:pt idx="2">
                  <c:v>8</c:v>
                </c:pt>
                <c:pt idx="3">
                  <c:v>3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97-FC42-8657-BC3A15D10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801759"/>
        <c:axId val="1354485679"/>
      </c:areaChart>
      <c:catAx>
        <c:axId val="119680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A-6240-8941-1E7DAF84631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3A-6240-8941-1E7DAF84631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3A-6240-8941-1E7DAF846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801759"/>
        <c:axId val="1354485679"/>
      </c:barChart>
      <c:catAx>
        <c:axId val="119680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r>
              <a:rPr lang="de-DE" sz="1400" b="0" i="0">
                <a:latin typeface="Barlow Semi Condensed" pitchFamily="2" charset="77"/>
              </a:rPr>
              <a:t>Barlow</a:t>
            </a:r>
            <a:r>
              <a:rPr lang="de-DE" sz="1400" b="0" i="0" baseline="0">
                <a:latin typeface="Barlow Semi Condensed" pitchFamily="2" charset="77"/>
              </a:rPr>
              <a:t> </a:t>
            </a:r>
            <a:r>
              <a:rPr lang="de-DE" sz="1400" b="0" i="0" baseline="0" err="1">
                <a:latin typeface="Barlow Semi Condensed" pitchFamily="2" charset="77"/>
              </a:rPr>
              <a:t>Semi</a:t>
            </a:r>
            <a:r>
              <a:rPr lang="de-DE" sz="1400" b="0" i="0" baseline="0">
                <a:latin typeface="Barlow Semi Condensed" pitchFamily="2" charset="77"/>
              </a:rPr>
              <a:t> Condensed</a:t>
            </a:r>
            <a:endParaRPr lang="de-DE" sz="1400" b="0" i="0">
              <a:latin typeface="Barlow Semi Condensed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C-EA43-B073-91FD32C4C1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C-EA43-B073-91FD32C4C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96801759"/>
        <c:axId val="1354485679"/>
      </c:barChart>
      <c:catAx>
        <c:axId val="1196801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r>
              <a:rPr lang="de-DE" sz="1400" b="0" i="0">
                <a:latin typeface="Barlow Semi Condensed" pitchFamily="2" charset="77"/>
              </a:rPr>
              <a:t>Barlow</a:t>
            </a:r>
            <a:r>
              <a:rPr lang="de-DE" sz="1400" b="0" i="0" baseline="0">
                <a:latin typeface="Barlow Semi Condensed" pitchFamily="2" charset="77"/>
              </a:rPr>
              <a:t> </a:t>
            </a:r>
            <a:r>
              <a:rPr lang="de-DE" sz="1400" b="0" i="0" baseline="0" err="1">
                <a:latin typeface="Barlow Semi Condensed" pitchFamily="2" charset="77"/>
              </a:rPr>
              <a:t>Semi</a:t>
            </a:r>
            <a:r>
              <a:rPr lang="de-DE" sz="1400" b="0" i="0" baseline="0">
                <a:latin typeface="Barlow Semi Condensed" pitchFamily="2" charset="77"/>
              </a:rPr>
              <a:t> Condensed</a:t>
            </a:r>
            <a:endParaRPr lang="de-DE" sz="1400" b="0" i="0">
              <a:latin typeface="Barlow Semi Condensed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C-EA43-B073-91FD32C4C1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C-EA43-B073-91FD32C4C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96801759"/>
        <c:axId val="1354485679"/>
      </c:barChart>
      <c:catAx>
        <c:axId val="1196801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r>
              <a:rPr lang="de-DE" sz="1400" b="0" i="0">
                <a:latin typeface="Barlow Semi Condensed" pitchFamily="2" charset="77"/>
              </a:rPr>
              <a:t>Barlow</a:t>
            </a:r>
            <a:r>
              <a:rPr lang="de-DE" sz="1400" b="0" i="0" baseline="0">
                <a:latin typeface="Barlow Semi Condensed" pitchFamily="2" charset="77"/>
              </a:rPr>
              <a:t> </a:t>
            </a:r>
            <a:r>
              <a:rPr lang="de-DE" sz="1400" b="0" i="0" baseline="0" err="1">
                <a:latin typeface="Barlow Semi Condensed" pitchFamily="2" charset="77"/>
              </a:rPr>
              <a:t>Semi</a:t>
            </a:r>
            <a:r>
              <a:rPr lang="de-DE" sz="1400" b="0" i="0" baseline="0">
                <a:latin typeface="Barlow Semi Condensed" pitchFamily="2" charset="77"/>
              </a:rPr>
              <a:t> Condensed</a:t>
            </a:r>
            <a:endParaRPr lang="de-DE" sz="1400" b="0" i="0">
              <a:latin typeface="Barlow Semi Condensed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C-EA43-B073-91FD32C4C1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C-EA43-B073-91FD32C4C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96801759"/>
        <c:axId val="1354485679"/>
      </c:barChart>
      <c:catAx>
        <c:axId val="1196801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r>
              <a:rPr lang="de-DE" sz="1400" b="0" i="0">
                <a:latin typeface="Barlow Semi Condensed" pitchFamily="2" charset="77"/>
              </a:rPr>
              <a:t>Barlow</a:t>
            </a:r>
            <a:r>
              <a:rPr lang="de-DE" sz="1400" b="0" i="0" baseline="0">
                <a:latin typeface="Barlow Semi Condensed" pitchFamily="2" charset="77"/>
              </a:rPr>
              <a:t> </a:t>
            </a:r>
            <a:r>
              <a:rPr lang="de-DE" sz="1400" b="0" i="0" baseline="0" err="1">
                <a:latin typeface="Barlow Semi Condensed" pitchFamily="2" charset="77"/>
              </a:rPr>
              <a:t>Semi</a:t>
            </a:r>
            <a:r>
              <a:rPr lang="de-DE" sz="1400" b="0" i="0" baseline="0">
                <a:latin typeface="Barlow Semi Condensed" pitchFamily="2" charset="77"/>
              </a:rPr>
              <a:t> Condensed</a:t>
            </a:r>
            <a:endParaRPr lang="de-DE" sz="1400" b="0" i="0">
              <a:latin typeface="Barlow Semi Condensed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C-EA43-B073-91FD32C4C1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C-EA43-B073-91FD32C4C10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C-EA43-B073-91FD32C4C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801759"/>
        <c:axId val="1354485679"/>
      </c:barChart>
      <c:catAx>
        <c:axId val="119680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r>
              <a:rPr lang="de-DE" sz="1400" b="0" i="0">
                <a:latin typeface="Barlow Semi Condensed" pitchFamily="2" charset="77"/>
              </a:rPr>
              <a:t>Barlow</a:t>
            </a:r>
            <a:r>
              <a:rPr lang="de-DE" sz="1400" b="0" i="0" baseline="0">
                <a:latin typeface="Barlow Semi Condensed" pitchFamily="2" charset="77"/>
              </a:rPr>
              <a:t> </a:t>
            </a:r>
            <a:r>
              <a:rPr lang="de-DE" sz="1400" b="0" i="0" baseline="0" err="1">
                <a:latin typeface="Barlow Semi Condensed" pitchFamily="2" charset="77"/>
              </a:rPr>
              <a:t>Semi</a:t>
            </a:r>
            <a:r>
              <a:rPr lang="de-DE" sz="1400" b="0" i="0" baseline="0">
                <a:latin typeface="Barlow Semi Condensed" pitchFamily="2" charset="77"/>
              </a:rPr>
              <a:t> Condensed</a:t>
            </a:r>
            <a:endParaRPr lang="de-DE" sz="1400" b="0" i="0">
              <a:latin typeface="Barlow Semi Condensed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C-EA43-B073-91FD32C4C1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C-EA43-B073-91FD32C4C10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C-EA43-B073-91FD32C4C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801759"/>
        <c:axId val="1354485679"/>
      </c:barChart>
      <c:catAx>
        <c:axId val="119680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r>
              <a:rPr lang="de-DE" sz="1400" b="0" i="0">
                <a:latin typeface="Barlow Semi Condensed" pitchFamily="2" charset="77"/>
              </a:rPr>
              <a:t>Barlow</a:t>
            </a:r>
            <a:r>
              <a:rPr lang="de-DE" sz="1400" b="0" i="0" baseline="0">
                <a:latin typeface="Barlow Semi Condensed" pitchFamily="2" charset="77"/>
              </a:rPr>
              <a:t> </a:t>
            </a:r>
            <a:r>
              <a:rPr lang="de-DE" sz="1400" b="0" i="0" baseline="0" err="1">
                <a:latin typeface="Barlow Semi Condensed" pitchFamily="2" charset="77"/>
              </a:rPr>
              <a:t>Semi</a:t>
            </a:r>
            <a:r>
              <a:rPr lang="de-DE" sz="1400" b="0" i="0" baseline="0">
                <a:latin typeface="Barlow Semi Condensed" pitchFamily="2" charset="77"/>
              </a:rPr>
              <a:t> Condensed</a:t>
            </a:r>
            <a:endParaRPr lang="de-DE" sz="1400" b="0" i="0">
              <a:latin typeface="Barlow Semi Condensed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C-EA43-B073-91FD32C4C1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C-EA43-B073-91FD32C4C10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C-EA43-B073-91FD32C4C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801759"/>
        <c:axId val="1354485679"/>
      </c:barChart>
      <c:catAx>
        <c:axId val="119680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354485679"/>
        <c:crosses val="autoZero"/>
        <c:auto val="1"/>
        <c:lblAlgn val="ctr"/>
        <c:lblOffset val="100"/>
        <c:noMultiLvlLbl val="0"/>
      </c:catAx>
      <c:valAx>
        <c:axId val="135448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Semi Condensed" pitchFamily="2" charset="77"/>
                <a:ea typeface="+mn-ea"/>
                <a:cs typeface="+mn-cs"/>
              </a:defRPr>
            </a:pPr>
            <a:endParaRPr lang="de-DE"/>
          </a:p>
        </c:txPr>
        <c:crossAx val="119680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Semi Condensed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52878-89FC-B246-BEA4-9174185608D0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3F58CA-CAD3-0040-B616-B80474E85028}">
      <dgm:prSet phldrT="[Text]" custT="1"/>
      <dgm:spPr>
        <a:solidFill>
          <a:schemeClr val="accent4"/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latin typeface="Barlow Semi Condensed" pitchFamily="2" charset="77"/>
            </a:rPr>
            <a:t>1</a:t>
          </a:r>
        </a:p>
      </dgm:t>
    </dgm:pt>
    <dgm:pt modelId="{5CB94089-29DE-D640-93BF-C5A8B098CEB2}" type="par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CB9E0AE-9FF9-EC42-B491-A6F92BCCFA0D}" type="sib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0A44B162-3608-A546-9B9C-1067F98F5208}">
      <dgm:prSet phldrT="[Text]" custT="1"/>
      <dgm:spPr>
        <a:solidFill>
          <a:schemeClr val="accent4">
            <a:alpha val="2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200" b="0" i="0">
              <a:solidFill>
                <a:schemeClr val="accent4"/>
              </a:solidFill>
              <a:latin typeface="Barlow Semi Condensed" pitchFamily="2" charset="77"/>
            </a:rPr>
            <a:t>Zeile</a:t>
          </a:r>
        </a:p>
      </dgm:t>
    </dgm:pt>
    <dgm:pt modelId="{5B1ED958-473C-D14D-8DE2-46303E2CE3E3}" type="par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E2BDD7AC-26C6-184A-BB08-0398296A518E}" type="sib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10E90E97-F13B-FA41-9711-1F95E87D6DA7}">
      <dgm:prSet phldrT="[Text]" custScaleX="93621" custScaleY="76817" custT="1" custLinFactNeighborX="8174" custLinFactNeighborY="1275"/>
      <dgm:spPr>
        <a:solidFill>
          <a:schemeClr val="accent4">
            <a:alpha val="2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200" b="0" i="0">
              <a:solidFill>
                <a:schemeClr val="accent4"/>
              </a:solidFill>
              <a:latin typeface="Barlow Semi Condensed" pitchFamily="2" charset="77"/>
            </a:rPr>
            <a:t>Zeile</a:t>
          </a:r>
        </a:p>
      </dgm:t>
    </dgm:pt>
    <dgm:pt modelId="{6B0FAA91-1496-FF46-9EA7-A2392A8DA669}" type="par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3B2D854F-129A-4146-B361-233B972F701F}" type="sib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C108BD1-E913-D04A-9611-9C6F8714C2BC}">
      <dgm:prSet phldrT="[Text]" custT="1"/>
      <dgm:spPr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latin typeface="Barlow Semi Condensed" pitchFamily="2" charset="77"/>
            </a:rPr>
            <a:t>2</a:t>
          </a:r>
        </a:p>
      </dgm:t>
    </dgm:pt>
    <dgm:pt modelId="{58CE5AA5-2D6B-BD4E-9A18-7CFB583EEA4F}" type="par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8638286-EF69-2042-AA9E-1F1C7564E5B5}" type="sib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AD99C9E5-00E2-4B4D-A070-4FA0B77AF1CA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200" b="0" i="0">
              <a:solidFill>
                <a:schemeClr val="tx2"/>
              </a:solidFill>
              <a:latin typeface="Barlow Semi Condensed" pitchFamily="2" charset="77"/>
            </a:rPr>
            <a:t>Zeile</a:t>
          </a:r>
        </a:p>
      </dgm:t>
    </dgm:pt>
    <dgm:pt modelId="{E965E667-A5BE-0B4C-BE07-C6F8FDCCE83D}" type="parTrans" cxnId="{CE643306-9D99-B041-866D-418D479AD122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611C52A-7B67-2F42-BACF-324C2652F275}" type="sibTrans" cxnId="{CE643306-9D99-B041-866D-418D479AD122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B3D2C20F-4A8D-4340-92E2-8BC57E7F62E4}">
      <dgm:prSet phldrT="[Text]" custT="1"/>
      <dgm:spPr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latin typeface="Barlow Semi Condensed" pitchFamily="2" charset="77"/>
            </a:rPr>
            <a:t>3</a:t>
          </a:r>
        </a:p>
      </dgm:t>
    </dgm:pt>
    <dgm:pt modelId="{D59717E4-67E9-7B4D-8BA8-A05AD1F7424C}" type="par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44640AEC-25DA-A642-973A-81F0A9EB700F}" type="sib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F2405029-A933-6E4E-B50E-5B761082B43E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200" b="0" i="0">
              <a:solidFill>
                <a:schemeClr val="tx2"/>
              </a:solidFill>
              <a:latin typeface="Barlow Semi Condensed" pitchFamily="2" charset="77"/>
            </a:rPr>
            <a:t>Zeile</a:t>
          </a:r>
        </a:p>
      </dgm:t>
    </dgm:pt>
    <dgm:pt modelId="{24564912-686B-7946-8A3F-DDB2A2FA5EEE}" type="parTrans" cxnId="{43429F6B-F6B3-CE4A-8546-B0CF2B4A29B1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8BE1071-B9A7-E34C-92E8-C98C8974A138}" type="sibTrans" cxnId="{43429F6B-F6B3-CE4A-8546-B0CF2B4A29B1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464B732-9907-4A47-B280-8B57E58E3B45}">
      <dgm:prSet phldrT="[Text]" custScaleX="93621" custScaleY="76817" custT="1" custLinFactNeighborX="8174" custLinFactNeighborY="1275"/>
      <dgm:spPr>
        <a:solidFill>
          <a:schemeClr val="tx2">
            <a:lumMod val="40000"/>
            <a:lumOff val="6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200" b="0" i="0">
              <a:solidFill>
                <a:schemeClr val="tx2"/>
              </a:solidFill>
              <a:latin typeface="Barlow Semi Condensed" pitchFamily="2" charset="77"/>
            </a:rPr>
            <a:t>Zeile</a:t>
          </a:r>
        </a:p>
      </dgm:t>
    </dgm:pt>
    <dgm:pt modelId="{DE0CC413-7D63-1B4E-8004-C1A20D9CBE98}" type="parTrans" cxnId="{06B0585B-092D-1F44-B4DC-6D9555C2BAEE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9E48BAE6-D110-B740-9914-C76B60BE9A0E}" type="sibTrans" cxnId="{06B0585B-092D-1F44-B4DC-6D9555C2BAEE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C4CED239-4361-4E40-8BEA-672183944576}">
      <dgm:prSet phldrT="[Text]" custScaleX="93621" custScaleY="76817" custT="1" custLinFactNeighborX="8174" custLinFactNeighborY="1275"/>
      <dgm:spPr>
        <a:solidFill>
          <a:schemeClr val="tx2">
            <a:lumMod val="40000"/>
            <a:lumOff val="6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200" b="0" i="0">
              <a:solidFill>
                <a:schemeClr val="tx2"/>
              </a:solidFill>
              <a:latin typeface="Barlow Semi Condensed" pitchFamily="2" charset="77"/>
            </a:rPr>
            <a:t>Zeile</a:t>
          </a:r>
        </a:p>
      </dgm:t>
    </dgm:pt>
    <dgm:pt modelId="{D3EA4055-0691-5642-AC8F-2D4E8BC9E7B9}" type="sibTrans" cxnId="{FBE98A25-A526-2045-B9BA-04BF9902E020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B68B9E70-3F30-3E48-84E6-C379EB263AC9}" type="parTrans" cxnId="{FBE98A25-A526-2045-B9BA-04BF9902E020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04CE8D8E-8108-874E-A1DC-770BDF9AFE9C}" type="pres">
      <dgm:prSet presAssocID="{97552878-89FC-B246-BEA4-9174185608D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75DB45A-8908-C949-90A9-D26B14E7101B}" type="pres">
      <dgm:prSet presAssocID="{643F58CA-CAD3-0040-B616-B80474E85028}" presName="compNode" presStyleCnt="0"/>
      <dgm:spPr/>
    </dgm:pt>
    <dgm:pt modelId="{0B9EC051-2834-1840-B111-130D14C0D336}" type="pres">
      <dgm:prSet presAssocID="{643F58CA-CAD3-0040-B616-B80474E85028}" presName="noGeometry" presStyleCnt="0"/>
      <dgm:spPr/>
    </dgm:pt>
    <dgm:pt modelId="{65EF9F0C-356F-A44A-9A04-D396BDA2E4B0}" type="pres">
      <dgm:prSet presAssocID="{643F58CA-CAD3-0040-B616-B80474E85028}" presName="childTextVisible" presStyleLbl="bgAccFollowNode1" presStyleIdx="0" presStyleCnt="3" custScaleX="93621" custScaleY="76817" custLinFactNeighborX="8174" custLinFactNeighborY="12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8975CD-E0AF-3342-AF1C-BFA225B085DD}" type="pres">
      <dgm:prSet presAssocID="{643F58CA-CAD3-0040-B616-B80474E85028}" presName="childTextHidden" presStyleLbl="bgAccFollowNode1" presStyleIdx="0" presStyleCnt="3"/>
      <dgm:spPr/>
      <dgm:t>
        <a:bodyPr/>
        <a:lstStyle/>
        <a:p>
          <a:endParaRPr lang="de-DE"/>
        </a:p>
      </dgm:t>
    </dgm:pt>
    <dgm:pt modelId="{BEE53007-A6D5-5847-9D5F-9264D0589BF8}" type="pres">
      <dgm:prSet presAssocID="{643F58CA-CAD3-0040-B616-B80474E85028}" presName="parentText" presStyleLbl="node1" presStyleIdx="0" presStyleCnt="3" custScaleX="129929" custScaleY="12992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678D84-4286-A443-B522-AB0FE6E895B2}" type="pres">
      <dgm:prSet presAssocID="{643F58CA-CAD3-0040-B616-B80474E85028}" presName="aSpace" presStyleCnt="0"/>
      <dgm:spPr/>
    </dgm:pt>
    <dgm:pt modelId="{DE25A45F-30A4-DA47-909C-1F42D8F317AC}" type="pres">
      <dgm:prSet presAssocID="{8C108BD1-E913-D04A-9611-9C6F8714C2BC}" presName="compNode" presStyleCnt="0"/>
      <dgm:spPr/>
    </dgm:pt>
    <dgm:pt modelId="{B7EBE147-2A4D-1B43-9A7F-050AD5B83A35}" type="pres">
      <dgm:prSet presAssocID="{8C108BD1-E913-D04A-9611-9C6F8714C2BC}" presName="noGeometry" presStyleCnt="0"/>
      <dgm:spPr/>
    </dgm:pt>
    <dgm:pt modelId="{77A156F3-D919-3640-82E1-32D95B2DCB08}" type="pres">
      <dgm:prSet presAssocID="{8C108BD1-E913-D04A-9611-9C6F8714C2BC}" presName="childTextVisible" presStyleLbl="bgAccFollowNode1" presStyleIdx="1" presStyleCnt="3" custScaleX="93621" custScaleY="76817" custLinFactNeighborX="6726" custLinFactNeighborY="12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A4A0D1-FF54-6347-B16E-3211C3F86C9A}" type="pres">
      <dgm:prSet presAssocID="{8C108BD1-E913-D04A-9611-9C6F8714C2BC}" presName="childTextHidden" presStyleLbl="bgAccFollowNode1" presStyleIdx="1" presStyleCnt="3"/>
      <dgm:spPr/>
      <dgm:t>
        <a:bodyPr/>
        <a:lstStyle/>
        <a:p>
          <a:endParaRPr lang="de-DE"/>
        </a:p>
      </dgm:t>
    </dgm:pt>
    <dgm:pt modelId="{101848D5-A7B2-2047-BD4B-E4CCE239D936}" type="pres">
      <dgm:prSet presAssocID="{8C108BD1-E913-D04A-9611-9C6F8714C2BC}" presName="parentText" presStyleLbl="node1" presStyleIdx="1" presStyleCnt="3" custScaleX="129929" custScaleY="129929" custLinFactNeighborX="-289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8B37BD-ACBF-7F48-A91C-7A3E4C820BD9}" type="pres">
      <dgm:prSet presAssocID="{8C108BD1-E913-D04A-9611-9C6F8714C2BC}" presName="aSpace" presStyleCnt="0"/>
      <dgm:spPr/>
    </dgm:pt>
    <dgm:pt modelId="{9673D0E0-F327-3D41-936D-2B582376F044}" type="pres">
      <dgm:prSet presAssocID="{B3D2C20F-4A8D-4340-92E2-8BC57E7F62E4}" presName="compNode" presStyleCnt="0"/>
      <dgm:spPr/>
    </dgm:pt>
    <dgm:pt modelId="{1884EC04-4117-684D-B5D4-53ED15D05F69}" type="pres">
      <dgm:prSet presAssocID="{B3D2C20F-4A8D-4340-92E2-8BC57E7F62E4}" presName="noGeometry" presStyleCnt="0"/>
      <dgm:spPr/>
    </dgm:pt>
    <dgm:pt modelId="{36753F01-B025-2D49-A79C-AE0D9707D453}" type="pres">
      <dgm:prSet presAssocID="{B3D2C20F-4A8D-4340-92E2-8BC57E7F62E4}" presName="childTextVisible" presStyleLbl="bgAccFollowNode1" presStyleIdx="2" presStyleCnt="3" custScaleX="93621" custScaleY="76817" custLinFactNeighborX="8174" custLinFactNeighborY="12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B3E0AE-601E-2E45-8AE5-7023C90E69B0}" type="pres">
      <dgm:prSet presAssocID="{B3D2C20F-4A8D-4340-92E2-8BC57E7F62E4}" presName="childTextHidden" presStyleLbl="bgAccFollowNode1" presStyleIdx="2" presStyleCnt="3"/>
      <dgm:spPr/>
      <dgm:t>
        <a:bodyPr/>
        <a:lstStyle/>
        <a:p>
          <a:endParaRPr lang="de-DE"/>
        </a:p>
      </dgm:t>
    </dgm:pt>
    <dgm:pt modelId="{738B16E2-F116-3A4F-A38B-4171B18E3EEC}" type="pres">
      <dgm:prSet presAssocID="{B3D2C20F-4A8D-4340-92E2-8BC57E7F62E4}" presName="parentText" presStyleLbl="node1" presStyleIdx="2" presStyleCnt="3" custScaleX="129929" custScaleY="129929" custLinFactNeighborX="-641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6643057-8E0E-B746-8E8C-BEFE5C752975}" type="presOf" srcId="{B3D2C20F-4A8D-4340-92E2-8BC57E7F62E4}" destId="{738B16E2-F116-3A4F-A38B-4171B18E3EEC}" srcOrd="0" destOrd="0" presId="urn:microsoft.com/office/officeart/2005/8/layout/hProcess6"/>
    <dgm:cxn modelId="{B2819229-E929-184B-8E43-F32A723BC2B9}" srcId="{97552878-89FC-B246-BEA4-9174185608D0}" destId="{8C108BD1-E913-D04A-9611-9C6F8714C2BC}" srcOrd="1" destOrd="0" parTransId="{58CE5AA5-2D6B-BD4E-9A18-7CFB583EEA4F}" sibTransId="{58638286-EF69-2042-AA9E-1F1C7564E5B5}"/>
    <dgm:cxn modelId="{3AEE3D1B-0044-E542-8185-E8457F70A43C}" type="presOf" srcId="{5464B732-9907-4A47-B280-8B57E58E3B45}" destId="{36753F01-B025-2D49-A79C-AE0D9707D453}" srcOrd="0" destOrd="1" presId="urn:microsoft.com/office/officeart/2005/8/layout/hProcess6"/>
    <dgm:cxn modelId="{2D596E92-97B3-A848-B417-826CF10C8DC1}" type="presOf" srcId="{643F58CA-CAD3-0040-B616-B80474E85028}" destId="{BEE53007-A6D5-5847-9D5F-9264D0589BF8}" srcOrd="0" destOrd="0" presId="urn:microsoft.com/office/officeart/2005/8/layout/hProcess6"/>
    <dgm:cxn modelId="{06B0585B-092D-1F44-B4DC-6D9555C2BAEE}" srcId="{B3D2C20F-4A8D-4340-92E2-8BC57E7F62E4}" destId="{5464B732-9907-4A47-B280-8B57E58E3B45}" srcOrd="1" destOrd="0" parTransId="{DE0CC413-7D63-1B4E-8004-C1A20D9CBE98}" sibTransId="{9E48BAE6-D110-B740-9914-C76B60BE9A0E}"/>
    <dgm:cxn modelId="{4155F425-C489-EC4D-9CBE-9302FDDCA6F9}" srcId="{97552878-89FC-B246-BEA4-9174185608D0}" destId="{B3D2C20F-4A8D-4340-92E2-8BC57E7F62E4}" srcOrd="2" destOrd="0" parTransId="{D59717E4-67E9-7B4D-8BA8-A05AD1F7424C}" sibTransId="{44640AEC-25DA-A642-973A-81F0A9EB700F}"/>
    <dgm:cxn modelId="{FBE98A25-A526-2045-B9BA-04BF9902E020}" srcId="{8C108BD1-E913-D04A-9611-9C6F8714C2BC}" destId="{C4CED239-4361-4E40-8BEA-672183944576}" srcOrd="1" destOrd="0" parTransId="{B68B9E70-3F30-3E48-84E6-C379EB263AC9}" sibTransId="{D3EA4055-0691-5642-AC8F-2D4E8BC9E7B9}"/>
    <dgm:cxn modelId="{AF7506C1-FAEA-AE49-B852-3573FBCE2326}" type="presOf" srcId="{5464B732-9907-4A47-B280-8B57E58E3B45}" destId="{47B3E0AE-601E-2E45-8AE5-7023C90E69B0}" srcOrd="1" destOrd="1" presId="urn:microsoft.com/office/officeart/2005/8/layout/hProcess6"/>
    <dgm:cxn modelId="{B8A33FEE-F547-8242-83C9-C685DE0287DA}" srcId="{97552878-89FC-B246-BEA4-9174185608D0}" destId="{643F58CA-CAD3-0040-B616-B80474E85028}" srcOrd="0" destOrd="0" parTransId="{5CB94089-29DE-D640-93BF-C5A8B098CEB2}" sibTransId="{5CB9E0AE-9FF9-EC42-B491-A6F92BCCFA0D}"/>
    <dgm:cxn modelId="{E43A20AE-F49F-5F47-BA77-5E574420909C}" type="presOf" srcId="{C4CED239-4361-4E40-8BEA-672183944576}" destId="{3DA4A0D1-FF54-6347-B16E-3211C3F86C9A}" srcOrd="1" destOrd="1" presId="urn:microsoft.com/office/officeart/2005/8/layout/hProcess6"/>
    <dgm:cxn modelId="{061B0160-D4E2-204F-A3AA-57A0DE72C279}" type="presOf" srcId="{AD99C9E5-00E2-4B4D-A070-4FA0B77AF1CA}" destId="{77A156F3-D919-3640-82E1-32D95B2DCB08}" srcOrd="0" destOrd="0" presId="urn:microsoft.com/office/officeart/2005/8/layout/hProcess6"/>
    <dgm:cxn modelId="{FBFABEFD-BEE6-3045-9423-E8343A6D1773}" type="presOf" srcId="{0A44B162-3608-A546-9B9C-1067F98F5208}" destId="{65EF9F0C-356F-A44A-9A04-D396BDA2E4B0}" srcOrd="0" destOrd="0" presId="urn:microsoft.com/office/officeart/2005/8/layout/hProcess6"/>
    <dgm:cxn modelId="{5939E646-CF15-9F45-9C21-40CC3717AE1E}" type="presOf" srcId="{97552878-89FC-B246-BEA4-9174185608D0}" destId="{04CE8D8E-8108-874E-A1DC-770BDF9AFE9C}" srcOrd="0" destOrd="0" presId="urn:microsoft.com/office/officeart/2005/8/layout/hProcess6"/>
    <dgm:cxn modelId="{A1553B95-B7B1-3A42-AB87-B172A530CFAA}" srcId="{643F58CA-CAD3-0040-B616-B80474E85028}" destId="{10E90E97-F13B-FA41-9711-1F95E87D6DA7}" srcOrd="1" destOrd="0" parTransId="{6B0FAA91-1496-FF46-9EA7-A2392A8DA669}" sibTransId="{3B2D854F-129A-4146-B361-233B972F701F}"/>
    <dgm:cxn modelId="{2E327B65-F6B5-D742-B9E7-7DB956965992}" type="presOf" srcId="{C4CED239-4361-4E40-8BEA-672183944576}" destId="{77A156F3-D919-3640-82E1-32D95B2DCB08}" srcOrd="0" destOrd="1" presId="urn:microsoft.com/office/officeart/2005/8/layout/hProcess6"/>
    <dgm:cxn modelId="{CE643306-9D99-B041-866D-418D479AD122}" srcId="{8C108BD1-E913-D04A-9611-9C6F8714C2BC}" destId="{AD99C9E5-00E2-4B4D-A070-4FA0B77AF1CA}" srcOrd="0" destOrd="0" parTransId="{E965E667-A5BE-0B4C-BE07-C6F8FDCCE83D}" sibTransId="{5611C52A-7B67-2F42-BACF-324C2652F275}"/>
    <dgm:cxn modelId="{B265362A-7B48-EF4C-BBCF-374F6B677333}" srcId="{643F58CA-CAD3-0040-B616-B80474E85028}" destId="{0A44B162-3608-A546-9B9C-1067F98F5208}" srcOrd="0" destOrd="0" parTransId="{5B1ED958-473C-D14D-8DE2-46303E2CE3E3}" sibTransId="{E2BDD7AC-26C6-184A-BB08-0398296A518E}"/>
    <dgm:cxn modelId="{3804C1F8-0C0D-364C-8E9E-C3BA8BBC437C}" type="presOf" srcId="{8C108BD1-E913-D04A-9611-9C6F8714C2BC}" destId="{101848D5-A7B2-2047-BD4B-E4CCE239D936}" srcOrd="0" destOrd="0" presId="urn:microsoft.com/office/officeart/2005/8/layout/hProcess6"/>
    <dgm:cxn modelId="{43429F6B-F6B3-CE4A-8546-B0CF2B4A29B1}" srcId="{B3D2C20F-4A8D-4340-92E2-8BC57E7F62E4}" destId="{F2405029-A933-6E4E-B50E-5B761082B43E}" srcOrd="0" destOrd="0" parTransId="{24564912-686B-7946-8A3F-DDB2A2FA5EEE}" sibTransId="{88BE1071-B9A7-E34C-92E8-C98C8974A138}"/>
    <dgm:cxn modelId="{AA1A8EC5-EC75-D844-859B-B2972DEE7941}" type="presOf" srcId="{0A44B162-3608-A546-9B9C-1067F98F5208}" destId="{1E8975CD-E0AF-3342-AF1C-BFA225B085DD}" srcOrd="1" destOrd="0" presId="urn:microsoft.com/office/officeart/2005/8/layout/hProcess6"/>
    <dgm:cxn modelId="{01162343-1FA2-994C-A12A-22B24D4B36BE}" type="presOf" srcId="{F2405029-A933-6E4E-B50E-5B761082B43E}" destId="{36753F01-B025-2D49-A79C-AE0D9707D453}" srcOrd="0" destOrd="0" presId="urn:microsoft.com/office/officeart/2005/8/layout/hProcess6"/>
    <dgm:cxn modelId="{E346F09F-C170-B84A-A6E8-544DDED91879}" type="presOf" srcId="{F2405029-A933-6E4E-B50E-5B761082B43E}" destId="{47B3E0AE-601E-2E45-8AE5-7023C90E69B0}" srcOrd="1" destOrd="0" presId="urn:microsoft.com/office/officeart/2005/8/layout/hProcess6"/>
    <dgm:cxn modelId="{08C40E22-0A84-1F44-A1AD-02D4FAF4E7EC}" type="presOf" srcId="{10E90E97-F13B-FA41-9711-1F95E87D6DA7}" destId="{65EF9F0C-356F-A44A-9A04-D396BDA2E4B0}" srcOrd="0" destOrd="1" presId="urn:microsoft.com/office/officeart/2005/8/layout/hProcess6"/>
    <dgm:cxn modelId="{AC08B977-88FE-FA49-A89E-15190408CFEB}" type="presOf" srcId="{10E90E97-F13B-FA41-9711-1F95E87D6DA7}" destId="{1E8975CD-E0AF-3342-AF1C-BFA225B085DD}" srcOrd="1" destOrd="1" presId="urn:microsoft.com/office/officeart/2005/8/layout/hProcess6"/>
    <dgm:cxn modelId="{43C4F4EE-521A-0544-920B-C35AE5A45AAF}" type="presOf" srcId="{AD99C9E5-00E2-4B4D-A070-4FA0B77AF1CA}" destId="{3DA4A0D1-FF54-6347-B16E-3211C3F86C9A}" srcOrd="1" destOrd="0" presId="urn:microsoft.com/office/officeart/2005/8/layout/hProcess6"/>
    <dgm:cxn modelId="{94EC039E-F000-AB45-ADAB-F13B13658E96}" type="presParOf" srcId="{04CE8D8E-8108-874E-A1DC-770BDF9AFE9C}" destId="{975DB45A-8908-C949-90A9-D26B14E7101B}" srcOrd="0" destOrd="0" presId="urn:microsoft.com/office/officeart/2005/8/layout/hProcess6"/>
    <dgm:cxn modelId="{1AB901C2-2775-E441-B346-34B9E679B704}" type="presParOf" srcId="{975DB45A-8908-C949-90A9-D26B14E7101B}" destId="{0B9EC051-2834-1840-B111-130D14C0D336}" srcOrd="0" destOrd="0" presId="urn:microsoft.com/office/officeart/2005/8/layout/hProcess6"/>
    <dgm:cxn modelId="{EF22983D-7C3C-094F-A98B-4111C104B3D8}" type="presParOf" srcId="{975DB45A-8908-C949-90A9-D26B14E7101B}" destId="{65EF9F0C-356F-A44A-9A04-D396BDA2E4B0}" srcOrd="1" destOrd="0" presId="urn:microsoft.com/office/officeart/2005/8/layout/hProcess6"/>
    <dgm:cxn modelId="{FC63F354-FD45-4649-A587-82881A12903C}" type="presParOf" srcId="{975DB45A-8908-C949-90A9-D26B14E7101B}" destId="{1E8975CD-E0AF-3342-AF1C-BFA225B085DD}" srcOrd="2" destOrd="0" presId="urn:microsoft.com/office/officeart/2005/8/layout/hProcess6"/>
    <dgm:cxn modelId="{A2BB559F-8BDA-784A-821F-D4CC1E6144D3}" type="presParOf" srcId="{975DB45A-8908-C949-90A9-D26B14E7101B}" destId="{BEE53007-A6D5-5847-9D5F-9264D0589BF8}" srcOrd="3" destOrd="0" presId="urn:microsoft.com/office/officeart/2005/8/layout/hProcess6"/>
    <dgm:cxn modelId="{13EE406B-723A-684C-8B20-08CBC1B66F46}" type="presParOf" srcId="{04CE8D8E-8108-874E-A1DC-770BDF9AFE9C}" destId="{EE678D84-4286-A443-B522-AB0FE6E895B2}" srcOrd="1" destOrd="0" presId="urn:microsoft.com/office/officeart/2005/8/layout/hProcess6"/>
    <dgm:cxn modelId="{067FCF4A-EB11-0749-83E3-E34AEAA98051}" type="presParOf" srcId="{04CE8D8E-8108-874E-A1DC-770BDF9AFE9C}" destId="{DE25A45F-30A4-DA47-909C-1F42D8F317AC}" srcOrd="2" destOrd="0" presId="urn:microsoft.com/office/officeart/2005/8/layout/hProcess6"/>
    <dgm:cxn modelId="{80060C6C-37F1-F647-934B-6E8FC71B8F4E}" type="presParOf" srcId="{DE25A45F-30A4-DA47-909C-1F42D8F317AC}" destId="{B7EBE147-2A4D-1B43-9A7F-050AD5B83A35}" srcOrd="0" destOrd="0" presId="urn:microsoft.com/office/officeart/2005/8/layout/hProcess6"/>
    <dgm:cxn modelId="{C68F3D42-EC2B-1E4F-BEDB-2CC14DF8AA95}" type="presParOf" srcId="{DE25A45F-30A4-DA47-909C-1F42D8F317AC}" destId="{77A156F3-D919-3640-82E1-32D95B2DCB08}" srcOrd="1" destOrd="0" presId="urn:microsoft.com/office/officeart/2005/8/layout/hProcess6"/>
    <dgm:cxn modelId="{C7AC8D7A-8EBE-DD4F-8063-2640F5755679}" type="presParOf" srcId="{DE25A45F-30A4-DA47-909C-1F42D8F317AC}" destId="{3DA4A0D1-FF54-6347-B16E-3211C3F86C9A}" srcOrd="2" destOrd="0" presId="urn:microsoft.com/office/officeart/2005/8/layout/hProcess6"/>
    <dgm:cxn modelId="{73AC15A4-FB7F-1E45-A780-F35E922137BC}" type="presParOf" srcId="{DE25A45F-30A4-DA47-909C-1F42D8F317AC}" destId="{101848D5-A7B2-2047-BD4B-E4CCE239D936}" srcOrd="3" destOrd="0" presId="urn:microsoft.com/office/officeart/2005/8/layout/hProcess6"/>
    <dgm:cxn modelId="{53BD7E70-1666-C54E-8537-CF345BFB324D}" type="presParOf" srcId="{04CE8D8E-8108-874E-A1DC-770BDF9AFE9C}" destId="{0D8B37BD-ACBF-7F48-A91C-7A3E4C820BD9}" srcOrd="3" destOrd="0" presId="urn:microsoft.com/office/officeart/2005/8/layout/hProcess6"/>
    <dgm:cxn modelId="{E1698D85-7D73-C749-889A-77B1E0568A19}" type="presParOf" srcId="{04CE8D8E-8108-874E-A1DC-770BDF9AFE9C}" destId="{9673D0E0-F327-3D41-936D-2B582376F044}" srcOrd="4" destOrd="0" presId="urn:microsoft.com/office/officeart/2005/8/layout/hProcess6"/>
    <dgm:cxn modelId="{E7E9A6E1-54F6-A24F-802B-E968EBC317DA}" type="presParOf" srcId="{9673D0E0-F327-3D41-936D-2B582376F044}" destId="{1884EC04-4117-684D-B5D4-53ED15D05F69}" srcOrd="0" destOrd="0" presId="urn:microsoft.com/office/officeart/2005/8/layout/hProcess6"/>
    <dgm:cxn modelId="{6DAE7E15-614C-B34E-B6CA-210600EA0EE8}" type="presParOf" srcId="{9673D0E0-F327-3D41-936D-2B582376F044}" destId="{36753F01-B025-2D49-A79C-AE0D9707D453}" srcOrd="1" destOrd="0" presId="urn:microsoft.com/office/officeart/2005/8/layout/hProcess6"/>
    <dgm:cxn modelId="{2534B64A-D693-B744-8983-28AF9BC03E04}" type="presParOf" srcId="{9673D0E0-F327-3D41-936D-2B582376F044}" destId="{47B3E0AE-601E-2E45-8AE5-7023C90E69B0}" srcOrd="2" destOrd="0" presId="urn:microsoft.com/office/officeart/2005/8/layout/hProcess6"/>
    <dgm:cxn modelId="{3C8A97CA-AC9A-B94F-81A7-DF5D0AF0421B}" type="presParOf" srcId="{9673D0E0-F327-3D41-936D-2B582376F044}" destId="{738B16E2-F116-3A4F-A38B-4171B18E3EE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52878-89FC-B246-BEA4-9174185608D0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3F58CA-CAD3-0040-B616-B80474E85028}">
      <dgm:prSet phldrT="[Text]" custT="1"/>
      <dgm:spPr>
        <a:solidFill>
          <a:schemeClr val="tx2"/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latin typeface="Barlow Semi Condensed" pitchFamily="2" charset="77"/>
            </a:rPr>
            <a:t>1</a:t>
          </a:r>
        </a:p>
      </dgm:t>
    </dgm:pt>
    <dgm:pt modelId="{5CB94089-29DE-D640-93BF-C5A8B098CEB2}" type="par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CB9E0AE-9FF9-EC42-B491-A6F92BCCFA0D}" type="sib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C108BD1-E913-D04A-9611-9C6F8714C2BC}">
      <dgm:prSet phldrT="[Text]" custT="1"/>
      <dgm:spPr>
        <a:solidFill>
          <a:schemeClr val="tx2">
            <a:lumMod val="40000"/>
            <a:lumOff val="60000"/>
          </a:schemeClr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solidFill>
                <a:schemeClr val="tx2"/>
              </a:solidFill>
              <a:latin typeface="Barlow Semi Condensed" pitchFamily="2" charset="77"/>
            </a:rPr>
            <a:t>2</a:t>
          </a:r>
        </a:p>
      </dgm:t>
    </dgm:pt>
    <dgm:pt modelId="{58CE5AA5-2D6B-BD4E-9A18-7CFB583EEA4F}" type="par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8638286-EF69-2042-AA9E-1F1C7564E5B5}" type="sib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B3D2C20F-4A8D-4340-92E2-8BC57E7F62E4}">
      <dgm:prSet phldrT="[Text]" custT="1"/>
      <dgm:spPr>
        <a:solidFill>
          <a:schemeClr val="tx2">
            <a:lumMod val="40000"/>
            <a:lumOff val="60000"/>
          </a:schemeClr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solidFill>
                <a:schemeClr val="tx2"/>
              </a:solidFill>
              <a:latin typeface="Barlow Semi Condensed" pitchFamily="2" charset="77"/>
            </a:rPr>
            <a:t>3</a:t>
          </a:r>
        </a:p>
      </dgm:t>
    </dgm:pt>
    <dgm:pt modelId="{D59717E4-67E9-7B4D-8BA8-A05AD1F7424C}" type="par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44640AEC-25DA-A642-973A-81F0A9EB700F}" type="sib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F654E506-21E0-9B4B-A018-1B774E67B5A1}" type="pres">
      <dgm:prSet presAssocID="{97552878-89FC-B246-BEA4-9174185608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7501BE7-5008-9846-B78F-9BAB1E5BEA05}" type="pres">
      <dgm:prSet presAssocID="{643F58CA-CAD3-0040-B616-B80474E8502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111A73-7A17-654C-A9DD-C13A61E3D1D0}" type="pres">
      <dgm:prSet presAssocID="{5CB9E0AE-9FF9-EC42-B491-A6F92BCCFA0D}" presName="parSpace" presStyleCnt="0"/>
      <dgm:spPr/>
    </dgm:pt>
    <dgm:pt modelId="{CA68B562-9A1C-E241-8B7D-21BF30699F48}" type="pres">
      <dgm:prSet presAssocID="{8C108BD1-E913-D04A-9611-9C6F8714C2B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7F7D03-71CA-C049-9781-7298898B993C}" type="pres">
      <dgm:prSet presAssocID="{58638286-EF69-2042-AA9E-1F1C7564E5B5}" presName="parSpace" presStyleCnt="0"/>
      <dgm:spPr/>
    </dgm:pt>
    <dgm:pt modelId="{B86E2A45-6CDA-9F4E-B3B1-F3C3310AF364}" type="pres">
      <dgm:prSet presAssocID="{B3D2C20F-4A8D-4340-92E2-8BC57E7F62E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A4E634F-E33C-AD41-8547-771C9F4F6DAB}" type="presOf" srcId="{643F58CA-CAD3-0040-B616-B80474E85028}" destId="{87501BE7-5008-9846-B78F-9BAB1E5BEA05}" srcOrd="0" destOrd="0" presId="urn:microsoft.com/office/officeart/2005/8/layout/hChevron3"/>
    <dgm:cxn modelId="{B2819229-E929-184B-8E43-F32A723BC2B9}" srcId="{97552878-89FC-B246-BEA4-9174185608D0}" destId="{8C108BD1-E913-D04A-9611-9C6F8714C2BC}" srcOrd="1" destOrd="0" parTransId="{58CE5AA5-2D6B-BD4E-9A18-7CFB583EEA4F}" sibTransId="{58638286-EF69-2042-AA9E-1F1C7564E5B5}"/>
    <dgm:cxn modelId="{4155F425-C489-EC4D-9CBE-9302FDDCA6F9}" srcId="{97552878-89FC-B246-BEA4-9174185608D0}" destId="{B3D2C20F-4A8D-4340-92E2-8BC57E7F62E4}" srcOrd="2" destOrd="0" parTransId="{D59717E4-67E9-7B4D-8BA8-A05AD1F7424C}" sibTransId="{44640AEC-25DA-A642-973A-81F0A9EB700F}"/>
    <dgm:cxn modelId="{DDF82B88-88BD-3342-BCCA-DC37BF49C4D6}" type="presOf" srcId="{B3D2C20F-4A8D-4340-92E2-8BC57E7F62E4}" destId="{B86E2A45-6CDA-9F4E-B3B1-F3C3310AF364}" srcOrd="0" destOrd="0" presId="urn:microsoft.com/office/officeart/2005/8/layout/hChevron3"/>
    <dgm:cxn modelId="{33394B40-D4B2-6A4D-BF38-711F22541D41}" type="presOf" srcId="{97552878-89FC-B246-BEA4-9174185608D0}" destId="{F654E506-21E0-9B4B-A018-1B774E67B5A1}" srcOrd="0" destOrd="0" presId="urn:microsoft.com/office/officeart/2005/8/layout/hChevron3"/>
    <dgm:cxn modelId="{B8A33FEE-F547-8242-83C9-C685DE0287DA}" srcId="{97552878-89FC-B246-BEA4-9174185608D0}" destId="{643F58CA-CAD3-0040-B616-B80474E85028}" srcOrd="0" destOrd="0" parTransId="{5CB94089-29DE-D640-93BF-C5A8B098CEB2}" sibTransId="{5CB9E0AE-9FF9-EC42-B491-A6F92BCCFA0D}"/>
    <dgm:cxn modelId="{530BA293-C6DC-A746-BF54-55D14BB5EC4F}" type="presOf" srcId="{8C108BD1-E913-D04A-9611-9C6F8714C2BC}" destId="{CA68B562-9A1C-E241-8B7D-21BF30699F48}" srcOrd="0" destOrd="0" presId="urn:microsoft.com/office/officeart/2005/8/layout/hChevron3"/>
    <dgm:cxn modelId="{5820084F-1C44-D24C-B0BE-FBBA68C4ACC2}" type="presParOf" srcId="{F654E506-21E0-9B4B-A018-1B774E67B5A1}" destId="{87501BE7-5008-9846-B78F-9BAB1E5BEA05}" srcOrd="0" destOrd="0" presId="urn:microsoft.com/office/officeart/2005/8/layout/hChevron3"/>
    <dgm:cxn modelId="{41D8AA1D-37F0-0149-9011-7006A92AE3CE}" type="presParOf" srcId="{F654E506-21E0-9B4B-A018-1B774E67B5A1}" destId="{2D111A73-7A17-654C-A9DD-C13A61E3D1D0}" srcOrd="1" destOrd="0" presId="urn:microsoft.com/office/officeart/2005/8/layout/hChevron3"/>
    <dgm:cxn modelId="{A13A7174-454E-DD4F-A59D-3BFEBCF585A6}" type="presParOf" srcId="{F654E506-21E0-9B4B-A018-1B774E67B5A1}" destId="{CA68B562-9A1C-E241-8B7D-21BF30699F48}" srcOrd="2" destOrd="0" presId="urn:microsoft.com/office/officeart/2005/8/layout/hChevron3"/>
    <dgm:cxn modelId="{D80FE632-F335-4B4F-9E4B-473D6323973B}" type="presParOf" srcId="{F654E506-21E0-9B4B-A018-1B774E67B5A1}" destId="{837F7D03-71CA-C049-9781-7298898B993C}" srcOrd="3" destOrd="0" presId="urn:microsoft.com/office/officeart/2005/8/layout/hChevron3"/>
    <dgm:cxn modelId="{E3ED157B-C49E-964D-8A26-634E8505B7F0}" type="presParOf" srcId="{F654E506-21E0-9B4B-A018-1B774E67B5A1}" destId="{B86E2A45-6CDA-9F4E-B3B1-F3C3310AF36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552878-89FC-B246-BEA4-9174185608D0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3F58CA-CAD3-0040-B616-B80474E85028}">
      <dgm:prSet phldrT="[Text]" custT="1"/>
      <dgm:spPr>
        <a:ln w="508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GOAL</a:t>
          </a:r>
        </a:p>
      </dgm:t>
    </dgm:pt>
    <dgm:pt modelId="{5CB94089-29DE-D640-93BF-C5A8B098CEB2}" type="par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CB9E0AE-9FF9-EC42-B491-A6F92BCCFA0D}" type="sib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0A44B162-3608-A546-9B9C-1067F98F5208}">
      <dgm:prSet phldrT="[Text]" custT="1"/>
      <dgm:spPr>
        <a:solidFill>
          <a:schemeClr val="accent4"/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latin typeface="Barlow Semi Condensed" pitchFamily="2" charset="77"/>
            </a:rPr>
            <a:t>1</a:t>
          </a:r>
        </a:p>
      </dgm:t>
    </dgm:pt>
    <dgm:pt modelId="{5B1ED958-473C-D14D-8DE2-46303E2CE3E3}" type="par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E2BDD7AC-26C6-184A-BB08-0398296A518E}" type="sibTrans" cxnId="{B265362A-7B48-EF4C-BBCF-374F6B677333}">
      <dgm:prSet/>
      <dgm:spPr>
        <a:solidFill>
          <a:schemeClr val="accent4"/>
        </a:solidFill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10E90E97-F13B-FA41-9711-1F95E87D6DA7}">
      <dgm:prSet phldrT="[Text]" custT="1"/>
      <dgm:spPr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latin typeface="Barlow Semi Condensed" pitchFamily="2" charset="77"/>
            </a:rPr>
            <a:t>2</a:t>
          </a:r>
        </a:p>
      </dgm:t>
    </dgm:pt>
    <dgm:pt modelId="{6B0FAA91-1496-FF46-9EA7-A2392A8DA669}" type="par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3B2D854F-129A-4146-B361-233B972F701F}" type="sibTrans" cxnId="{A1553B95-B7B1-3A42-AB87-B172A530CFA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338D42C8-82A4-1A43-A4FE-9298BE0847E6}">
      <dgm:prSet custT="1"/>
      <dgm:spPr>
        <a:ln w="50800">
          <a:solidFill>
            <a:schemeClr val="bg1"/>
          </a:solidFill>
        </a:ln>
      </dgm:spPr>
      <dgm:t>
        <a:bodyPr/>
        <a:lstStyle/>
        <a:p>
          <a:r>
            <a:rPr lang="de-DE" sz="1800" b="0" i="0">
              <a:latin typeface="Barlow Semi Condensed" pitchFamily="2" charset="77"/>
            </a:rPr>
            <a:t>3</a:t>
          </a:r>
        </a:p>
      </dgm:t>
    </dgm:pt>
    <dgm:pt modelId="{420112D1-FC20-D74E-95AA-8B96CD74E19A}" type="parTrans" cxnId="{1E06EBF2-AD86-1D41-B860-C3A891EC97C9}">
      <dgm:prSet/>
      <dgm:spPr/>
      <dgm:t>
        <a:bodyPr/>
        <a:lstStyle/>
        <a:p>
          <a:endParaRPr lang="de-DE"/>
        </a:p>
      </dgm:t>
    </dgm:pt>
    <dgm:pt modelId="{5AF922FC-FC16-B74B-8B0C-57513C469AF3}" type="sibTrans" cxnId="{1E06EBF2-AD86-1D41-B860-C3A891EC97C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C2CB2940-BFF3-8F48-930D-06959E86EE35}" type="pres">
      <dgm:prSet presAssocID="{97552878-89FC-B246-BEA4-9174185608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B77E4DC-1A24-9044-BEFB-028A812E09F5}" type="pres">
      <dgm:prSet presAssocID="{643F58CA-CAD3-0040-B616-B80474E85028}" presName="centerShape" presStyleLbl="node0" presStyleIdx="0" presStyleCnt="1"/>
      <dgm:spPr/>
      <dgm:t>
        <a:bodyPr/>
        <a:lstStyle/>
        <a:p>
          <a:endParaRPr lang="de-DE"/>
        </a:p>
      </dgm:t>
    </dgm:pt>
    <dgm:pt modelId="{DC9C42AC-4A77-CD44-B945-0DF6C0CBBC13}" type="pres">
      <dgm:prSet presAssocID="{0A44B162-3608-A546-9B9C-1067F98F52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81279C-FBA6-3D4C-812F-08317E902573}" type="pres">
      <dgm:prSet presAssocID="{0A44B162-3608-A546-9B9C-1067F98F5208}" presName="dummy" presStyleCnt="0"/>
      <dgm:spPr/>
    </dgm:pt>
    <dgm:pt modelId="{A545DBA0-56E5-6347-B14E-1BD4B96F811A}" type="pres">
      <dgm:prSet presAssocID="{E2BDD7AC-26C6-184A-BB08-0398296A518E}" presName="sibTrans" presStyleLbl="sibTrans2D1" presStyleIdx="0" presStyleCnt="3"/>
      <dgm:spPr/>
      <dgm:t>
        <a:bodyPr/>
        <a:lstStyle/>
        <a:p>
          <a:endParaRPr lang="de-DE"/>
        </a:p>
      </dgm:t>
    </dgm:pt>
    <dgm:pt modelId="{3A3445EA-63D5-1144-84D0-6B0886E4BF45}" type="pres">
      <dgm:prSet presAssocID="{10E90E97-F13B-FA41-9711-1F95E87D6D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963C4A-425B-2046-8FF3-8E19FD0DEAFB}" type="pres">
      <dgm:prSet presAssocID="{10E90E97-F13B-FA41-9711-1F95E87D6DA7}" presName="dummy" presStyleCnt="0"/>
      <dgm:spPr/>
    </dgm:pt>
    <dgm:pt modelId="{4C931123-B381-A64D-B1F5-629BE81AB110}" type="pres">
      <dgm:prSet presAssocID="{3B2D854F-129A-4146-B361-233B972F701F}" presName="sibTrans" presStyleLbl="sibTrans2D1" presStyleIdx="1" presStyleCnt="3"/>
      <dgm:spPr/>
      <dgm:t>
        <a:bodyPr/>
        <a:lstStyle/>
        <a:p>
          <a:endParaRPr lang="de-DE"/>
        </a:p>
      </dgm:t>
    </dgm:pt>
    <dgm:pt modelId="{1C5F9575-D3AE-4843-BE21-07C688FE0EED}" type="pres">
      <dgm:prSet presAssocID="{338D42C8-82A4-1A43-A4FE-9298BE0847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BAD3AD-1A19-8E4F-BDFF-5368C94C7D95}" type="pres">
      <dgm:prSet presAssocID="{338D42C8-82A4-1A43-A4FE-9298BE0847E6}" presName="dummy" presStyleCnt="0"/>
      <dgm:spPr/>
    </dgm:pt>
    <dgm:pt modelId="{BAAD9539-4710-D048-9541-B8F9D9DC8EDB}" type="pres">
      <dgm:prSet presAssocID="{5AF922FC-FC16-B74B-8B0C-57513C469AF3}" presName="sibTrans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7AA976C1-13D0-2C4F-8E1B-3D04B6F0AB17}" type="presOf" srcId="{E2BDD7AC-26C6-184A-BB08-0398296A518E}" destId="{A545DBA0-56E5-6347-B14E-1BD4B96F811A}" srcOrd="0" destOrd="0" presId="urn:microsoft.com/office/officeart/2005/8/layout/radial6"/>
    <dgm:cxn modelId="{5B1E486F-4D68-8245-B720-E992E1B90942}" type="presOf" srcId="{0A44B162-3608-A546-9B9C-1067F98F5208}" destId="{DC9C42AC-4A77-CD44-B945-0DF6C0CBBC13}" srcOrd="0" destOrd="0" presId="urn:microsoft.com/office/officeart/2005/8/layout/radial6"/>
    <dgm:cxn modelId="{2858BA2D-9608-0E40-BBF2-47C207E817C0}" type="presOf" srcId="{643F58CA-CAD3-0040-B616-B80474E85028}" destId="{4B77E4DC-1A24-9044-BEFB-028A812E09F5}" srcOrd="0" destOrd="0" presId="urn:microsoft.com/office/officeart/2005/8/layout/radial6"/>
    <dgm:cxn modelId="{3348D2FA-35F8-0141-9CCE-7C4E1CD47C71}" type="presOf" srcId="{10E90E97-F13B-FA41-9711-1F95E87D6DA7}" destId="{3A3445EA-63D5-1144-84D0-6B0886E4BF45}" srcOrd="0" destOrd="0" presId="urn:microsoft.com/office/officeart/2005/8/layout/radial6"/>
    <dgm:cxn modelId="{B8A33FEE-F547-8242-83C9-C685DE0287DA}" srcId="{97552878-89FC-B246-BEA4-9174185608D0}" destId="{643F58CA-CAD3-0040-B616-B80474E85028}" srcOrd="0" destOrd="0" parTransId="{5CB94089-29DE-D640-93BF-C5A8B098CEB2}" sibTransId="{5CB9E0AE-9FF9-EC42-B491-A6F92BCCFA0D}"/>
    <dgm:cxn modelId="{F9935A67-DB53-CE41-841B-738889C3732E}" type="presOf" srcId="{97552878-89FC-B246-BEA4-9174185608D0}" destId="{C2CB2940-BFF3-8F48-930D-06959E86EE35}" srcOrd="0" destOrd="0" presId="urn:microsoft.com/office/officeart/2005/8/layout/radial6"/>
    <dgm:cxn modelId="{A1553B95-B7B1-3A42-AB87-B172A530CFAA}" srcId="{643F58CA-CAD3-0040-B616-B80474E85028}" destId="{10E90E97-F13B-FA41-9711-1F95E87D6DA7}" srcOrd="1" destOrd="0" parTransId="{6B0FAA91-1496-FF46-9EA7-A2392A8DA669}" sibTransId="{3B2D854F-129A-4146-B361-233B972F701F}"/>
    <dgm:cxn modelId="{1E06EBF2-AD86-1D41-B860-C3A891EC97C9}" srcId="{643F58CA-CAD3-0040-B616-B80474E85028}" destId="{338D42C8-82A4-1A43-A4FE-9298BE0847E6}" srcOrd="2" destOrd="0" parTransId="{420112D1-FC20-D74E-95AA-8B96CD74E19A}" sibTransId="{5AF922FC-FC16-B74B-8B0C-57513C469AF3}"/>
    <dgm:cxn modelId="{B265362A-7B48-EF4C-BBCF-374F6B677333}" srcId="{643F58CA-CAD3-0040-B616-B80474E85028}" destId="{0A44B162-3608-A546-9B9C-1067F98F5208}" srcOrd="0" destOrd="0" parTransId="{5B1ED958-473C-D14D-8DE2-46303E2CE3E3}" sibTransId="{E2BDD7AC-26C6-184A-BB08-0398296A518E}"/>
    <dgm:cxn modelId="{A1F65A01-6DD7-4047-AEDD-93C3F7FB088E}" type="presOf" srcId="{3B2D854F-129A-4146-B361-233B972F701F}" destId="{4C931123-B381-A64D-B1F5-629BE81AB110}" srcOrd="0" destOrd="0" presId="urn:microsoft.com/office/officeart/2005/8/layout/radial6"/>
    <dgm:cxn modelId="{6181ECD0-FD3B-E54D-A7D1-0A66486A84E8}" type="presOf" srcId="{5AF922FC-FC16-B74B-8B0C-57513C469AF3}" destId="{BAAD9539-4710-D048-9541-B8F9D9DC8EDB}" srcOrd="0" destOrd="0" presId="urn:microsoft.com/office/officeart/2005/8/layout/radial6"/>
    <dgm:cxn modelId="{EA23425F-DBF3-C44A-AC68-22BB2C8149BA}" type="presOf" srcId="{338D42C8-82A4-1A43-A4FE-9298BE0847E6}" destId="{1C5F9575-D3AE-4843-BE21-07C688FE0EED}" srcOrd="0" destOrd="0" presId="urn:microsoft.com/office/officeart/2005/8/layout/radial6"/>
    <dgm:cxn modelId="{FDCD087A-061E-0D4B-9C23-DA4842B874EA}" type="presParOf" srcId="{C2CB2940-BFF3-8F48-930D-06959E86EE35}" destId="{4B77E4DC-1A24-9044-BEFB-028A812E09F5}" srcOrd="0" destOrd="0" presId="urn:microsoft.com/office/officeart/2005/8/layout/radial6"/>
    <dgm:cxn modelId="{4D7A406B-2764-2441-8ABD-056640918058}" type="presParOf" srcId="{C2CB2940-BFF3-8F48-930D-06959E86EE35}" destId="{DC9C42AC-4A77-CD44-B945-0DF6C0CBBC13}" srcOrd="1" destOrd="0" presId="urn:microsoft.com/office/officeart/2005/8/layout/radial6"/>
    <dgm:cxn modelId="{F6369BAC-B920-CB4E-B273-6F8AE03AB727}" type="presParOf" srcId="{C2CB2940-BFF3-8F48-930D-06959E86EE35}" destId="{0281279C-FBA6-3D4C-812F-08317E902573}" srcOrd="2" destOrd="0" presId="urn:microsoft.com/office/officeart/2005/8/layout/radial6"/>
    <dgm:cxn modelId="{2F2CDD69-247F-5F4B-94AE-41CAC3F0683F}" type="presParOf" srcId="{C2CB2940-BFF3-8F48-930D-06959E86EE35}" destId="{A545DBA0-56E5-6347-B14E-1BD4B96F811A}" srcOrd="3" destOrd="0" presId="urn:microsoft.com/office/officeart/2005/8/layout/radial6"/>
    <dgm:cxn modelId="{C0293BB2-86AA-8944-90E6-F73C9E5B5130}" type="presParOf" srcId="{C2CB2940-BFF3-8F48-930D-06959E86EE35}" destId="{3A3445EA-63D5-1144-84D0-6B0886E4BF45}" srcOrd="4" destOrd="0" presId="urn:microsoft.com/office/officeart/2005/8/layout/radial6"/>
    <dgm:cxn modelId="{DBAADEAE-CDB3-0447-8512-BAC43E6A0CDD}" type="presParOf" srcId="{C2CB2940-BFF3-8F48-930D-06959E86EE35}" destId="{AC963C4A-425B-2046-8FF3-8E19FD0DEAFB}" srcOrd="5" destOrd="0" presId="urn:microsoft.com/office/officeart/2005/8/layout/radial6"/>
    <dgm:cxn modelId="{7000F124-DFDE-3848-B4DD-DC0B265931FB}" type="presParOf" srcId="{C2CB2940-BFF3-8F48-930D-06959E86EE35}" destId="{4C931123-B381-A64D-B1F5-629BE81AB110}" srcOrd="6" destOrd="0" presId="urn:microsoft.com/office/officeart/2005/8/layout/radial6"/>
    <dgm:cxn modelId="{059B72DB-7A91-014A-A9F5-6C9190C645DD}" type="presParOf" srcId="{C2CB2940-BFF3-8F48-930D-06959E86EE35}" destId="{1C5F9575-D3AE-4843-BE21-07C688FE0EED}" srcOrd="7" destOrd="0" presId="urn:microsoft.com/office/officeart/2005/8/layout/radial6"/>
    <dgm:cxn modelId="{37D42A34-F4D5-3347-815F-3F1DB2B9B3F6}" type="presParOf" srcId="{C2CB2940-BFF3-8F48-930D-06959E86EE35}" destId="{2FBAD3AD-1A19-8E4F-BDFF-5368C94C7D95}" srcOrd="8" destOrd="0" presId="urn:microsoft.com/office/officeart/2005/8/layout/radial6"/>
    <dgm:cxn modelId="{B8BF96A0-2D02-9D4A-91A6-37131D8ACCAB}" type="presParOf" srcId="{C2CB2940-BFF3-8F48-930D-06959E86EE35}" destId="{BAAD9539-4710-D048-9541-B8F9D9DC8ED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552878-89FC-B246-BEA4-9174185608D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8BD338D-887A-1347-897B-99CC064D3FB5}">
      <dgm:prSet custT="1"/>
      <dgm:spPr>
        <a:solidFill>
          <a:schemeClr val="tx2">
            <a:lumMod val="60000"/>
            <a:lumOff val="40000"/>
            <a:alpha val="50000"/>
          </a:schemeClr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de-DE" sz="2000" b="0" i="0">
              <a:solidFill>
                <a:schemeClr val="tx2"/>
              </a:solidFill>
              <a:latin typeface="Barlow Semi Condensed" pitchFamily="2" charset="77"/>
            </a:rPr>
            <a:t>2</a:t>
          </a:r>
        </a:p>
      </dgm:t>
    </dgm:pt>
    <dgm:pt modelId="{18C332D8-D1BA-9444-8B77-7AEE9B8A2972}" type="parTrans" cxnId="{86892895-7B02-824F-BC30-7E0019884207}">
      <dgm:prSet/>
      <dgm:spPr/>
      <dgm:t>
        <a:bodyPr/>
        <a:lstStyle/>
        <a:p>
          <a:endParaRPr lang="de-DE"/>
        </a:p>
      </dgm:t>
    </dgm:pt>
    <dgm:pt modelId="{2A055AB3-EEBA-4045-A578-DA1774ACAF63}" type="sibTrans" cxnId="{86892895-7B02-824F-BC30-7E0019884207}">
      <dgm:prSet/>
      <dgm:spPr/>
      <dgm:t>
        <a:bodyPr/>
        <a:lstStyle/>
        <a:p>
          <a:endParaRPr lang="de-DE"/>
        </a:p>
      </dgm:t>
    </dgm:pt>
    <dgm:pt modelId="{7EAD20BD-9887-4142-A736-BD7E86103E33}">
      <dgm:prSet custT="1"/>
      <dgm:spPr>
        <a:solidFill>
          <a:schemeClr val="tx2"/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de-DE" sz="2000" b="0" i="0">
              <a:latin typeface="Barlow Semi Condensed" pitchFamily="2" charset="77"/>
            </a:rPr>
            <a:t>3</a:t>
          </a:r>
        </a:p>
      </dgm:t>
    </dgm:pt>
    <dgm:pt modelId="{D5FFB7BC-7CFF-FA4C-8D64-8F24D2E56A26}" type="parTrans" cxnId="{FBB568C0-90B0-704C-B584-EEA20475C061}">
      <dgm:prSet/>
      <dgm:spPr/>
      <dgm:t>
        <a:bodyPr/>
        <a:lstStyle/>
        <a:p>
          <a:endParaRPr lang="de-DE"/>
        </a:p>
      </dgm:t>
    </dgm:pt>
    <dgm:pt modelId="{CFD2EA81-E496-214D-BDAB-9F90C6DFFC51}" type="sibTrans" cxnId="{FBB568C0-90B0-704C-B584-EEA20475C061}">
      <dgm:prSet/>
      <dgm:spPr/>
      <dgm:t>
        <a:bodyPr/>
        <a:lstStyle/>
        <a:p>
          <a:endParaRPr lang="de-DE"/>
        </a:p>
      </dgm:t>
    </dgm:pt>
    <dgm:pt modelId="{643F58CA-CAD3-0040-B616-B80474E85028}">
      <dgm:prSet phldrT="[Text]" custT="1"/>
      <dgm:spPr>
        <a:solidFill>
          <a:schemeClr val="tx2">
            <a:lumMod val="20000"/>
            <a:lumOff val="80000"/>
          </a:schemeClr>
        </a:solidFill>
        <a:ln w="50800">
          <a:solidFill>
            <a:schemeClr val="bg1"/>
          </a:solidFill>
        </a:ln>
      </dgm:spPr>
      <dgm:t>
        <a:bodyPr/>
        <a:lstStyle/>
        <a:p>
          <a:r>
            <a:rPr lang="de-DE" sz="2000" b="0" i="0">
              <a:solidFill>
                <a:schemeClr val="tx2"/>
              </a:solidFill>
              <a:latin typeface="Barlow Semi Condensed" pitchFamily="2" charset="77"/>
            </a:rPr>
            <a:t>1</a:t>
          </a:r>
        </a:p>
      </dgm:t>
    </dgm:pt>
    <dgm:pt modelId="{5CB9E0AE-9FF9-EC42-B491-A6F92BCCFA0D}" type="sib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CB94089-29DE-D640-93BF-C5A8B098CEB2}" type="par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544E8F2-9353-F44A-98AE-3E159E986C78}" type="pres">
      <dgm:prSet presAssocID="{97552878-89FC-B246-BEA4-9174185608D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3B0936D-D24F-F34C-8F63-303BA114E056}" type="pres">
      <dgm:prSet presAssocID="{97552878-89FC-B246-BEA4-9174185608D0}" presName="comp1" presStyleCnt="0"/>
      <dgm:spPr/>
    </dgm:pt>
    <dgm:pt modelId="{797C849B-1AEC-3F40-9E86-767714EEFE46}" type="pres">
      <dgm:prSet presAssocID="{97552878-89FC-B246-BEA4-9174185608D0}" presName="circle1" presStyleLbl="node1" presStyleIdx="0" presStyleCnt="3"/>
      <dgm:spPr/>
      <dgm:t>
        <a:bodyPr/>
        <a:lstStyle/>
        <a:p>
          <a:endParaRPr lang="de-DE"/>
        </a:p>
      </dgm:t>
    </dgm:pt>
    <dgm:pt modelId="{5C052AAD-B70A-CB4F-A8D6-8ED7F19CFE80}" type="pres">
      <dgm:prSet presAssocID="{97552878-89FC-B246-BEA4-9174185608D0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483B54-A3A8-1244-9755-2E7086264CC3}" type="pres">
      <dgm:prSet presAssocID="{97552878-89FC-B246-BEA4-9174185608D0}" presName="comp2" presStyleCnt="0"/>
      <dgm:spPr/>
    </dgm:pt>
    <dgm:pt modelId="{61C5852C-1742-8D4E-96D4-0AA6DB8D3EE7}" type="pres">
      <dgm:prSet presAssocID="{97552878-89FC-B246-BEA4-9174185608D0}" presName="circle2" presStyleLbl="node1" presStyleIdx="1" presStyleCnt="3"/>
      <dgm:spPr/>
      <dgm:t>
        <a:bodyPr/>
        <a:lstStyle/>
        <a:p>
          <a:endParaRPr lang="de-DE"/>
        </a:p>
      </dgm:t>
    </dgm:pt>
    <dgm:pt modelId="{B25B7AF4-A1D4-B944-9BF4-E9BE3124AC93}" type="pres">
      <dgm:prSet presAssocID="{97552878-89FC-B246-BEA4-9174185608D0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BFE22E-C450-0040-87BD-D99FE115CA30}" type="pres">
      <dgm:prSet presAssocID="{97552878-89FC-B246-BEA4-9174185608D0}" presName="comp3" presStyleCnt="0"/>
      <dgm:spPr/>
    </dgm:pt>
    <dgm:pt modelId="{8DB8A592-8E4F-F347-AD74-EC48B954F538}" type="pres">
      <dgm:prSet presAssocID="{97552878-89FC-B246-BEA4-9174185608D0}" presName="circle3" presStyleLbl="node1" presStyleIdx="2" presStyleCnt="3"/>
      <dgm:spPr/>
      <dgm:t>
        <a:bodyPr/>
        <a:lstStyle/>
        <a:p>
          <a:endParaRPr lang="de-DE"/>
        </a:p>
      </dgm:t>
    </dgm:pt>
    <dgm:pt modelId="{8FEE5109-FAF3-CE43-BE12-C3049311002D}" type="pres">
      <dgm:prSet presAssocID="{97552878-89FC-B246-BEA4-9174185608D0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61DE137-8847-0049-B797-BD142EF849BF}" type="presOf" srcId="{643F58CA-CAD3-0040-B616-B80474E85028}" destId="{5C052AAD-B70A-CB4F-A8D6-8ED7F19CFE80}" srcOrd="1" destOrd="0" presId="urn:microsoft.com/office/officeart/2005/8/layout/venn2"/>
    <dgm:cxn modelId="{3B9CAB51-FEC3-D041-A065-8665237CFE78}" type="presOf" srcId="{E8BD338D-887A-1347-897B-99CC064D3FB5}" destId="{B25B7AF4-A1D4-B944-9BF4-E9BE3124AC93}" srcOrd="1" destOrd="0" presId="urn:microsoft.com/office/officeart/2005/8/layout/venn2"/>
    <dgm:cxn modelId="{A79AC2CB-8FA3-054E-B2E0-BC33A9E16580}" type="presOf" srcId="{97552878-89FC-B246-BEA4-9174185608D0}" destId="{8544E8F2-9353-F44A-98AE-3E159E986C78}" srcOrd="0" destOrd="0" presId="urn:microsoft.com/office/officeart/2005/8/layout/venn2"/>
    <dgm:cxn modelId="{1995E939-0CF5-A04A-9022-A8CAE64E6668}" type="presOf" srcId="{E8BD338D-887A-1347-897B-99CC064D3FB5}" destId="{61C5852C-1742-8D4E-96D4-0AA6DB8D3EE7}" srcOrd="0" destOrd="0" presId="urn:microsoft.com/office/officeart/2005/8/layout/venn2"/>
    <dgm:cxn modelId="{BE11CDED-1CE0-4E4E-988F-F552D72A7C25}" type="presOf" srcId="{643F58CA-CAD3-0040-B616-B80474E85028}" destId="{797C849B-1AEC-3F40-9E86-767714EEFE46}" srcOrd="0" destOrd="0" presId="urn:microsoft.com/office/officeart/2005/8/layout/venn2"/>
    <dgm:cxn modelId="{E75B4A0F-6189-0A46-BFC6-4BF17EAAC361}" type="presOf" srcId="{7EAD20BD-9887-4142-A736-BD7E86103E33}" destId="{8DB8A592-8E4F-F347-AD74-EC48B954F538}" srcOrd="0" destOrd="0" presId="urn:microsoft.com/office/officeart/2005/8/layout/venn2"/>
    <dgm:cxn modelId="{9EBA1091-EFBD-8047-B894-AFA6ACF9BEDB}" type="presOf" srcId="{7EAD20BD-9887-4142-A736-BD7E86103E33}" destId="{8FEE5109-FAF3-CE43-BE12-C3049311002D}" srcOrd="1" destOrd="0" presId="urn:microsoft.com/office/officeart/2005/8/layout/venn2"/>
    <dgm:cxn modelId="{86892895-7B02-824F-BC30-7E0019884207}" srcId="{97552878-89FC-B246-BEA4-9174185608D0}" destId="{E8BD338D-887A-1347-897B-99CC064D3FB5}" srcOrd="1" destOrd="0" parTransId="{18C332D8-D1BA-9444-8B77-7AEE9B8A2972}" sibTransId="{2A055AB3-EEBA-4045-A578-DA1774ACAF63}"/>
    <dgm:cxn modelId="{B8A33FEE-F547-8242-83C9-C685DE0287DA}" srcId="{97552878-89FC-B246-BEA4-9174185608D0}" destId="{643F58CA-CAD3-0040-B616-B80474E85028}" srcOrd="0" destOrd="0" parTransId="{5CB94089-29DE-D640-93BF-C5A8B098CEB2}" sibTransId="{5CB9E0AE-9FF9-EC42-B491-A6F92BCCFA0D}"/>
    <dgm:cxn modelId="{FBB568C0-90B0-704C-B584-EEA20475C061}" srcId="{97552878-89FC-B246-BEA4-9174185608D0}" destId="{7EAD20BD-9887-4142-A736-BD7E86103E33}" srcOrd="2" destOrd="0" parTransId="{D5FFB7BC-7CFF-FA4C-8D64-8F24D2E56A26}" sibTransId="{CFD2EA81-E496-214D-BDAB-9F90C6DFFC51}"/>
    <dgm:cxn modelId="{C7E3B689-B936-9B48-AD90-358C181E787E}" type="presParOf" srcId="{8544E8F2-9353-F44A-98AE-3E159E986C78}" destId="{B3B0936D-D24F-F34C-8F63-303BA114E056}" srcOrd="0" destOrd="0" presId="urn:microsoft.com/office/officeart/2005/8/layout/venn2"/>
    <dgm:cxn modelId="{131411FD-970A-C04D-8129-0371C2CDF719}" type="presParOf" srcId="{B3B0936D-D24F-F34C-8F63-303BA114E056}" destId="{797C849B-1AEC-3F40-9E86-767714EEFE46}" srcOrd="0" destOrd="0" presId="urn:microsoft.com/office/officeart/2005/8/layout/venn2"/>
    <dgm:cxn modelId="{7A5B7C30-0B4F-C64E-B690-C24A79A6CEDB}" type="presParOf" srcId="{B3B0936D-D24F-F34C-8F63-303BA114E056}" destId="{5C052AAD-B70A-CB4F-A8D6-8ED7F19CFE80}" srcOrd="1" destOrd="0" presId="urn:microsoft.com/office/officeart/2005/8/layout/venn2"/>
    <dgm:cxn modelId="{591BA20F-8018-4E4D-9A50-8B576EAD6569}" type="presParOf" srcId="{8544E8F2-9353-F44A-98AE-3E159E986C78}" destId="{E6483B54-A3A8-1244-9755-2E7086264CC3}" srcOrd="1" destOrd="0" presId="urn:microsoft.com/office/officeart/2005/8/layout/venn2"/>
    <dgm:cxn modelId="{3BF7E0A6-E492-0B4C-914D-F350B471B922}" type="presParOf" srcId="{E6483B54-A3A8-1244-9755-2E7086264CC3}" destId="{61C5852C-1742-8D4E-96D4-0AA6DB8D3EE7}" srcOrd="0" destOrd="0" presId="urn:microsoft.com/office/officeart/2005/8/layout/venn2"/>
    <dgm:cxn modelId="{EDDD5B4C-EB4D-2D45-8AC2-DF8600EE4261}" type="presParOf" srcId="{E6483B54-A3A8-1244-9755-2E7086264CC3}" destId="{B25B7AF4-A1D4-B944-9BF4-E9BE3124AC93}" srcOrd="1" destOrd="0" presId="urn:microsoft.com/office/officeart/2005/8/layout/venn2"/>
    <dgm:cxn modelId="{F3764F37-16F3-C647-AEE0-DD673BFCAD6A}" type="presParOf" srcId="{8544E8F2-9353-F44A-98AE-3E159E986C78}" destId="{29BFE22E-C450-0040-87BD-D99FE115CA30}" srcOrd="2" destOrd="0" presId="urn:microsoft.com/office/officeart/2005/8/layout/venn2"/>
    <dgm:cxn modelId="{B2744391-39A1-254D-B8FD-89E720E62191}" type="presParOf" srcId="{29BFE22E-C450-0040-87BD-D99FE115CA30}" destId="{8DB8A592-8E4F-F347-AD74-EC48B954F538}" srcOrd="0" destOrd="0" presId="urn:microsoft.com/office/officeart/2005/8/layout/venn2"/>
    <dgm:cxn modelId="{5B4284D6-DB22-D847-A37B-DD2D64CDEE56}" type="presParOf" srcId="{29BFE22E-C450-0040-87BD-D99FE115CA30}" destId="{8FEE5109-FAF3-CE43-BE12-C3049311002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552878-89FC-B246-BEA4-9174185608D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3F58CA-CAD3-0040-B616-B80474E85028}">
      <dgm:prSet phldrT="[Text]" custT="1"/>
      <dgm:spPr>
        <a:solidFill>
          <a:schemeClr val="tx2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1.</a:t>
          </a:r>
        </a:p>
      </dgm:t>
    </dgm:pt>
    <dgm:pt modelId="{5CB94089-29DE-D640-93BF-C5A8B098CEB2}" type="par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CB9E0AE-9FF9-EC42-B491-A6F92BCCFA0D}" type="sib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0A44B162-3608-A546-9B9C-1067F98F5208}">
      <dgm:prSet phldrT="[Text]" custT="1"/>
      <dgm:spPr>
        <a:solidFill>
          <a:schemeClr val="tx2"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1.1.</a:t>
          </a:r>
        </a:p>
      </dgm:t>
    </dgm:pt>
    <dgm:pt modelId="{5B1ED958-473C-D14D-8DE2-46303E2CE3E3}" type="parTrans" cxnId="{B265362A-7B48-EF4C-BBCF-374F6B677333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E2BDD7AC-26C6-184A-BB08-0398296A518E}" type="sib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10E90E97-F13B-FA41-9711-1F95E87D6DA7}">
      <dgm:prSet phldrT="[Text]" custT="1"/>
      <dgm:spPr>
        <a:solidFill>
          <a:schemeClr val="tx2"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1.2.</a:t>
          </a:r>
        </a:p>
      </dgm:t>
    </dgm:pt>
    <dgm:pt modelId="{6B0FAA91-1496-FF46-9EA7-A2392A8DA669}" type="parTrans" cxnId="{A1553B95-B7B1-3A42-AB87-B172A530CFAA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3B2D854F-129A-4146-B361-233B972F701F}" type="sib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C108BD1-E913-D04A-9611-9C6F8714C2BC}">
      <dgm:prSet phldrT="[Text]" custT="1"/>
      <dgm:spPr>
        <a:solidFill>
          <a:schemeClr val="accent1">
            <a:lumMod val="40000"/>
            <a:lumOff val="60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2.</a:t>
          </a:r>
        </a:p>
      </dgm:t>
    </dgm:pt>
    <dgm:pt modelId="{58CE5AA5-2D6B-BD4E-9A18-7CFB583EEA4F}" type="parTrans" cxnId="{B2819229-E929-184B-8E43-F32A723BC2B9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8638286-EF69-2042-AA9E-1F1C7564E5B5}" type="sib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AD99C9E5-00E2-4B4D-A070-4FA0B77AF1CA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2.1.</a:t>
          </a:r>
        </a:p>
      </dgm:t>
    </dgm:pt>
    <dgm:pt modelId="{E965E667-A5BE-0B4C-BE07-C6F8FDCCE83D}" type="parTrans" cxnId="{CE643306-9D99-B041-866D-418D479AD122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611C52A-7B67-2F42-BACF-324C2652F275}" type="sibTrans" cxnId="{CE643306-9D99-B041-866D-418D479AD122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C4CED239-4361-4E40-8BEA-672183944576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2.2.</a:t>
          </a:r>
        </a:p>
      </dgm:t>
    </dgm:pt>
    <dgm:pt modelId="{B68B9E70-3F30-3E48-84E6-C379EB263AC9}" type="parTrans" cxnId="{FBE98A25-A526-2045-B9BA-04BF9902E020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D3EA4055-0691-5642-AC8F-2D4E8BC9E7B9}" type="sibTrans" cxnId="{FBE98A25-A526-2045-B9BA-04BF9902E020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B3D2C20F-4A8D-4340-92E2-8BC57E7F62E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3.</a:t>
          </a:r>
        </a:p>
      </dgm:t>
    </dgm:pt>
    <dgm:pt modelId="{D59717E4-67E9-7B4D-8BA8-A05AD1F7424C}" type="parTrans" cxnId="{4155F425-C489-EC4D-9CBE-9302FDDCA6F9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44640AEC-25DA-A642-973A-81F0A9EB700F}" type="sib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F2405029-A933-6E4E-B50E-5B761082B43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3.1.</a:t>
          </a:r>
        </a:p>
      </dgm:t>
    </dgm:pt>
    <dgm:pt modelId="{24564912-686B-7946-8A3F-DDB2A2FA5EEE}" type="parTrans" cxnId="{43429F6B-F6B3-CE4A-8546-B0CF2B4A29B1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8BE1071-B9A7-E34C-92E8-C98C8974A138}" type="sibTrans" cxnId="{43429F6B-F6B3-CE4A-8546-B0CF2B4A29B1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464B732-9907-4A47-B280-8B57E58E3B4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3.2.</a:t>
          </a:r>
        </a:p>
      </dgm:t>
    </dgm:pt>
    <dgm:pt modelId="{DE0CC413-7D63-1B4E-8004-C1A20D9CBE98}" type="parTrans" cxnId="{06B0585B-092D-1F44-B4DC-6D9555C2BAEE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9E48BAE6-D110-B740-9914-C76B60BE9A0E}" type="sibTrans" cxnId="{06B0585B-092D-1F44-B4DC-6D9555C2BAEE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E6570D2A-46A0-B541-833D-22D85B58A5DB}" type="pres">
      <dgm:prSet presAssocID="{97552878-89FC-B246-BEA4-9174185608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2CD5AEE-7AA5-424B-AC82-BA440F3D3161}" type="pres">
      <dgm:prSet presAssocID="{643F58CA-CAD3-0040-B616-B80474E85028}" presName="hierRoot1" presStyleCnt="0">
        <dgm:presLayoutVars>
          <dgm:hierBranch val="init"/>
        </dgm:presLayoutVars>
      </dgm:prSet>
      <dgm:spPr/>
    </dgm:pt>
    <dgm:pt modelId="{4E6C8BD9-1948-5642-B189-CDE846BBC134}" type="pres">
      <dgm:prSet presAssocID="{643F58CA-CAD3-0040-B616-B80474E85028}" presName="rootComposite1" presStyleCnt="0"/>
      <dgm:spPr/>
    </dgm:pt>
    <dgm:pt modelId="{80450A18-968A-C343-9F57-26A5C2E72312}" type="pres">
      <dgm:prSet presAssocID="{643F58CA-CAD3-0040-B616-B80474E85028}" presName="rootText1" presStyleLbl="node0" presStyleIdx="0" presStyleCnt="1" custScaleX="22202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BD3B71C-8767-7D4C-BC48-27C125562107}" type="pres">
      <dgm:prSet presAssocID="{643F58CA-CAD3-0040-B616-B80474E85028}" presName="rootConnector1" presStyleLbl="node1" presStyleIdx="0" presStyleCnt="0"/>
      <dgm:spPr/>
      <dgm:t>
        <a:bodyPr/>
        <a:lstStyle/>
        <a:p>
          <a:endParaRPr lang="de-DE"/>
        </a:p>
      </dgm:t>
    </dgm:pt>
    <dgm:pt modelId="{4DF1465E-CF59-124B-BE2B-985534AAE354}" type="pres">
      <dgm:prSet presAssocID="{643F58CA-CAD3-0040-B616-B80474E85028}" presName="hierChild2" presStyleCnt="0"/>
      <dgm:spPr/>
    </dgm:pt>
    <dgm:pt modelId="{C739E3A6-1139-ED4F-9643-670F3ABE850F}" type="pres">
      <dgm:prSet presAssocID="{5B1ED958-473C-D14D-8DE2-46303E2CE3E3}" presName="Name37" presStyleLbl="parChTrans1D2" presStyleIdx="0" presStyleCnt="2"/>
      <dgm:spPr/>
      <dgm:t>
        <a:bodyPr/>
        <a:lstStyle/>
        <a:p>
          <a:endParaRPr lang="de-DE"/>
        </a:p>
      </dgm:t>
    </dgm:pt>
    <dgm:pt modelId="{F37FC831-B35B-AE4E-97AF-1BDB54AD786A}" type="pres">
      <dgm:prSet presAssocID="{0A44B162-3608-A546-9B9C-1067F98F5208}" presName="hierRoot2" presStyleCnt="0">
        <dgm:presLayoutVars>
          <dgm:hierBranch val="init"/>
        </dgm:presLayoutVars>
      </dgm:prSet>
      <dgm:spPr/>
    </dgm:pt>
    <dgm:pt modelId="{00E3F704-34E0-1D40-8E7A-C0758E82FFAB}" type="pres">
      <dgm:prSet presAssocID="{0A44B162-3608-A546-9B9C-1067F98F5208}" presName="rootComposite" presStyleCnt="0"/>
      <dgm:spPr/>
    </dgm:pt>
    <dgm:pt modelId="{E6A32064-F9DA-474B-ABD2-E9CA0EB2DDEE}" type="pres">
      <dgm:prSet presAssocID="{0A44B162-3608-A546-9B9C-1067F98F520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8ADF8A-4C4A-8943-8E8B-515C7FFCB531}" type="pres">
      <dgm:prSet presAssocID="{0A44B162-3608-A546-9B9C-1067F98F5208}" presName="rootConnector" presStyleLbl="node2" presStyleIdx="0" presStyleCnt="2"/>
      <dgm:spPr/>
      <dgm:t>
        <a:bodyPr/>
        <a:lstStyle/>
        <a:p>
          <a:endParaRPr lang="de-DE"/>
        </a:p>
      </dgm:t>
    </dgm:pt>
    <dgm:pt modelId="{E5BBA5AA-A85C-E041-878F-303304E981F6}" type="pres">
      <dgm:prSet presAssocID="{0A44B162-3608-A546-9B9C-1067F98F5208}" presName="hierChild4" presStyleCnt="0"/>
      <dgm:spPr/>
    </dgm:pt>
    <dgm:pt modelId="{49EF6DE7-188D-2741-8617-1D05983AC631}" type="pres">
      <dgm:prSet presAssocID="{0A44B162-3608-A546-9B9C-1067F98F5208}" presName="hierChild5" presStyleCnt="0"/>
      <dgm:spPr/>
    </dgm:pt>
    <dgm:pt modelId="{F46099B9-BA4C-EB41-AE5E-0E0574AE5DF6}" type="pres">
      <dgm:prSet presAssocID="{6B0FAA91-1496-FF46-9EA7-A2392A8DA669}" presName="Name37" presStyleLbl="parChTrans1D2" presStyleIdx="1" presStyleCnt="2"/>
      <dgm:spPr/>
      <dgm:t>
        <a:bodyPr/>
        <a:lstStyle/>
        <a:p>
          <a:endParaRPr lang="de-DE"/>
        </a:p>
      </dgm:t>
    </dgm:pt>
    <dgm:pt modelId="{02B3547E-93E2-E34B-8C01-161F47218B91}" type="pres">
      <dgm:prSet presAssocID="{10E90E97-F13B-FA41-9711-1F95E87D6DA7}" presName="hierRoot2" presStyleCnt="0">
        <dgm:presLayoutVars>
          <dgm:hierBranch val="init"/>
        </dgm:presLayoutVars>
      </dgm:prSet>
      <dgm:spPr/>
    </dgm:pt>
    <dgm:pt modelId="{B1495C1F-FA28-BB44-B48C-3F0BA8D2DA11}" type="pres">
      <dgm:prSet presAssocID="{10E90E97-F13B-FA41-9711-1F95E87D6DA7}" presName="rootComposite" presStyleCnt="0"/>
      <dgm:spPr/>
    </dgm:pt>
    <dgm:pt modelId="{2BA5137D-64BB-A146-B54E-946A6ED471CF}" type="pres">
      <dgm:prSet presAssocID="{10E90E97-F13B-FA41-9711-1F95E87D6D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34902CE-32AF-C946-B263-14B96668B30D}" type="pres">
      <dgm:prSet presAssocID="{10E90E97-F13B-FA41-9711-1F95E87D6DA7}" presName="rootConnector" presStyleLbl="node2" presStyleIdx="1" presStyleCnt="2"/>
      <dgm:spPr/>
      <dgm:t>
        <a:bodyPr/>
        <a:lstStyle/>
        <a:p>
          <a:endParaRPr lang="de-DE"/>
        </a:p>
      </dgm:t>
    </dgm:pt>
    <dgm:pt modelId="{B2F08A31-6A2C-0D44-B59D-F3D8BEF1C71F}" type="pres">
      <dgm:prSet presAssocID="{10E90E97-F13B-FA41-9711-1F95E87D6DA7}" presName="hierChild4" presStyleCnt="0"/>
      <dgm:spPr/>
    </dgm:pt>
    <dgm:pt modelId="{9250ECC1-CD5E-B74C-878D-65B377E29BA1}" type="pres">
      <dgm:prSet presAssocID="{58CE5AA5-2D6B-BD4E-9A18-7CFB583EEA4F}" presName="Name37" presStyleLbl="parChTrans1D3" presStyleIdx="0" presStyleCnt="2"/>
      <dgm:spPr/>
      <dgm:t>
        <a:bodyPr/>
        <a:lstStyle/>
        <a:p>
          <a:endParaRPr lang="de-DE"/>
        </a:p>
      </dgm:t>
    </dgm:pt>
    <dgm:pt modelId="{526ACD30-319B-4540-A4BB-D71EBF26B022}" type="pres">
      <dgm:prSet presAssocID="{8C108BD1-E913-D04A-9611-9C6F8714C2BC}" presName="hierRoot2" presStyleCnt="0">
        <dgm:presLayoutVars>
          <dgm:hierBranch val="init"/>
        </dgm:presLayoutVars>
      </dgm:prSet>
      <dgm:spPr/>
    </dgm:pt>
    <dgm:pt modelId="{11BE4996-D9B1-8947-B6CB-729A9798BA30}" type="pres">
      <dgm:prSet presAssocID="{8C108BD1-E913-D04A-9611-9C6F8714C2BC}" presName="rootComposite" presStyleCnt="0"/>
      <dgm:spPr/>
    </dgm:pt>
    <dgm:pt modelId="{965D1E54-7E68-2F45-BA8E-A8D281DC7646}" type="pres">
      <dgm:prSet presAssocID="{8C108BD1-E913-D04A-9611-9C6F8714C2B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6990959-F6C0-E046-821F-F739BBAF9A2F}" type="pres">
      <dgm:prSet presAssocID="{8C108BD1-E913-D04A-9611-9C6F8714C2BC}" presName="rootConnector" presStyleLbl="node3" presStyleIdx="0" presStyleCnt="2"/>
      <dgm:spPr/>
      <dgm:t>
        <a:bodyPr/>
        <a:lstStyle/>
        <a:p>
          <a:endParaRPr lang="de-DE"/>
        </a:p>
      </dgm:t>
    </dgm:pt>
    <dgm:pt modelId="{419CEC62-064E-E54F-B659-31C500055056}" type="pres">
      <dgm:prSet presAssocID="{8C108BD1-E913-D04A-9611-9C6F8714C2BC}" presName="hierChild4" presStyleCnt="0"/>
      <dgm:spPr/>
    </dgm:pt>
    <dgm:pt modelId="{5EB56E98-D8D2-5C42-B79A-5253CBBD69C2}" type="pres">
      <dgm:prSet presAssocID="{E965E667-A5BE-0B4C-BE07-C6F8FDCCE83D}" presName="Name37" presStyleLbl="parChTrans1D4" presStyleIdx="0" presStyleCnt="4"/>
      <dgm:spPr/>
      <dgm:t>
        <a:bodyPr/>
        <a:lstStyle/>
        <a:p>
          <a:endParaRPr lang="de-DE"/>
        </a:p>
      </dgm:t>
    </dgm:pt>
    <dgm:pt modelId="{024D4A20-4C6D-9949-964D-0324B40E69FF}" type="pres">
      <dgm:prSet presAssocID="{AD99C9E5-00E2-4B4D-A070-4FA0B77AF1CA}" presName="hierRoot2" presStyleCnt="0">
        <dgm:presLayoutVars>
          <dgm:hierBranch val="init"/>
        </dgm:presLayoutVars>
      </dgm:prSet>
      <dgm:spPr/>
    </dgm:pt>
    <dgm:pt modelId="{A03F44B8-7D78-ED48-B790-2AF36AC3268A}" type="pres">
      <dgm:prSet presAssocID="{AD99C9E5-00E2-4B4D-A070-4FA0B77AF1CA}" presName="rootComposite" presStyleCnt="0"/>
      <dgm:spPr/>
    </dgm:pt>
    <dgm:pt modelId="{7AB18FEE-10FF-A543-B203-2CD8FC82E0CF}" type="pres">
      <dgm:prSet presAssocID="{AD99C9E5-00E2-4B4D-A070-4FA0B77AF1CA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05F3AD-9745-E141-A369-D0AC9AD6A305}" type="pres">
      <dgm:prSet presAssocID="{AD99C9E5-00E2-4B4D-A070-4FA0B77AF1CA}" presName="rootConnector" presStyleLbl="node4" presStyleIdx="0" presStyleCnt="4"/>
      <dgm:spPr/>
      <dgm:t>
        <a:bodyPr/>
        <a:lstStyle/>
        <a:p>
          <a:endParaRPr lang="de-DE"/>
        </a:p>
      </dgm:t>
    </dgm:pt>
    <dgm:pt modelId="{F41DCFB1-001D-4E4B-902F-B3CDE487B7D6}" type="pres">
      <dgm:prSet presAssocID="{AD99C9E5-00E2-4B4D-A070-4FA0B77AF1CA}" presName="hierChild4" presStyleCnt="0"/>
      <dgm:spPr/>
    </dgm:pt>
    <dgm:pt modelId="{4A63B367-BBDC-3F46-A98A-BE9940C82857}" type="pres">
      <dgm:prSet presAssocID="{AD99C9E5-00E2-4B4D-A070-4FA0B77AF1CA}" presName="hierChild5" presStyleCnt="0"/>
      <dgm:spPr/>
    </dgm:pt>
    <dgm:pt modelId="{DC2E9783-3EA5-0D46-ACB7-197FFDD69FE0}" type="pres">
      <dgm:prSet presAssocID="{B68B9E70-3F30-3E48-84E6-C379EB263AC9}" presName="Name37" presStyleLbl="parChTrans1D4" presStyleIdx="1" presStyleCnt="4"/>
      <dgm:spPr/>
      <dgm:t>
        <a:bodyPr/>
        <a:lstStyle/>
        <a:p>
          <a:endParaRPr lang="de-DE"/>
        </a:p>
      </dgm:t>
    </dgm:pt>
    <dgm:pt modelId="{58FE7E4A-486A-6143-8EAF-8E8F816E562D}" type="pres">
      <dgm:prSet presAssocID="{C4CED239-4361-4E40-8BEA-672183944576}" presName="hierRoot2" presStyleCnt="0">
        <dgm:presLayoutVars>
          <dgm:hierBranch val="init"/>
        </dgm:presLayoutVars>
      </dgm:prSet>
      <dgm:spPr/>
    </dgm:pt>
    <dgm:pt modelId="{56133DC5-47AE-C24B-839F-502F41410543}" type="pres">
      <dgm:prSet presAssocID="{C4CED239-4361-4E40-8BEA-672183944576}" presName="rootComposite" presStyleCnt="0"/>
      <dgm:spPr/>
    </dgm:pt>
    <dgm:pt modelId="{E6799C8B-21C3-F842-8117-312BB3924A38}" type="pres">
      <dgm:prSet presAssocID="{C4CED239-4361-4E40-8BEA-672183944576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40E0C35-C6D0-6346-82BD-F84AF20115C1}" type="pres">
      <dgm:prSet presAssocID="{C4CED239-4361-4E40-8BEA-672183944576}" presName="rootConnector" presStyleLbl="node4" presStyleIdx="1" presStyleCnt="4"/>
      <dgm:spPr/>
      <dgm:t>
        <a:bodyPr/>
        <a:lstStyle/>
        <a:p>
          <a:endParaRPr lang="de-DE"/>
        </a:p>
      </dgm:t>
    </dgm:pt>
    <dgm:pt modelId="{A5E1CCC1-8C9F-B043-8E56-292B313491CB}" type="pres">
      <dgm:prSet presAssocID="{C4CED239-4361-4E40-8BEA-672183944576}" presName="hierChild4" presStyleCnt="0"/>
      <dgm:spPr/>
    </dgm:pt>
    <dgm:pt modelId="{4AC8CCA6-28C1-604C-8A84-B3F7D3DF7971}" type="pres">
      <dgm:prSet presAssocID="{C4CED239-4361-4E40-8BEA-672183944576}" presName="hierChild5" presStyleCnt="0"/>
      <dgm:spPr/>
    </dgm:pt>
    <dgm:pt modelId="{35452C7F-5A54-774F-A2CF-884DD94A6CCB}" type="pres">
      <dgm:prSet presAssocID="{8C108BD1-E913-D04A-9611-9C6F8714C2BC}" presName="hierChild5" presStyleCnt="0"/>
      <dgm:spPr/>
    </dgm:pt>
    <dgm:pt modelId="{2C1EA986-233F-114F-95ED-2FB51F6ABD88}" type="pres">
      <dgm:prSet presAssocID="{D59717E4-67E9-7B4D-8BA8-A05AD1F7424C}" presName="Name37" presStyleLbl="parChTrans1D3" presStyleIdx="1" presStyleCnt="2"/>
      <dgm:spPr/>
      <dgm:t>
        <a:bodyPr/>
        <a:lstStyle/>
        <a:p>
          <a:endParaRPr lang="de-DE"/>
        </a:p>
      </dgm:t>
    </dgm:pt>
    <dgm:pt modelId="{09B53867-E9F4-A247-8563-BA94010E51B8}" type="pres">
      <dgm:prSet presAssocID="{B3D2C20F-4A8D-4340-92E2-8BC57E7F62E4}" presName="hierRoot2" presStyleCnt="0">
        <dgm:presLayoutVars>
          <dgm:hierBranch val="init"/>
        </dgm:presLayoutVars>
      </dgm:prSet>
      <dgm:spPr/>
    </dgm:pt>
    <dgm:pt modelId="{72A7DC17-49C9-1244-B57C-3A6B6483A4C6}" type="pres">
      <dgm:prSet presAssocID="{B3D2C20F-4A8D-4340-92E2-8BC57E7F62E4}" presName="rootComposite" presStyleCnt="0"/>
      <dgm:spPr/>
    </dgm:pt>
    <dgm:pt modelId="{35C1A31E-5CBB-0F42-8A2B-864C416E9691}" type="pres">
      <dgm:prSet presAssocID="{B3D2C20F-4A8D-4340-92E2-8BC57E7F62E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BCFCA1A-7465-6544-B881-E930900A8520}" type="pres">
      <dgm:prSet presAssocID="{B3D2C20F-4A8D-4340-92E2-8BC57E7F62E4}" presName="rootConnector" presStyleLbl="node3" presStyleIdx="1" presStyleCnt="2"/>
      <dgm:spPr/>
      <dgm:t>
        <a:bodyPr/>
        <a:lstStyle/>
        <a:p>
          <a:endParaRPr lang="de-DE"/>
        </a:p>
      </dgm:t>
    </dgm:pt>
    <dgm:pt modelId="{0E5EB47D-70DA-BC41-9C3E-3B4AD7D96363}" type="pres">
      <dgm:prSet presAssocID="{B3D2C20F-4A8D-4340-92E2-8BC57E7F62E4}" presName="hierChild4" presStyleCnt="0"/>
      <dgm:spPr/>
    </dgm:pt>
    <dgm:pt modelId="{12B130D2-F0FF-804F-B8DA-29FA8369894E}" type="pres">
      <dgm:prSet presAssocID="{24564912-686B-7946-8A3F-DDB2A2FA5EEE}" presName="Name37" presStyleLbl="parChTrans1D4" presStyleIdx="2" presStyleCnt="4"/>
      <dgm:spPr/>
      <dgm:t>
        <a:bodyPr/>
        <a:lstStyle/>
        <a:p>
          <a:endParaRPr lang="de-DE"/>
        </a:p>
      </dgm:t>
    </dgm:pt>
    <dgm:pt modelId="{80741A9D-F06D-E444-B223-474224BDAC2E}" type="pres">
      <dgm:prSet presAssocID="{F2405029-A933-6E4E-B50E-5B761082B43E}" presName="hierRoot2" presStyleCnt="0">
        <dgm:presLayoutVars>
          <dgm:hierBranch val="init"/>
        </dgm:presLayoutVars>
      </dgm:prSet>
      <dgm:spPr/>
    </dgm:pt>
    <dgm:pt modelId="{9AF9E36A-D24E-7F4C-B766-9F5442953C98}" type="pres">
      <dgm:prSet presAssocID="{F2405029-A933-6E4E-B50E-5B761082B43E}" presName="rootComposite" presStyleCnt="0"/>
      <dgm:spPr/>
    </dgm:pt>
    <dgm:pt modelId="{02427129-B84D-8D47-B92D-EE65E14DC70C}" type="pres">
      <dgm:prSet presAssocID="{F2405029-A933-6E4E-B50E-5B761082B43E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4B1C615-B2C7-9A41-977B-ABB04C177860}" type="pres">
      <dgm:prSet presAssocID="{F2405029-A933-6E4E-B50E-5B761082B43E}" presName="rootConnector" presStyleLbl="node4" presStyleIdx="2" presStyleCnt="4"/>
      <dgm:spPr/>
      <dgm:t>
        <a:bodyPr/>
        <a:lstStyle/>
        <a:p>
          <a:endParaRPr lang="de-DE"/>
        </a:p>
      </dgm:t>
    </dgm:pt>
    <dgm:pt modelId="{811469C1-AB99-9A43-82C6-7F025C78B7DF}" type="pres">
      <dgm:prSet presAssocID="{F2405029-A933-6E4E-B50E-5B761082B43E}" presName="hierChild4" presStyleCnt="0"/>
      <dgm:spPr/>
    </dgm:pt>
    <dgm:pt modelId="{15A67E6A-EDD0-B740-B0F6-C8497029CCFB}" type="pres">
      <dgm:prSet presAssocID="{F2405029-A933-6E4E-B50E-5B761082B43E}" presName="hierChild5" presStyleCnt="0"/>
      <dgm:spPr/>
    </dgm:pt>
    <dgm:pt modelId="{7204C799-2547-DC49-A507-DDDE0FA39DCC}" type="pres">
      <dgm:prSet presAssocID="{DE0CC413-7D63-1B4E-8004-C1A20D9CBE98}" presName="Name37" presStyleLbl="parChTrans1D4" presStyleIdx="3" presStyleCnt="4"/>
      <dgm:spPr/>
      <dgm:t>
        <a:bodyPr/>
        <a:lstStyle/>
        <a:p>
          <a:endParaRPr lang="de-DE"/>
        </a:p>
      </dgm:t>
    </dgm:pt>
    <dgm:pt modelId="{406D6BA4-76C6-1041-B5C5-9FAF20437831}" type="pres">
      <dgm:prSet presAssocID="{5464B732-9907-4A47-B280-8B57E58E3B45}" presName="hierRoot2" presStyleCnt="0">
        <dgm:presLayoutVars>
          <dgm:hierBranch val="init"/>
        </dgm:presLayoutVars>
      </dgm:prSet>
      <dgm:spPr/>
    </dgm:pt>
    <dgm:pt modelId="{83F5D5C1-4B8F-DF4D-87D1-D02B83C12BCA}" type="pres">
      <dgm:prSet presAssocID="{5464B732-9907-4A47-B280-8B57E58E3B45}" presName="rootComposite" presStyleCnt="0"/>
      <dgm:spPr/>
    </dgm:pt>
    <dgm:pt modelId="{5B09D6E2-1079-824C-9D49-8451DA8603AA}" type="pres">
      <dgm:prSet presAssocID="{5464B732-9907-4A47-B280-8B57E58E3B45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4398256-E4B6-8D42-84D8-7BFDD5231FB6}" type="pres">
      <dgm:prSet presAssocID="{5464B732-9907-4A47-B280-8B57E58E3B45}" presName="rootConnector" presStyleLbl="node4" presStyleIdx="3" presStyleCnt="4"/>
      <dgm:spPr/>
      <dgm:t>
        <a:bodyPr/>
        <a:lstStyle/>
        <a:p>
          <a:endParaRPr lang="de-DE"/>
        </a:p>
      </dgm:t>
    </dgm:pt>
    <dgm:pt modelId="{D05CF7BA-3949-6D4D-95A4-F2E135C00A4E}" type="pres">
      <dgm:prSet presAssocID="{5464B732-9907-4A47-B280-8B57E58E3B45}" presName="hierChild4" presStyleCnt="0"/>
      <dgm:spPr/>
    </dgm:pt>
    <dgm:pt modelId="{73441431-33D6-DD4F-8249-F6C1B2AFA1D4}" type="pres">
      <dgm:prSet presAssocID="{5464B732-9907-4A47-B280-8B57E58E3B45}" presName="hierChild5" presStyleCnt="0"/>
      <dgm:spPr/>
    </dgm:pt>
    <dgm:pt modelId="{ABED3DB3-8189-E24C-B6CA-D12684FFE6AE}" type="pres">
      <dgm:prSet presAssocID="{B3D2C20F-4A8D-4340-92E2-8BC57E7F62E4}" presName="hierChild5" presStyleCnt="0"/>
      <dgm:spPr/>
    </dgm:pt>
    <dgm:pt modelId="{328E2205-780E-7142-AC72-F84FE6116320}" type="pres">
      <dgm:prSet presAssocID="{10E90E97-F13B-FA41-9711-1F95E87D6DA7}" presName="hierChild5" presStyleCnt="0"/>
      <dgm:spPr/>
    </dgm:pt>
    <dgm:pt modelId="{80DA8593-A487-074E-B38A-142CB7DE8771}" type="pres">
      <dgm:prSet presAssocID="{643F58CA-CAD3-0040-B616-B80474E85028}" presName="hierChild3" presStyleCnt="0"/>
      <dgm:spPr/>
    </dgm:pt>
  </dgm:ptLst>
  <dgm:cxnLst>
    <dgm:cxn modelId="{DF25FAEC-9DA8-A343-B766-2A46DB561755}" type="presOf" srcId="{8C108BD1-E913-D04A-9611-9C6F8714C2BC}" destId="{965D1E54-7E68-2F45-BA8E-A8D281DC7646}" srcOrd="0" destOrd="0" presId="urn:microsoft.com/office/officeart/2005/8/layout/orgChart1"/>
    <dgm:cxn modelId="{A1553B95-B7B1-3A42-AB87-B172A530CFAA}" srcId="{643F58CA-CAD3-0040-B616-B80474E85028}" destId="{10E90E97-F13B-FA41-9711-1F95E87D6DA7}" srcOrd="1" destOrd="0" parTransId="{6B0FAA91-1496-FF46-9EA7-A2392A8DA669}" sibTransId="{3B2D854F-129A-4146-B361-233B972F701F}"/>
    <dgm:cxn modelId="{B2819229-E929-184B-8E43-F32A723BC2B9}" srcId="{10E90E97-F13B-FA41-9711-1F95E87D6DA7}" destId="{8C108BD1-E913-D04A-9611-9C6F8714C2BC}" srcOrd="0" destOrd="0" parTransId="{58CE5AA5-2D6B-BD4E-9A18-7CFB583EEA4F}" sibTransId="{58638286-EF69-2042-AA9E-1F1C7564E5B5}"/>
    <dgm:cxn modelId="{71CF7EEE-5C44-134E-9940-A603087BDE83}" type="presOf" srcId="{58CE5AA5-2D6B-BD4E-9A18-7CFB583EEA4F}" destId="{9250ECC1-CD5E-B74C-878D-65B377E29BA1}" srcOrd="0" destOrd="0" presId="urn:microsoft.com/office/officeart/2005/8/layout/orgChart1"/>
    <dgm:cxn modelId="{A563255A-5EC5-5545-936D-36BC0D404492}" type="presOf" srcId="{6B0FAA91-1496-FF46-9EA7-A2392A8DA669}" destId="{F46099B9-BA4C-EB41-AE5E-0E0574AE5DF6}" srcOrd="0" destOrd="0" presId="urn:microsoft.com/office/officeart/2005/8/layout/orgChart1"/>
    <dgm:cxn modelId="{F831B4D8-D55D-8F48-BDEF-250509893839}" type="presOf" srcId="{643F58CA-CAD3-0040-B616-B80474E85028}" destId="{FBD3B71C-8767-7D4C-BC48-27C125562107}" srcOrd="1" destOrd="0" presId="urn:microsoft.com/office/officeart/2005/8/layout/orgChart1"/>
    <dgm:cxn modelId="{3560B369-A76F-6942-B55D-6A5AEDDC738F}" type="presOf" srcId="{10E90E97-F13B-FA41-9711-1F95E87D6DA7}" destId="{534902CE-32AF-C946-B263-14B96668B30D}" srcOrd="1" destOrd="0" presId="urn:microsoft.com/office/officeart/2005/8/layout/orgChart1"/>
    <dgm:cxn modelId="{7A68B109-B565-EF47-8532-E2BCBF40573D}" type="presOf" srcId="{DE0CC413-7D63-1B4E-8004-C1A20D9CBE98}" destId="{7204C799-2547-DC49-A507-DDDE0FA39DCC}" srcOrd="0" destOrd="0" presId="urn:microsoft.com/office/officeart/2005/8/layout/orgChart1"/>
    <dgm:cxn modelId="{F448978B-087F-794B-A9ED-B4B32295F536}" type="presOf" srcId="{24564912-686B-7946-8A3F-DDB2A2FA5EEE}" destId="{12B130D2-F0FF-804F-B8DA-29FA8369894E}" srcOrd="0" destOrd="0" presId="urn:microsoft.com/office/officeart/2005/8/layout/orgChart1"/>
    <dgm:cxn modelId="{CE643306-9D99-B041-866D-418D479AD122}" srcId="{8C108BD1-E913-D04A-9611-9C6F8714C2BC}" destId="{AD99C9E5-00E2-4B4D-A070-4FA0B77AF1CA}" srcOrd="0" destOrd="0" parTransId="{E965E667-A5BE-0B4C-BE07-C6F8FDCCE83D}" sibTransId="{5611C52A-7B67-2F42-BACF-324C2652F275}"/>
    <dgm:cxn modelId="{43429F6B-F6B3-CE4A-8546-B0CF2B4A29B1}" srcId="{B3D2C20F-4A8D-4340-92E2-8BC57E7F62E4}" destId="{F2405029-A933-6E4E-B50E-5B761082B43E}" srcOrd="0" destOrd="0" parTransId="{24564912-686B-7946-8A3F-DDB2A2FA5EEE}" sibTransId="{88BE1071-B9A7-E34C-92E8-C98C8974A138}"/>
    <dgm:cxn modelId="{9EFB5CC3-8FEE-0849-B230-0F9902219821}" type="presOf" srcId="{5B1ED958-473C-D14D-8DE2-46303E2CE3E3}" destId="{C739E3A6-1139-ED4F-9643-670F3ABE850F}" srcOrd="0" destOrd="0" presId="urn:microsoft.com/office/officeart/2005/8/layout/orgChart1"/>
    <dgm:cxn modelId="{0ECC9553-2E3B-6D45-8252-FB3318DD97EF}" type="presOf" srcId="{F2405029-A933-6E4E-B50E-5B761082B43E}" destId="{02427129-B84D-8D47-B92D-EE65E14DC70C}" srcOrd="0" destOrd="0" presId="urn:microsoft.com/office/officeart/2005/8/layout/orgChart1"/>
    <dgm:cxn modelId="{BC73A7BD-8FC3-8D4E-A571-BF80EC1E87C9}" type="presOf" srcId="{10E90E97-F13B-FA41-9711-1F95E87D6DA7}" destId="{2BA5137D-64BB-A146-B54E-946A6ED471CF}" srcOrd="0" destOrd="0" presId="urn:microsoft.com/office/officeart/2005/8/layout/orgChart1"/>
    <dgm:cxn modelId="{FBE98A25-A526-2045-B9BA-04BF9902E020}" srcId="{8C108BD1-E913-D04A-9611-9C6F8714C2BC}" destId="{C4CED239-4361-4E40-8BEA-672183944576}" srcOrd="1" destOrd="0" parTransId="{B68B9E70-3F30-3E48-84E6-C379EB263AC9}" sibTransId="{D3EA4055-0691-5642-AC8F-2D4E8BC9E7B9}"/>
    <dgm:cxn modelId="{975C31A4-2493-5040-A9A5-CF5F05CDD596}" type="presOf" srcId="{D59717E4-67E9-7B4D-8BA8-A05AD1F7424C}" destId="{2C1EA986-233F-114F-95ED-2FB51F6ABD88}" srcOrd="0" destOrd="0" presId="urn:microsoft.com/office/officeart/2005/8/layout/orgChart1"/>
    <dgm:cxn modelId="{DA69C9A1-BE96-0F49-92DA-5125347BC26A}" type="presOf" srcId="{C4CED239-4361-4E40-8BEA-672183944576}" destId="{640E0C35-C6D0-6346-82BD-F84AF20115C1}" srcOrd="1" destOrd="0" presId="urn:microsoft.com/office/officeart/2005/8/layout/orgChart1"/>
    <dgm:cxn modelId="{67DCB376-EB9C-154D-A760-553699B11C73}" type="presOf" srcId="{5464B732-9907-4A47-B280-8B57E58E3B45}" destId="{34398256-E4B6-8D42-84D8-7BFDD5231FB6}" srcOrd="1" destOrd="0" presId="urn:microsoft.com/office/officeart/2005/8/layout/orgChart1"/>
    <dgm:cxn modelId="{4155F425-C489-EC4D-9CBE-9302FDDCA6F9}" srcId="{10E90E97-F13B-FA41-9711-1F95E87D6DA7}" destId="{B3D2C20F-4A8D-4340-92E2-8BC57E7F62E4}" srcOrd="1" destOrd="0" parTransId="{D59717E4-67E9-7B4D-8BA8-A05AD1F7424C}" sibTransId="{44640AEC-25DA-A642-973A-81F0A9EB700F}"/>
    <dgm:cxn modelId="{B8A33FEE-F547-8242-83C9-C685DE0287DA}" srcId="{97552878-89FC-B246-BEA4-9174185608D0}" destId="{643F58CA-CAD3-0040-B616-B80474E85028}" srcOrd="0" destOrd="0" parTransId="{5CB94089-29DE-D640-93BF-C5A8B098CEB2}" sibTransId="{5CB9E0AE-9FF9-EC42-B491-A6F92BCCFA0D}"/>
    <dgm:cxn modelId="{06B0585B-092D-1F44-B4DC-6D9555C2BAEE}" srcId="{B3D2C20F-4A8D-4340-92E2-8BC57E7F62E4}" destId="{5464B732-9907-4A47-B280-8B57E58E3B45}" srcOrd="1" destOrd="0" parTransId="{DE0CC413-7D63-1B4E-8004-C1A20D9CBE98}" sibTransId="{9E48BAE6-D110-B740-9914-C76B60BE9A0E}"/>
    <dgm:cxn modelId="{2BF31455-E3A7-DD4E-B345-14FE91E0BEC3}" type="presOf" srcId="{C4CED239-4361-4E40-8BEA-672183944576}" destId="{E6799C8B-21C3-F842-8117-312BB3924A38}" srcOrd="0" destOrd="0" presId="urn:microsoft.com/office/officeart/2005/8/layout/orgChart1"/>
    <dgm:cxn modelId="{A1525BBC-2C42-F340-BA5A-2BEAEE7E9FC6}" type="presOf" srcId="{AD99C9E5-00E2-4B4D-A070-4FA0B77AF1CA}" destId="{1805F3AD-9745-E141-A369-D0AC9AD6A305}" srcOrd="1" destOrd="0" presId="urn:microsoft.com/office/officeart/2005/8/layout/orgChart1"/>
    <dgm:cxn modelId="{797606E4-2D59-5248-9007-BDC07E52BE08}" type="presOf" srcId="{0A44B162-3608-A546-9B9C-1067F98F5208}" destId="{E6A32064-F9DA-474B-ABD2-E9CA0EB2DDEE}" srcOrd="0" destOrd="0" presId="urn:microsoft.com/office/officeart/2005/8/layout/orgChart1"/>
    <dgm:cxn modelId="{168D2116-F947-5E4B-B7E0-BC8938217D65}" type="presOf" srcId="{643F58CA-CAD3-0040-B616-B80474E85028}" destId="{80450A18-968A-C343-9F57-26A5C2E72312}" srcOrd="0" destOrd="0" presId="urn:microsoft.com/office/officeart/2005/8/layout/orgChart1"/>
    <dgm:cxn modelId="{83041ABD-4EEB-084E-8673-6F2CCE0E1595}" type="presOf" srcId="{B68B9E70-3F30-3E48-84E6-C379EB263AC9}" destId="{DC2E9783-3EA5-0D46-ACB7-197FFDD69FE0}" srcOrd="0" destOrd="0" presId="urn:microsoft.com/office/officeart/2005/8/layout/orgChart1"/>
    <dgm:cxn modelId="{EA497C91-8D36-854A-983C-EB1930E11439}" type="presOf" srcId="{AD99C9E5-00E2-4B4D-A070-4FA0B77AF1CA}" destId="{7AB18FEE-10FF-A543-B203-2CD8FC82E0CF}" srcOrd="0" destOrd="0" presId="urn:microsoft.com/office/officeart/2005/8/layout/orgChart1"/>
    <dgm:cxn modelId="{BC31C8E0-F761-6D40-B096-143C2BD56E3C}" type="presOf" srcId="{B3D2C20F-4A8D-4340-92E2-8BC57E7F62E4}" destId="{8BCFCA1A-7465-6544-B881-E930900A8520}" srcOrd="1" destOrd="0" presId="urn:microsoft.com/office/officeart/2005/8/layout/orgChart1"/>
    <dgm:cxn modelId="{674444BF-1E99-B140-933D-EE1859B0AC94}" type="presOf" srcId="{F2405029-A933-6E4E-B50E-5B761082B43E}" destId="{C4B1C615-B2C7-9A41-977B-ABB04C177860}" srcOrd="1" destOrd="0" presId="urn:microsoft.com/office/officeart/2005/8/layout/orgChart1"/>
    <dgm:cxn modelId="{B265362A-7B48-EF4C-BBCF-374F6B677333}" srcId="{643F58CA-CAD3-0040-B616-B80474E85028}" destId="{0A44B162-3608-A546-9B9C-1067F98F5208}" srcOrd="0" destOrd="0" parTransId="{5B1ED958-473C-D14D-8DE2-46303E2CE3E3}" sibTransId="{E2BDD7AC-26C6-184A-BB08-0398296A518E}"/>
    <dgm:cxn modelId="{B947D95B-466E-7842-A81A-6A3A6410406D}" type="presOf" srcId="{97552878-89FC-B246-BEA4-9174185608D0}" destId="{E6570D2A-46A0-B541-833D-22D85B58A5DB}" srcOrd="0" destOrd="0" presId="urn:microsoft.com/office/officeart/2005/8/layout/orgChart1"/>
    <dgm:cxn modelId="{ADA426F6-987C-D141-87FC-92E3C9BAE1DF}" type="presOf" srcId="{B3D2C20F-4A8D-4340-92E2-8BC57E7F62E4}" destId="{35C1A31E-5CBB-0F42-8A2B-864C416E9691}" srcOrd="0" destOrd="0" presId="urn:microsoft.com/office/officeart/2005/8/layout/orgChart1"/>
    <dgm:cxn modelId="{4FF38106-B8A9-DF4D-ACDB-362EFEEE5874}" type="presOf" srcId="{0A44B162-3608-A546-9B9C-1067F98F5208}" destId="{8C8ADF8A-4C4A-8943-8E8B-515C7FFCB531}" srcOrd="1" destOrd="0" presId="urn:microsoft.com/office/officeart/2005/8/layout/orgChart1"/>
    <dgm:cxn modelId="{C7B8F94A-2435-8F45-855F-E6AFE500C0A6}" type="presOf" srcId="{E965E667-A5BE-0B4C-BE07-C6F8FDCCE83D}" destId="{5EB56E98-D8D2-5C42-B79A-5253CBBD69C2}" srcOrd="0" destOrd="0" presId="urn:microsoft.com/office/officeart/2005/8/layout/orgChart1"/>
    <dgm:cxn modelId="{0C67767B-61CC-6147-93CD-159E02231085}" type="presOf" srcId="{8C108BD1-E913-D04A-9611-9C6F8714C2BC}" destId="{76990959-F6C0-E046-821F-F739BBAF9A2F}" srcOrd="1" destOrd="0" presId="urn:microsoft.com/office/officeart/2005/8/layout/orgChart1"/>
    <dgm:cxn modelId="{EAEB4B29-18D2-0245-9C9E-F4B737690410}" type="presOf" srcId="{5464B732-9907-4A47-B280-8B57E58E3B45}" destId="{5B09D6E2-1079-824C-9D49-8451DA8603AA}" srcOrd="0" destOrd="0" presId="urn:microsoft.com/office/officeart/2005/8/layout/orgChart1"/>
    <dgm:cxn modelId="{9D80D0EC-2AD6-5746-84A5-9CFA0ED22C7F}" type="presParOf" srcId="{E6570D2A-46A0-B541-833D-22D85B58A5DB}" destId="{C2CD5AEE-7AA5-424B-AC82-BA440F3D3161}" srcOrd="0" destOrd="0" presId="urn:microsoft.com/office/officeart/2005/8/layout/orgChart1"/>
    <dgm:cxn modelId="{F7811E6A-E72F-7043-84B8-BC6C402E0406}" type="presParOf" srcId="{C2CD5AEE-7AA5-424B-AC82-BA440F3D3161}" destId="{4E6C8BD9-1948-5642-B189-CDE846BBC134}" srcOrd="0" destOrd="0" presId="urn:microsoft.com/office/officeart/2005/8/layout/orgChart1"/>
    <dgm:cxn modelId="{54D338A2-A92F-4C44-A1AD-B667BE3F082F}" type="presParOf" srcId="{4E6C8BD9-1948-5642-B189-CDE846BBC134}" destId="{80450A18-968A-C343-9F57-26A5C2E72312}" srcOrd="0" destOrd="0" presId="urn:microsoft.com/office/officeart/2005/8/layout/orgChart1"/>
    <dgm:cxn modelId="{F7434757-4F07-8743-959F-4894244196F6}" type="presParOf" srcId="{4E6C8BD9-1948-5642-B189-CDE846BBC134}" destId="{FBD3B71C-8767-7D4C-BC48-27C125562107}" srcOrd="1" destOrd="0" presId="urn:microsoft.com/office/officeart/2005/8/layout/orgChart1"/>
    <dgm:cxn modelId="{80AA6308-3219-AD48-9285-D54A38A9AB3E}" type="presParOf" srcId="{C2CD5AEE-7AA5-424B-AC82-BA440F3D3161}" destId="{4DF1465E-CF59-124B-BE2B-985534AAE354}" srcOrd="1" destOrd="0" presId="urn:microsoft.com/office/officeart/2005/8/layout/orgChart1"/>
    <dgm:cxn modelId="{D75FA347-8822-CF47-977E-7062702FEB5D}" type="presParOf" srcId="{4DF1465E-CF59-124B-BE2B-985534AAE354}" destId="{C739E3A6-1139-ED4F-9643-670F3ABE850F}" srcOrd="0" destOrd="0" presId="urn:microsoft.com/office/officeart/2005/8/layout/orgChart1"/>
    <dgm:cxn modelId="{CDE1DDCB-BB33-B04B-B18B-929CF0DA40C6}" type="presParOf" srcId="{4DF1465E-CF59-124B-BE2B-985534AAE354}" destId="{F37FC831-B35B-AE4E-97AF-1BDB54AD786A}" srcOrd="1" destOrd="0" presId="urn:microsoft.com/office/officeart/2005/8/layout/orgChart1"/>
    <dgm:cxn modelId="{E6A85ABF-7A14-1B47-99F0-E981F665E7E3}" type="presParOf" srcId="{F37FC831-B35B-AE4E-97AF-1BDB54AD786A}" destId="{00E3F704-34E0-1D40-8E7A-C0758E82FFAB}" srcOrd="0" destOrd="0" presId="urn:microsoft.com/office/officeart/2005/8/layout/orgChart1"/>
    <dgm:cxn modelId="{0BACB179-11D4-5647-B0C2-B6E5A2C64556}" type="presParOf" srcId="{00E3F704-34E0-1D40-8E7A-C0758E82FFAB}" destId="{E6A32064-F9DA-474B-ABD2-E9CA0EB2DDEE}" srcOrd="0" destOrd="0" presId="urn:microsoft.com/office/officeart/2005/8/layout/orgChart1"/>
    <dgm:cxn modelId="{AFA6BF81-61BA-7040-B514-1587B8B0C117}" type="presParOf" srcId="{00E3F704-34E0-1D40-8E7A-C0758E82FFAB}" destId="{8C8ADF8A-4C4A-8943-8E8B-515C7FFCB531}" srcOrd="1" destOrd="0" presId="urn:microsoft.com/office/officeart/2005/8/layout/orgChart1"/>
    <dgm:cxn modelId="{D22B2DC5-9EDC-2A45-A4F4-A9C5EB2A005A}" type="presParOf" srcId="{F37FC831-B35B-AE4E-97AF-1BDB54AD786A}" destId="{E5BBA5AA-A85C-E041-878F-303304E981F6}" srcOrd="1" destOrd="0" presId="urn:microsoft.com/office/officeart/2005/8/layout/orgChart1"/>
    <dgm:cxn modelId="{0164FAE1-59E9-6C4A-9AA9-B516C7253C06}" type="presParOf" srcId="{F37FC831-B35B-AE4E-97AF-1BDB54AD786A}" destId="{49EF6DE7-188D-2741-8617-1D05983AC631}" srcOrd="2" destOrd="0" presId="urn:microsoft.com/office/officeart/2005/8/layout/orgChart1"/>
    <dgm:cxn modelId="{66633C29-4C4C-D94C-B207-2D517F754B38}" type="presParOf" srcId="{4DF1465E-CF59-124B-BE2B-985534AAE354}" destId="{F46099B9-BA4C-EB41-AE5E-0E0574AE5DF6}" srcOrd="2" destOrd="0" presId="urn:microsoft.com/office/officeart/2005/8/layout/orgChart1"/>
    <dgm:cxn modelId="{21C71D84-CD31-7244-8C9A-B3406DDCFCC3}" type="presParOf" srcId="{4DF1465E-CF59-124B-BE2B-985534AAE354}" destId="{02B3547E-93E2-E34B-8C01-161F47218B91}" srcOrd="3" destOrd="0" presId="urn:microsoft.com/office/officeart/2005/8/layout/orgChart1"/>
    <dgm:cxn modelId="{C58EBD19-FF06-3645-8517-4754CB17AB45}" type="presParOf" srcId="{02B3547E-93E2-E34B-8C01-161F47218B91}" destId="{B1495C1F-FA28-BB44-B48C-3F0BA8D2DA11}" srcOrd="0" destOrd="0" presId="urn:microsoft.com/office/officeart/2005/8/layout/orgChart1"/>
    <dgm:cxn modelId="{8C292108-1B2C-164E-BE13-A5B14B6B319A}" type="presParOf" srcId="{B1495C1F-FA28-BB44-B48C-3F0BA8D2DA11}" destId="{2BA5137D-64BB-A146-B54E-946A6ED471CF}" srcOrd="0" destOrd="0" presId="urn:microsoft.com/office/officeart/2005/8/layout/orgChart1"/>
    <dgm:cxn modelId="{581AE87A-E3D1-224E-8A56-C19EA18F0129}" type="presParOf" srcId="{B1495C1F-FA28-BB44-B48C-3F0BA8D2DA11}" destId="{534902CE-32AF-C946-B263-14B96668B30D}" srcOrd="1" destOrd="0" presId="urn:microsoft.com/office/officeart/2005/8/layout/orgChart1"/>
    <dgm:cxn modelId="{706C4479-6437-804C-B21D-D7E4A9504583}" type="presParOf" srcId="{02B3547E-93E2-E34B-8C01-161F47218B91}" destId="{B2F08A31-6A2C-0D44-B59D-F3D8BEF1C71F}" srcOrd="1" destOrd="0" presId="urn:microsoft.com/office/officeart/2005/8/layout/orgChart1"/>
    <dgm:cxn modelId="{3E034322-7B6F-C745-B4CB-3B50A64EEA7A}" type="presParOf" srcId="{B2F08A31-6A2C-0D44-B59D-F3D8BEF1C71F}" destId="{9250ECC1-CD5E-B74C-878D-65B377E29BA1}" srcOrd="0" destOrd="0" presId="urn:microsoft.com/office/officeart/2005/8/layout/orgChart1"/>
    <dgm:cxn modelId="{3BEBE2CD-6783-E44A-96B1-01F2D90D2B89}" type="presParOf" srcId="{B2F08A31-6A2C-0D44-B59D-F3D8BEF1C71F}" destId="{526ACD30-319B-4540-A4BB-D71EBF26B022}" srcOrd="1" destOrd="0" presId="urn:microsoft.com/office/officeart/2005/8/layout/orgChart1"/>
    <dgm:cxn modelId="{59CFCF87-50A4-F54A-82EB-1E85E3F93CA9}" type="presParOf" srcId="{526ACD30-319B-4540-A4BB-D71EBF26B022}" destId="{11BE4996-D9B1-8947-B6CB-729A9798BA30}" srcOrd="0" destOrd="0" presId="urn:microsoft.com/office/officeart/2005/8/layout/orgChart1"/>
    <dgm:cxn modelId="{B06A7315-566C-2946-851B-2E7716A57F93}" type="presParOf" srcId="{11BE4996-D9B1-8947-B6CB-729A9798BA30}" destId="{965D1E54-7E68-2F45-BA8E-A8D281DC7646}" srcOrd="0" destOrd="0" presId="urn:microsoft.com/office/officeart/2005/8/layout/orgChart1"/>
    <dgm:cxn modelId="{5178CF1E-B4B2-8240-A4FD-DFD3281E776F}" type="presParOf" srcId="{11BE4996-D9B1-8947-B6CB-729A9798BA30}" destId="{76990959-F6C0-E046-821F-F739BBAF9A2F}" srcOrd="1" destOrd="0" presId="urn:microsoft.com/office/officeart/2005/8/layout/orgChart1"/>
    <dgm:cxn modelId="{F95F03DA-438B-324E-8E94-593697D4D384}" type="presParOf" srcId="{526ACD30-319B-4540-A4BB-D71EBF26B022}" destId="{419CEC62-064E-E54F-B659-31C500055056}" srcOrd="1" destOrd="0" presId="urn:microsoft.com/office/officeart/2005/8/layout/orgChart1"/>
    <dgm:cxn modelId="{2AB0C057-5260-914E-A88E-874131F5BDB1}" type="presParOf" srcId="{419CEC62-064E-E54F-B659-31C500055056}" destId="{5EB56E98-D8D2-5C42-B79A-5253CBBD69C2}" srcOrd="0" destOrd="0" presId="urn:microsoft.com/office/officeart/2005/8/layout/orgChart1"/>
    <dgm:cxn modelId="{B59F72F3-1E19-3840-B931-092E373E566B}" type="presParOf" srcId="{419CEC62-064E-E54F-B659-31C500055056}" destId="{024D4A20-4C6D-9949-964D-0324B40E69FF}" srcOrd="1" destOrd="0" presId="urn:microsoft.com/office/officeart/2005/8/layout/orgChart1"/>
    <dgm:cxn modelId="{B856B803-B3AB-8C45-B866-B5BBFD730A5A}" type="presParOf" srcId="{024D4A20-4C6D-9949-964D-0324B40E69FF}" destId="{A03F44B8-7D78-ED48-B790-2AF36AC3268A}" srcOrd="0" destOrd="0" presId="urn:microsoft.com/office/officeart/2005/8/layout/orgChart1"/>
    <dgm:cxn modelId="{35CA6606-F6D9-9648-9641-75B98B565647}" type="presParOf" srcId="{A03F44B8-7D78-ED48-B790-2AF36AC3268A}" destId="{7AB18FEE-10FF-A543-B203-2CD8FC82E0CF}" srcOrd="0" destOrd="0" presId="urn:microsoft.com/office/officeart/2005/8/layout/orgChart1"/>
    <dgm:cxn modelId="{F724B036-911A-8A48-91F6-CF073E8B14EB}" type="presParOf" srcId="{A03F44B8-7D78-ED48-B790-2AF36AC3268A}" destId="{1805F3AD-9745-E141-A369-D0AC9AD6A305}" srcOrd="1" destOrd="0" presId="urn:microsoft.com/office/officeart/2005/8/layout/orgChart1"/>
    <dgm:cxn modelId="{A8118168-0227-2143-8F83-0CCF1A884F02}" type="presParOf" srcId="{024D4A20-4C6D-9949-964D-0324B40E69FF}" destId="{F41DCFB1-001D-4E4B-902F-B3CDE487B7D6}" srcOrd="1" destOrd="0" presId="urn:microsoft.com/office/officeart/2005/8/layout/orgChart1"/>
    <dgm:cxn modelId="{01A59CA2-18A9-844F-B4F9-48EDB3203E57}" type="presParOf" srcId="{024D4A20-4C6D-9949-964D-0324B40E69FF}" destId="{4A63B367-BBDC-3F46-A98A-BE9940C82857}" srcOrd="2" destOrd="0" presId="urn:microsoft.com/office/officeart/2005/8/layout/orgChart1"/>
    <dgm:cxn modelId="{A148F2FA-E1D6-674C-A8F3-97A5E9EF5A0F}" type="presParOf" srcId="{419CEC62-064E-E54F-B659-31C500055056}" destId="{DC2E9783-3EA5-0D46-ACB7-197FFDD69FE0}" srcOrd="2" destOrd="0" presId="urn:microsoft.com/office/officeart/2005/8/layout/orgChart1"/>
    <dgm:cxn modelId="{DF520381-92A5-CB4E-AC44-84D378DF2419}" type="presParOf" srcId="{419CEC62-064E-E54F-B659-31C500055056}" destId="{58FE7E4A-486A-6143-8EAF-8E8F816E562D}" srcOrd="3" destOrd="0" presId="urn:microsoft.com/office/officeart/2005/8/layout/orgChart1"/>
    <dgm:cxn modelId="{6BEF17E9-8F5C-C546-B4BB-6339CB564BD9}" type="presParOf" srcId="{58FE7E4A-486A-6143-8EAF-8E8F816E562D}" destId="{56133DC5-47AE-C24B-839F-502F41410543}" srcOrd="0" destOrd="0" presId="urn:microsoft.com/office/officeart/2005/8/layout/orgChart1"/>
    <dgm:cxn modelId="{4A2703ED-B3A9-DA45-AC47-97E674D440EC}" type="presParOf" srcId="{56133DC5-47AE-C24B-839F-502F41410543}" destId="{E6799C8B-21C3-F842-8117-312BB3924A38}" srcOrd="0" destOrd="0" presId="urn:microsoft.com/office/officeart/2005/8/layout/orgChart1"/>
    <dgm:cxn modelId="{E2523D85-FFD6-DB48-A255-CABACD8D5D66}" type="presParOf" srcId="{56133DC5-47AE-C24B-839F-502F41410543}" destId="{640E0C35-C6D0-6346-82BD-F84AF20115C1}" srcOrd="1" destOrd="0" presId="urn:microsoft.com/office/officeart/2005/8/layout/orgChart1"/>
    <dgm:cxn modelId="{C0B59470-55D9-8647-9B80-E06E10FBCF3D}" type="presParOf" srcId="{58FE7E4A-486A-6143-8EAF-8E8F816E562D}" destId="{A5E1CCC1-8C9F-B043-8E56-292B313491CB}" srcOrd="1" destOrd="0" presId="urn:microsoft.com/office/officeart/2005/8/layout/orgChart1"/>
    <dgm:cxn modelId="{50275DE7-B0AE-B44A-BB7D-4A9D0EA839FE}" type="presParOf" srcId="{58FE7E4A-486A-6143-8EAF-8E8F816E562D}" destId="{4AC8CCA6-28C1-604C-8A84-B3F7D3DF7971}" srcOrd="2" destOrd="0" presId="urn:microsoft.com/office/officeart/2005/8/layout/orgChart1"/>
    <dgm:cxn modelId="{58661A50-6219-0140-A895-C285E3E4C952}" type="presParOf" srcId="{526ACD30-319B-4540-A4BB-D71EBF26B022}" destId="{35452C7F-5A54-774F-A2CF-884DD94A6CCB}" srcOrd="2" destOrd="0" presId="urn:microsoft.com/office/officeart/2005/8/layout/orgChart1"/>
    <dgm:cxn modelId="{8D4E78E6-2812-ED49-BA49-A3081F09E4CF}" type="presParOf" srcId="{B2F08A31-6A2C-0D44-B59D-F3D8BEF1C71F}" destId="{2C1EA986-233F-114F-95ED-2FB51F6ABD88}" srcOrd="2" destOrd="0" presId="urn:microsoft.com/office/officeart/2005/8/layout/orgChart1"/>
    <dgm:cxn modelId="{5755C931-046C-4E44-A0D1-ECCAA44BE98E}" type="presParOf" srcId="{B2F08A31-6A2C-0D44-B59D-F3D8BEF1C71F}" destId="{09B53867-E9F4-A247-8563-BA94010E51B8}" srcOrd="3" destOrd="0" presId="urn:microsoft.com/office/officeart/2005/8/layout/orgChart1"/>
    <dgm:cxn modelId="{7435BA89-2DB9-AA43-A3F1-1E4943585EBA}" type="presParOf" srcId="{09B53867-E9F4-A247-8563-BA94010E51B8}" destId="{72A7DC17-49C9-1244-B57C-3A6B6483A4C6}" srcOrd="0" destOrd="0" presId="urn:microsoft.com/office/officeart/2005/8/layout/orgChart1"/>
    <dgm:cxn modelId="{FE7F3BA5-6865-E142-B653-24B035C995B6}" type="presParOf" srcId="{72A7DC17-49C9-1244-B57C-3A6B6483A4C6}" destId="{35C1A31E-5CBB-0F42-8A2B-864C416E9691}" srcOrd="0" destOrd="0" presId="urn:microsoft.com/office/officeart/2005/8/layout/orgChart1"/>
    <dgm:cxn modelId="{A159BFE5-3823-8A44-A043-F38FCB13D770}" type="presParOf" srcId="{72A7DC17-49C9-1244-B57C-3A6B6483A4C6}" destId="{8BCFCA1A-7465-6544-B881-E930900A8520}" srcOrd="1" destOrd="0" presId="urn:microsoft.com/office/officeart/2005/8/layout/orgChart1"/>
    <dgm:cxn modelId="{64C61CA8-578D-F244-A53C-1B62B97705AE}" type="presParOf" srcId="{09B53867-E9F4-A247-8563-BA94010E51B8}" destId="{0E5EB47D-70DA-BC41-9C3E-3B4AD7D96363}" srcOrd="1" destOrd="0" presId="urn:microsoft.com/office/officeart/2005/8/layout/orgChart1"/>
    <dgm:cxn modelId="{70483732-B23E-A340-BE6D-3E183801640D}" type="presParOf" srcId="{0E5EB47D-70DA-BC41-9C3E-3B4AD7D96363}" destId="{12B130D2-F0FF-804F-B8DA-29FA8369894E}" srcOrd="0" destOrd="0" presId="urn:microsoft.com/office/officeart/2005/8/layout/orgChart1"/>
    <dgm:cxn modelId="{BC0796E3-17AC-FC4E-A4FE-E06B04E8A962}" type="presParOf" srcId="{0E5EB47D-70DA-BC41-9C3E-3B4AD7D96363}" destId="{80741A9D-F06D-E444-B223-474224BDAC2E}" srcOrd="1" destOrd="0" presId="urn:microsoft.com/office/officeart/2005/8/layout/orgChart1"/>
    <dgm:cxn modelId="{A862E865-9BAA-264A-804C-A88E2C0717A5}" type="presParOf" srcId="{80741A9D-F06D-E444-B223-474224BDAC2E}" destId="{9AF9E36A-D24E-7F4C-B766-9F5442953C98}" srcOrd="0" destOrd="0" presId="urn:microsoft.com/office/officeart/2005/8/layout/orgChart1"/>
    <dgm:cxn modelId="{2F446AC7-8804-E745-9794-BC81A8C15AF6}" type="presParOf" srcId="{9AF9E36A-D24E-7F4C-B766-9F5442953C98}" destId="{02427129-B84D-8D47-B92D-EE65E14DC70C}" srcOrd="0" destOrd="0" presId="urn:microsoft.com/office/officeart/2005/8/layout/orgChart1"/>
    <dgm:cxn modelId="{F4338076-F8B1-8D46-B211-E11F1E0BABF7}" type="presParOf" srcId="{9AF9E36A-D24E-7F4C-B766-9F5442953C98}" destId="{C4B1C615-B2C7-9A41-977B-ABB04C177860}" srcOrd="1" destOrd="0" presId="urn:microsoft.com/office/officeart/2005/8/layout/orgChart1"/>
    <dgm:cxn modelId="{38576F17-F55F-9F41-AFB7-607E686D2170}" type="presParOf" srcId="{80741A9D-F06D-E444-B223-474224BDAC2E}" destId="{811469C1-AB99-9A43-82C6-7F025C78B7DF}" srcOrd="1" destOrd="0" presId="urn:microsoft.com/office/officeart/2005/8/layout/orgChart1"/>
    <dgm:cxn modelId="{62E295D7-E225-E345-8670-94BABC11B9B5}" type="presParOf" srcId="{80741A9D-F06D-E444-B223-474224BDAC2E}" destId="{15A67E6A-EDD0-B740-B0F6-C8497029CCFB}" srcOrd="2" destOrd="0" presId="urn:microsoft.com/office/officeart/2005/8/layout/orgChart1"/>
    <dgm:cxn modelId="{FF2A1459-5159-8742-914B-67B9CB3C2EC9}" type="presParOf" srcId="{0E5EB47D-70DA-BC41-9C3E-3B4AD7D96363}" destId="{7204C799-2547-DC49-A507-DDDE0FA39DCC}" srcOrd="2" destOrd="0" presId="urn:microsoft.com/office/officeart/2005/8/layout/orgChart1"/>
    <dgm:cxn modelId="{58B1C6F9-FDF1-AC4E-9B1F-CC19E7EEF09D}" type="presParOf" srcId="{0E5EB47D-70DA-BC41-9C3E-3B4AD7D96363}" destId="{406D6BA4-76C6-1041-B5C5-9FAF20437831}" srcOrd="3" destOrd="0" presId="urn:microsoft.com/office/officeart/2005/8/layout/orgChart1"/>
    <dgm:cxn modelId="{B627B515-728B-754A-B0A6-EA797F5F25B1}" type="presParOf" srcId="{406D6BA4-76C6-1041-B5C5-9FAF20437831}" destId="{83F5D5C1-4B8F-DF4D-87D1-D02B83C12BCA}" srcOrd="0" destOrd="0" presId="urn:microsoft.com/office/officeart/2005/8/layout/orgChart1"/>
    <dgm:cxn modelId="{6951F9A6-E11C-5446-BE6D-40ED4B45D2FE}" type="presParOf" srcId="{83F5D5C1-4B8F-DF4D-87D1-D02B83C12BCA}" destId="{5B09D6E2-1079-824C-9D49-8451DA8603AA}" srcOrd="0" destOrd="0" presId="urn:microsoft.com/office/officeart/2005/8/layout/orgChart1"/>
    <dgm:cxn modelId="{ACE1D4ED-7776-3D45-8A6F-FA011A016FEF}" type="presParOf" srcId="{83F5D5C1-4B8F-DF4D-87D1-D02B83C12BCA}" destId="{34398256-E4B6-8D42-84D8-7BFDD5231FB6}" srcOrd="1" destOrd="0" presId="urn:microsoft.com/office/officeart/2005/8/layout/orgChart1"/>
    <dgm:cxn modelId="{F51B005E-59F0-C241-A921-B23439375E22}" type="presParOf" srcId="{406D6BA4-76C6-1041-B5C5-9FAF20437831}" destId="{D05CF7BA-3949-6D4D-95A4-F2E135C00A4E}" srcOrd="1" destOrd="0" presId="urn:microsoft.com/office/officeart/2005/8/layout/orgChart1"/>
    <dgm:cxn modelId="{90AB82ED-337B-4244-819D-4F3E1A874D8A}" type="presParOf" srcId="{406D6BA4-76C6-1041-B5C5-9FAF20437831}" destId="{73441431-33D6-DD4F-8249-F6C1B2AFA1D4}" srcOrd="2" destOrd="0" presId="urn:microsoft.com/office/officeart/2005/8/layout/orgChart1"/>
    <dgm:cxn modelId="{AEF27FC4-A8A1-F44C-9734-7CD2527589EC}" type="presParOf" srcId="{09B53867-E9F4-A247-8563-BA94010E51B8}" destId="{ABED3DB3-8189-E24C-B6CA-D12684FFE6AE}" srcOrd="2" destOrd="0" presId="urn:microsoft.com/office/officeart/2005/8/layout/orgChart1"/>
    <dgm:cxn modelId="{DB982CD5-53A5-F049-9DCD-40F91550FF26}" type="presParOf" srcId="{02B3547E-93E2-E34B-8C01-161F47218B91}" destId="{328E2205-780E-7142-AC72-F84FE6116320}" srcOrd="2" destOrd="0" presId="urn:microsoft.com/office/officeart/2005/8/layout/orgChart1"/>
    <dgm:cxn modelId="{BF830C00-3E06-654F-931D-0D13B6F9A332}" type="presParOf" srcId="{C2CD5AEE-7AA5-424B-AC82-BA440F3D3161}" destId="{80DA8593-A487-074E-B38A-142CB7DE8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552878-89FC-B246-BEA4-9174185608D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3F58CA-CAD3-0040-B616-B80474E85028}">
      <dgm:prSet phldrT="[Text]" custT="1"/>
      <dgm:spPr>
        <a:solidFill>
          <a:schemeClr val="tx2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1.</a:t>
          </a:r>
        </a:p>
      </dgm:t>
    </dgm:pt>
    <dgm:pt modelId="{5CB94089-29DE-D640-93BF-C5A8B098CEB2}" type="par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CB9E0AE-9FF9-EC42-B491-A6F92BCCFA0D}" type="sib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0A44B162-3608-A546-9B9C-1067F98F5208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1.1.</a:t>
          </a:r>
        </a:p>
      </dgm:t>
    </dgm:pt>
    <dgm:pt modelId="{5B1ED958-473C-D14D-8DE2-46303E2CE3E3}" type="parTrans" cxnId="{B265362A-7B48-EF4C-BBCF-374F6B677333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E2BDD7AC-26C6-184A-BB08-0398296A518E}" type="sib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10E90E97-F13B-FA41-9711-1F95E87D6DA7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1.2.</a:t>
          </a:r>
        </a:p>
      </dgm:t>
    </dgm:pt>
    <dgm:pt modelId="{6B0FAA91-1496-FF46-9EA7-A2392A8DA669}" type="parTrans" cxnId="{A1553B95-B7B1-3A42-AB87-B172A530CFAA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3B2D854F-129A-4146-B361-233B972F701F}" type="sib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C108BD1-E913-D04A-9611-9C6F8714C2BC}">
      <dgm:prSet phldrT="[Text]" custT="1"/>
      <dgm:spPr>
        <a:solidFill>
          <a:schemeClr val="bg1">
            <a:lumMod val="6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2.</a:t>
          </a:r>
        </a:p>
      </dgm:t>
    </dgm:pt>
    <dgm:pt modelId="{58CE5AA5-2D6B-BD4E-9A18-7CFB583EEA4F}" type="parTrans" cxnId="{B2819229-E929-184B-8E43-F32A723BC2B9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8638286-EF69-2042-AA9E-1F1C7564E5B5}" type="sib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AD99C9E5-00E2-4B4D-A070-4FA0B77AF1CA}">
      <dgm:prSet phldrT="[Text]" custT="1"/>
      <dgm:spPr>
        <a:solidFill>
          <a:schemeClr val="bg1">
            <a:lumMod val="85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2.1.</a:t>
          </a:r>
        </a:p>
      </dgm:t>
    </dgm:pt>
    <dgm:pt modelId="{E965E667-A5BE-0B4C-BE07-C6F8FDCCE83D}" type="parTrans" cxnId="{CE643306-9D99-B041-866D-418D479AD122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611C52A-7B67-2F42-BACF-324C2652F275}" type="sibTrans" cxnId="{CE643306-9D99-B041-866D-418D479AD122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C4CED239-4361-4E40-8BEA-672183944576}">
      <dgm:prSet phldrT="[Text]" custT="1"/>
      <dgm:spPr>
        <a:solidFill>
          <a:schemeClr val="bg1">
            <a:lumMod val="85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2.2.</a:t>
          </a:r>
        </a:p>
      </dgm:t>
    </dgm:pt>
    <dgm:pt modelId="{B68B9E70-3F30-3E48-84E6-C379EB263AC9}" type="parTrans" cxnId="{FBE98A25-A526-2045-B9BA-04BF9902E020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D3EA4055-0691-5642-AC8F-2D4E8BC9E7B9}" type="sibTrans" cxnId="{FBE98A25-A526-2045-B9BA-04BF9902E020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B3D2C20F-4A8D-4340-92E2-8BC57E7F62E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3.</a:t>
          </a:r>
        </a:p>
      </dgm:t>
    </dgm:pt>
    <dgm:pt modelId="{D59717E4-67E9-7B4D-8BA8-A05AD1F7424C}" type="parTrans" cxnId="{4155F425-C489-EC4D-9CBE-9302FDDCA6F9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44640AEC-25DA-A642-973A-81F0A9EB700F}" type="sib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F2405029-A933-6E4E-B50E-5B761082B43E}">
      <dgm:prSet phldrT="[Text]" custT="1"/>
      <dgm:spPr>
        <a:solidFill>
          <a:schemeClr val="bg1">
            <a:lumMod val="85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3.1.</a:t>
          </a:r>
        </a:p>
      </dgm:t>
    </dgm:pt>
    <dgm:pt modelId="{24564912-686B-7946-8A3F-DDB2A2FA5EEE}" type="parTrans" cxnId="{43429F6B-F6B3-CE4A-8546-B0CF2B4A29B1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8BE1071-B9A7-E34C-92E8-C98C8974A138}" type="sibTrans" cxnId="{43429F6B-F6B3-CE4A-8546-B0CF2B4A29B1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464B732-9907-4A47-B280-8B57E58E3B45}">
      <dgm:prSet phldrT="[Text]" custT="1"/>
      <dgm:spPr>
        <a:solidFill>
          <a:schemeClr val="bg1">
            <a:lumMod val="85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3.2.</a:t>
          </a:r>
        </a:p>
      </dgm:t>
    </dgm:pt>
    <dgm:pt modelId="{DE0CC413-7D63-1B4E-8004-C1A20D9CBE98}" type="parTrans" cxnId="{06B0585B-092D-1F44-B4DC-6D9555C2BAEE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9E48BAE6-D110-B740-9914-C76B60BE9A0E}" type="sibTrans" cxnId="{06B0585B-092D-1F44-B4DC-6D9555C2BAEE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E6570D2A-46A0-B541-833D-22D85B58A5DB}" type="pres">
      <dgm:prSet presAssocID="{97552878-89FC-B246-BEA4-9174185608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2CD5AEE-7AA5-424B-AC82-BA440F3D3161}" type="pres">
      <dgm:prSet presAssocID="{643F58CA-CAD3-0040-B616-B80474E85028}" presName="hierRoot1" presStyleCnt="0">
        <dgm:presLayoutVars>
          <dgm:hierBranch val="init"/>
        </dgm:presLayoutVars>
      </dgm:prSet>
      <dgm:spPr/>
    </dgm:pt>
    <dgm:pt modelId="{4E6C8BD9-1948-5642-B189-CDE846BBC134}" type="pres">
      <dgm:prSet presAssocID="{643F58CA-CAD3-0040-B616-B80474E85028}" presName="rootComposite1" presStyleCnt="0"/>
      <dgm:spPr/>
    </dgm:pt>
    <dgm:pt modelId="{80450A18-968A-C343-9F57-26A5C2E72312}" type="pres">
      <dgm:prSet presAssocID="{643F58CA-CAD3-0040-B616-B80474E85028}" presName="rootText1" presStyleLbl="node0" presStyleIdx="0" presStyleCnt="1" custScaleX="22202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BD3B71C-8767-7D4C-BC48-27C125562107}" type="pres">
      <dgm:prSet presAssocID="{643F58CA-CAD3-0040-B616-B80474E85028}" presName="rootConnector1" presStyleLbl="node1" presStyleIdx="0" presStyleCnt="0"/>
      <dgm:spPr/>
      <dgm:t>
        <a:bodyPr/>
        <a:lstStyle/>
        <a:p>
          <a:endParaRPr lang="de-DE"/>
        </a:p>
      </dgm:t>
    </dgm:pt>
    <dgm:pt modelId="{4DF1465E-CF59-124B-BE2B-985534AAE354}" type="pres">
      <dgm:prSet presAssocID="{643F58CA-CAD3-0040-B616-B80474E85028}" presName="hierChild2" presStyleCnt="0"/>
      <dgm:spPr/>
    </dgm:pt>
    <dgm:pt modelId="{C739E3A6-1139-ED4F-9643-670F3ABE850F}" type="pres">
      <dgm:prSet presAssocID="{5B1ED958-473C-D14D-8DE2-46303E2CE3E3}" presName="Name37" presStyleLbl="parChTrans1D2" presStyleIdx="0" presStyleCnt="2"/>
      <dgm:spPr/>
      <dgm:t>
        <a:bodyPr/>
        <a:lstStyle/>
        <a:p>
          <a:endParaRPr lang="de-DE"/>
        </a:p>
      </dgm:t>
    </dgm:pt>
    <dgm:pt modelId="{F37FC831-B35B-AE4E-97AF-1BDB54AD786A}" type="pres">
      <dgm:prSet presAssocID="{0A44B162-3608-A546-9B9C-1067F98F5208}" presName="hierRoot2" presStyleCnt="0">
        <dgm:presLayoutVars>
          <dgm:hierBranch val="init"/>
        </dgm:presLayoutVars>
      </dgm:prSet>
      <dgm:spPr/>
    </dgm:pt>
    <dgm:pt modelId="{00E3F704-34E0-1D40-8E7A-C0758E82FFAB}" type="pres">
      <dgm:prSet presAssocID="{0A44B162-3608-A546-9B9C-1067F98F5208}" presName="rootComposite" presStyleCnt="0"/>
      <dgm:spPr/>
    </dgm:pt>
    <dgm:pt modelId="{E6A32064-F9DA-474B-ABD2-E9CA0EB2DDEE}" type="pres">
      <dgm:prSet presAssocID="{0A44B162-3608-A546-9B9C-1067F98F520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C8ADF8A-4C4A-8943-8E8B-515C7FFCB531}" type="pres">
      <dgm:prSet presAssocID="{0A44B162-3608-A546-9B9C-1067F98F5208}" presName="rootConnector" presStyleLbl="node2" presStyleIdx="0" presStyleCnt="2"/>
      <dgm:spPr/>
      <dgm:t>
        <a:bodyPr/>
        <a:lstStyle/>
        <a:p>
          <a:endParaRPr lang="de-DE"/>
        </a:p>
      </dgm:t>
    </dgm:pt>
    <dgm:pt modelId="{E5BBA5AA-A85C-E041-878F-303304E981F6}" type="pres">
      <dgm:prSet presAssocID="{0A44B162-3608-A546-9B9C-1067F98F5208}" presName="hierChild4" presStyleCnt="0"/>
      <dgm:spPr/>
    </dgm:pt>
    <dgm:pt modelId="{49EF6DE7-188D-2741-8617-1D05983AC631}" type="pres">
      <dgm:prSet presAssocID="{0A44B162-3608-A546-9B9C-1067F98F5208}" presName="hierChild5" presStyleCnt="0"/>
      <dgm:spPr/>
    </dgm:pt>
    <dgm:pt modelId="{F46099B9-BA4C-EB41-AE5E-0E0574AE5DF6}" type="pres">
      <dgm:prSet presAssocID="{6B0FAA91-1496-FF46-9EA7-A2392A8DA669}" presName="Name37" presStyleLbl="parChTrans1D2" presStyleIdx="1" presStyleCnt="2"/>
      <dgm:spPr/>
      <dgm:t>
        <a:bodyPr/>
        <a:lstStyle/>
        <a:p>
          <a:endParaRPr lang="de-DE"/>
        </a:p>
      </dgm:t>
    </dgm:pt>
    <dgm:pt modelId="{02B3547E-93E2-E34B-8C01-161F47218B91}" type="pres">
      <dgm:prSet presAssocID="{10E90E97-F13B-FA41-9711-1F95E87D6DA7}" presName="hierRoot2" presStyleCnt="0">
        <dgm:presLayoutVars>
          <dgm:hierBranch val="init"/>
        </dgm:presLayoutVars>
      </dgm:prSet>
      <dgm:spPr/>
    </dgm:pt>
    <dgm:pt modelId="{B1495C1F-FA28-BB44-B48C-3F0BA8D2DA11}" type="pres">
      <dgm:prSet presAssocID="{10E90E97-F13B-FA41-9711-1F95E87D6DA7}" presName="rootComposite" presStyleCnt="0"/>
      <dgm:spPr/>
    </dgm:pt>
    <dgm:pt modelId="{2BA5137D-64BB-A146-B54E-946A6ED471CF}" type="pres">
      <dgm:prSet presAssocID="{10E90E97-F13B-FA41-9711-1F95E87D6D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34902CE-32AF-C946-B263-14B96668B30D}" type="pres">
      <dgm:prSet presAssocID="{10E90E97-F13B-FA41-9711-1F95E87D6DA7}" presName="rootConnector" presStyleLbl="node2" presStyleIdx="1" presStyleCnt="2"/>
      <dgm:spPr/>
      <dgm:t>
        <a:bodyPr/>
        <a:lstStyle/>
        <a:p>
          <a:endParaRPr lang="de-DE"/>
        </a:p>
      </dgm:t>
    </dgm:pt>
    <dgm:pt modelId="{B2F08A31-6A2C-0D44-B59D-F3D8BEF1C71F}" type="pres">
      <dgm:prSet presAssocID="{10E90E97-F13B-FA41-9711-1F95E87D6DA7}" presName="hierChild4" presStyleCnt="0"/>
      <dgm:spPr/>
    </dgm:pt>
    <dgm:pt modelId="{9250ECC1-CD5E-B74C-878D-65B377E29BA1}" type="pres">
      <dgm:prSet presAssocID="{58CE5AA5-2D6B-BD4E-9A18-7CFB583EEA4F}" presName="Name37" presStyleLbl="parChTrans1D3" presStyleIdx="0" presStyleCnt="2"/>
      <dgm:spPr/>
      <dgm:t>
        <a:bodyPr/>
        <a:lstStyle/>
        <a:p>
          <a:endParaRPr lang="de-DE"/>
        </a:p>
      </dgm:t>
    </dgm:pt>
    <dgm:pt modelId="{526ACD30-319B-4540-A4BB-D71EBF26B022}" type="pres">
      <dgm:prSet presAssocID="{8C108BD1-E913-D04A-9611-9C6F8714C2BC}" presName="hierRoot2" presStyleCnt="0">
        <dgm:presLayoutVars>
          <dgm:hierBranch val="init"/>
        </dgm:presLayoutVars>
      </dgm:prSet>
      <dgm:spPr/>
    </dgm:pt>
    <dgm:pt modelId="{11BE4996-D9B1-8947-B6CB-729A9798BA30}" type="pres">
      <dgm:prSet presAssocID="{8C108BD1-E913-D04A-9611-9C6F8714C2BC}" presName="rootComposite" presStyleCnt="0"/>
      <dgm:spPr/>
    </dgm:pt>
    <dgm:pt modelId="{965D1E54-7E68-2F45-BA8E-A8D281DC7646}" type="pres">
      <dgm:prSet presAssocID="{8C108BD1-E913-D04A-9611-9C6F8714C2B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6990959-F6C0-E046-821F-F739BBAF9A2F}" type="pres">
      <dgm:prSet presAssocID="{8C108BD1-E913-D04A-9611-9C6F8714C2BC}" presName="rootConnector" presStyleLbl="node3" presStyleIdx="0" presStyleCnt="2"/>
      <dgm:spPr/>
      <dgm:t>
        <a:bodyPr/>
        <a:lstStyle/>
        <a:p>
          <a:endParaRPr lang="de-DE"/>
        </a:p>
      </dgm:t>
    </dgm:pt>
    <dgm:pt modelId="{419CEC62-064E-E54F-B659-31C500055056}" type="pres">
      <dgm:prSet presAssocID="{8C108BD1-E913-D04A-9611-9C6F8714C2BC}" presName="hierChild4" presStyleCnt="0"/>
      <dgm:spPr/>
    </dgm:pt>
    <dgm:pt modelId="{5EB56E98-D8D2-5C42-B79A-5253CBBD69C2}" type="pres">
      <dgm:prSet presAssocID="{E965E667-A5BE-0B4C-BE07-C6F8FDCCE83D}" presName="Name37" presStyleLbl="parChTrans1D4" presStyleIdx="0" presStyleCnt="4"/>
      <dgm:spPr/>
      <dgm:t>
        <a:bodyPr/>
        <a:lstStyle/>
        <a:p>
          <a:endParaRPr lang="de-DE"/>
        </a:p>
      </dgm:t>
    </dgm:pt>
    <dgm:pt modelId="{024D4A20-4C6D-9949-964D-0324B40E69FF}" type="pres">
      <dgm:prSet presAssocID="{AD99C9E5-00E2-4B4D-A070-4FA0B77AF1CA}" presName="hierRoot2" presStyleCnt="0">
        <dgm:presLayoutVars>
          <dgm:hierBranch val="init"/>
        </dgm:presLayoutVars>
      </dgm:prSet>
      <dgm:spPr/>
    </dgm:pt>
    <dgm:pt modelId="{A03F44B8-7D78-ED48-B790-2AF36AC3268A}" type="pres">
      <dgm:prSet presAssocID="{AD99C9E5-00E2-4B4D-A070-4FA0B77AF1CA}" presName="rootComposite" presStyleCnt="0"/>
      <dgm:spPr/>
    </dgm:pt>
    <dgm:pt modelId="{7AB18FEE-10FF-A543-B203-2CD8FC82E0CF}" type="pres">
      <dgm:prSet presAssocID="{AD99C9E5-00E2-4B4D-A070-4FA0B77AF1CA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05F3AD-9745-E141-A369-D0AC9AD6A305}" type="pres">
      <dgm:prSet presAssocID="{AD99C9E5-00E2-4B4D-A070-4FA0B77AF1CA}" presName="rootConnector" presStyleLbl="node4" presStyleIdx="0" presStyleCnt="4"/>
      <dgm:spPr/>
      <dgm:t>
        <a:bodyPr/>
        <a:lstStyle/>
        <a:p>
          <a:endParaRPr lang="de-DE"/>
        </a:p>
      </dgm:t>
    </dgm:pt>
    <dgm:pt modelId="{F41DCFB1-001D-4E4B-902F-B3CDE487B7D6}" type="pres">
      <dgm:prSet presAssocID="{AD99C9E5-00E2-4B4D-A070-4FA0B77AF1CA}" presName="hierChild4" presStyleCnt="0"/>
      <dgm:spPr/>
    </dgm:pt>
    <dgm:pt modelId="{4A63B367-BBDC-3F46-A98A-BE9940C82857}" type="pres">
      <dgm:prSet presAssocID="{AD99C9E5-00E2-4B4D-A070-4FA0B77AF1CA}" presName="hierChild5" presStyleCnt="0"/>
      <dgm:spPr/>
    </dgm:pt>
    <dgm:pt modelId="{DC2E9783-3EA5-0D46-ACB7-197FFDD69FE0}" type="pres">
      <dgm:prSet presAssocID="{B68B9E70-3F30-3E48-84E6-C379EB263AC9}" presName="Name37" presStyleLbl="parChTrans1D4" presStyleIdx="1" presStyleCnt="4"/>
      <dgm:spPr/>
      <dgm:t>
        <a:bodyPr/>
        <a:lstStyle/>
        <a:p>
          <a:endParaRPr lang="de-DE"/>
        </a:p>
      </dgm:t>
    </dgm:pt>
    <dgm:pt modelId="{58FE7E4A-486A-6143-8EAF-8E8F816E562D}" type="pres">
      <dgm:prSet presAssocID="{C4CED239-4361-4E40-8BEA-672183944576}" presName="hierRoot2" presStyleCnt="0">
        <dgm:presLayoutVars>
          <dgm:hierBranch val="init"/>
        </dgm:presLayoutVars>
      </dgm:prSet>
      <dgm:spPr/>
    </dgm:pt>
    <dgm:pt modelId="{56133DC5-47AE-C24B-839F-502F41410543}" type="pres">
      <dgm:prSet presAssocID="{C4CED239-4361-4E40-8BEA-672183944576}" presName="rootComposite" presStyleCnt="0"/>
      <dgm:spPr/>
    </dgm:pt>
    <dgm:pt modelId="{E6799C8B-21C3-F842-8117-312BB3924A38}" type="pres">
      <dgm:prSet presAssocID="{C4CED239-4361-4E40-8BEA-672183944576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40E0C35-C6D0-6346-82BD-F84AF20115C1}" type="pres">
      <dgm:prSet presAssocID="{C4CED239-4361-4E40-8BEA-672183944576}" presName="rootConnector" presStyleLbl="node4" presStyleIdx="1" presStyleCnt="4"/>
      <dgm:spPr/>
      <dgm:t>
        <a:bodyPr/>
        <a:lstStyle/>
        <a:p>
          <a:endParaRPr lang="de-DE"/>
        </a:p>
      </dgm:t>
    </dgm:pt>
    <dgm:pt modelId="{A5E1CCC1-8C9F-B043-8E56-292B313491CB}" type="pres">
      <dgm:prSet presAssocID="{C4CED239-4361-4E40-8BEA-672183944576}" presName="hierChild4" presStyleCnt="0"/>
      <dgm:spPr/>
    </dgm:pt>
    <dgm:pt modelId="{4AC8CCA6-28C1-604C-8A84-B3F7D3DF7971}" type="pres">
      <dgm:prSet presAssocID="{C4CED239-4361-4E40-8BEA-672183944576}" presName="hierChild5" presStyleCnt="0"/>
      <dgm:spPr/>
    </dgm:pt>
    <dgm:pt modelId="{35452C7F-5A54-774F-A2CF-884DD94A6CCB}" type="pres">
      <dgm:prSet presAssocID="{8C108BD1-E913-D04A-9611-9C6F8714C2BC}" presName="hierChild5" presStyleCnt="0"/>
      <dgm:spPr/>
    </dgm:pt>
    <dgm:pt modelId="{2C1EA986-233F-114F-95ED-2FB51F6ABD88}" type="pres">
      <dgm:prSet presAssocID="{D59717E4-67E9-7B4D-8BA8-A05AD1F7424C}" presName="Name37" presStyleLbl="parChTrans1D3" presStyleIdx="1" presStyleCnt="2"/>
      <dgm:spPr/>
      <dgm:t>
        <a:bodyPr/>
        <a:lstStyle/>
        <a:p>
          <a:endParaRPr lang="de-DE"/>
        </a:p>
      </dgm:t>
    </dgm:pt>
    <dgm:pt modelId="{09B53867-E9F4-A247-8563-BA94010E51B8}" type="pres">
      <dgm:prSet presAssocID="{B3D2C20F-4A8D-4340-92E2-8BC57E7F62E4}" presName="hierRoot2" presStyleCnt="0">
        <dgm:presLayoutVars>
          <dgm:hierBranch val="init"/>
        </dgm:presLayoutVars>
      </dgm:prSet>
      <dgm:spPr/>
    </dgm:pt>
    <dgm:pt modelId="{72A7DC17-49C9-1244-B57C-3A6B6483A4C6}" type="pres">
      <dgm:prSet presAssocID="{B3D2C20F-4A8D-4340-92E2-8BC57E7F62E4}" presName="rootComposite" presStyleCnt="0"/>
      <dgm:spPr/>
    </dgm:pt>
    <dgm:pt modelId="{35C1A31E-5CBB-0F42-8A2B-864C416E9691}" type="pres">
      <dgm:prSet presAssocID="{B3D2C20F-4A8D-4340-92E2-8BC57E7F62E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BCFCA1A-7465-6544-B881-E930900A8520}" type="pres">
      <dgm:prSet presAssocID="{B3D2C20F-4A8D-4340-92E2-8BC57E7F62E4}" presName="rootConnector" presStyleLbl="node3" presStyleIdx="1" presStyleCnt="2"/>
      <dgm:spPr/>
      <dgm:t>
        <a:bodyPr/>
        <a:lstStyle/>
        <a:p>
          <a:endParaRPr lang="de-DE"/>
        </a:p>
      </dgm:t>
    </dgm:pt>
    <dgm:pt modelId="{0E5EB47D-70DA-BC41-9C3E-3B4AD7D96363}" type="pres">
      <dgm:prSet presAssocID="{B3D2C20F-4A8D-4340-92E2-8BC57E7F62E4}" presName="hierChild4" presStyleCnt="0"/>
      <dgm:spPr/>
    </dgm:pt>
    <dgm:pt modelId="{12B130D2-F0FF-804F-B8DA-29FA8369894E}" type="pres">
      <dgm:prSet presAssocID="{24564912-686B-7946-8A3F-DDB2A2FA5EEE}" presName="Name37" presStyleLbl="parChTrans1D4" presStyleIdx="2" presStyleCnt="4"/>
      <dgm:spPr/>
      <dgm:t>
        <a:bodyPr/>
        <a:lstStyle/>
        <a:p>
          <a:endParaRPr lang="de-DE"/>
        </a:p>
      </dgm:t>
    </dgm:pt>
    <dgm:pt modelId="{80741A9D-F06D-E444-B223-474224BDAC2E}" type="pres">
      <dgm:prSet presAssocID="{F2405029-A933-6E4E-B50E-5B761082B43E}" presName="hierRoot2" presStyleCnt="0">
        <dgm:presLayoutVars>
          <dgm:hierBranch val="init"/>
        </dgm:presLayoutVars>
      </dgm:prSet>
      <dgm:spPr/>
    </dgm:pt>
    <dgm:pt modelId="{9AF9E36A-D24E-7F4C-B766-9F5442953C98}" type="pres">
      <dgm:prSet presAssocID="{F2405029-A933-6E4E-B50E-5B761082B43E}" presName="rootComposite" presStyleCnt="0"/>
      <dgm:spPr/>
    </dgm:pt>
    <dgm:pt modelId="{02427129-B84D-8D47-B92D-EE65E14DC70C}" type="pres">
      <dgm:prSet presAssocID="{F2405029-A933-6E4E-B50E-5B761082B43E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4B1C615-B2C7-9A41-977B-ABB04C177860}" type="pres">
      <dgm:prSet presAssocID="{F2405029-A933-6E4E-B50E-5B761082B43E}" presName="rootConnector" presStyleLbl="node4" presStyleIdx="2" presStyleCnt="4"/>
      <dgm:spPr/>
      <dgm:t>
        <a:bodyPr/>
        <a:lstStyle/>
        <a:p>
          <a:endParaRPr lang="de-DE"/>
        </a:p>
      </dgm:t>
    </dgm:pt>
    <dgm:pt modelId="{811469C1-AB99-9A43-82C6-7F025C78B7DF}" type="pres">
      <dgm:prSet presAssocID="{F2405029-A933-6E4E-B50E-5B761082B43E}" presName="hierChild4" presStyleCnt="0"/>
      <dgm:spPr/>
    </dgm:pt>
    <dgm:pt modelId="{15A67E6A-EDD0-B740-B0F6-C8497029CCFB}" type="pres">
      <dgm:prSet presAssocID="{F2405029-A933-6E4E-B50E-5B761082B43E}" presName="hierChild5" presStyleCnt="0"/>
      <dgm:spPr/>
    </dgm:pt>
    <dgm:pt modelId="{7204C799-2547-DC49-A507-DDDE0FA39DCC}" type="pres">
      <dgm:prSet presAssocID="{DE0CC413-7D63-1B4E-8004-C1A20D9CBE98}" presName="Name37" presStyleLbl="parChTrans1D4" presStyleIdx="3" presStyleCnt="4"/>
      <dgm:spPr/>
      <dgm:t>
        <a:bodyPr/>
        <a:lstStyle/>
        <a:p>
          <a:endParaRPr lang="de-DE"/>
        </a:p>
      </dgm:t>
    </dgm:pt>
    <dgm:pt modelId="{406D6BA4-76C6-1041-B5C5-9FAF20437831}" type="pres">
      <dgm:prSet presAssocID="{5464B732-9907-4A47-B280-8B57E58E3B45}" presName="hierRoot2" presStyleCnt="0">
        <dgm:presLayoutVars>
          <dgm:hierBranch val="init"/>
        </dgm:presLayoutVars>
      </dgm:prSet>
      <dgm:spPr/>
    </dgm:pt>
    <dgm:pt modelId="{83F5D5C1-4B8F-DF4D-87D1-D02B83C12BCA}" type="pres">
      <dgm:prSet presAssocID="{5464B732-9907-4A47-B280-8B57E58E3B45}" presName="rootComposite" presStyleCnt="0"/>
      <dgm:spPr/>
    </dgm:pt>
    <dgm:pt modelId="{5B09D6E2-1079-824C-9D49-8451DA8603AA}" type="pres">
      <dgm:prSet presAssocID="{5464B732-9907-4A47-B280-8B57E58E3B45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4398256-E4B6-8D42-84D8-7BFDD5231FB6}" type="pres">
      <dgm:prSet presAssocID="{5464B732-9907-4A47-B280-8B57E58E3B45}" presName="rootConnector" presStyleLbl="node4" presStyleIdx="3" presStyleCnt="4"/>
      <dgm:spPr/>
      <dgm:t>
        <a:bodyPr/>
        <a:lstStyle/>
        <a:p>
          <a:endParaRPr lang="de-DE"/>
        </a:p>
      </dgm:t>
    </dgm:pt>
    <dgm:pt modelId="{D05CF7BA-3949-6D4D-95A4-F2E135C00A4E}" type="pres">
      <dgm:prSet presAssocID="{5464B732-9907-4A47-B280-8B57E58E3B45}" presName="hierChild4" presStyleCnt="0"/>
      <dgm:spPr/>
    </dgm:pt>
    <dgm:pt modelId="{73441431-33D6-DD4F-8249-F6C1B2AFA1D4}" type="pres">
      <dgm:prSet presAssocID="{5464B732-9907-4A47-B280-8B57E58E3B45}" presName="hierChild5" presStyleCnt="0"/>
      <dgm:spPr/>
    </dgm:pt>
    <dgm:pt modelId="{ABED3DB3-8189-E24C-B6CA-D12684FFE6AE}" type="pres">
      <dgm:prSet presAssocID="{B3D2C20F-4A8D-4340-92E2-8BC57E7F62E4}" presName="hierChild5" presStyleCnt="0"/>
      <dgm:spPr/>
    </dgm:pt>
    <dgm:pt modelId="{328E2205-780E-7142-AC72-F84FE6116320}" type="pres">
      <dgm:prSet presAssocID="{10E90E97-F13B-FA41-9711-1F95E87D6DA7}" presName="hierChild5" presStyleCnt="0"/>
      <dgm:spPr/>
    </dgm:pt>
    <dgm:pt modelId="{80DA8593-A487-074E-B38A-142CB7DE8771}" type="pres">
      <dgm:prSet presAssocID="{643F58CA-CAD3-0040-B616-B80474E85028}" presName="hierChild3" presStyleCnt="0"/>
      <dgm:spPr/>
    </dgm:pt>
  </dgm:ptLst>
  <dgm:cxnLst>
    <dgm:cxn modelId="{DF25FAEC-9DA8-A343-B766-2A46DB561755}" type="presOf" srcId="{8C108BD1-E913-D04A-9611-9C6F8714C2BC}" destId="{965D1E54-7E68-2F45-BA8E-A8D281DC7646}" srcOrd="0" destOrd="0" presId="urn:microsoft.com/office/officeart/2005/8/layout/orgChart1"/>
    <dgm:cxn modelId="{A1553B95-B7B1-3A42-AB87-B172A530CFAA}" srcId="{643F58CA-CAD3-0040-B616-B80474E85028}" destId="{10E90E97-F13B-FA41-9711-1F95E87D6DA7}" srcOrd="1" destOrd="0" parTransId="{6B0FAA91-1496-FF46-9EA7-A2392A8DA669}" sibTransId="{3B2D854F-129A-4146-B361-233B972F701F}"/>
    <dgm:cxn modelId="{B2819229-E929-184B-8E43-F32A723BC2B9}" srcId="{10E90E97-F13B-FA41-9711-1F95E87D6DA7}" destId="{8C108BD1-E913-D04A-9611-9C6F8714C2BC}" srcOrd="0" destOrd="0" parTransId="{58CE5AA5-2D6B-BD4E-9A18-7CFB583EEA4F}" sibTransId="{58638286-EF69-2042-AA9E-1F1C7564E5B5}"/>
    <dgm:cxn modelId="{71CF7EEE-5C44-134E-9940-A603087BDE83}" type="presOf" srcId="{58CE5AA5-2D6B-BD4E-9A18-7CFB583EEA4F}" destId="{9250ECC1-CD5E-B74C-878D-65B377E29BA1}" srcOrd="0" destOrd="0" presId="urn:microsoft.com/office/officeart/2005/8/layout/orgChart1"/>
    <dgm:cxn modelId="{A563255A-5EC5-5545-936D-36BC0D404492}" type="presOf" srcId="{6B0FAA91-1496-FF46-9EA7-A2392A8DA669}" destId="{F46099B9-BA4C-EB41-AE5E-0E0574AE5DF6}" srcOrd="0" destOrd="0" presId="urn:microsoft.com/office/officeart/2005/8/layout/orgChart1"/>
    <dgm:cxn modelId="{F831B4D8-D55D-8F48-BDEF-250509893839}" type="presOf" srcId="{643F58CA-CAD3-0040-B616-B80474E85028}" destId="{FBD3B71C-8767-7D4C-BC48-27C125562107}" srcOrd="1" destOrd="0" presId="urn:microsoft.com/office/officeart/2005/8/layout/orgChart1"/>
    <dgm:cxn modelId="{3560B369-A76F-6942-B55D-6A5AEDDC738F}" type="presOf" srcId="{10E90E97-F13B-FA41-9711-1F95E87D6DA7}" destId="{534902CE-32AF-C946-B263-14B96668B30D}" srcOrd="1" destOrd="0" presId="urn:microsoft.com/office/officeart/2005/8/layout/orgChart1"/>
    <dgm:cxn modelId="{7A68B109-B565-EF47-8532-E2BCBF40573D}" type="presOf" srcId="{DE0CC413-7D63-1B4E-8004-C1A20D9CBE98}" destId="{7204C799-2547-DC49-A507-DDDE0FA39DCC}" srcOrd="0" destOrd="0" presId="urn:microsoft.com/office/officeart/2005/8/layout/orgChart1"/>
    <dgm:cxn modelId="{F448978B-087F-794B-A9ED-B4B32295F536}" type="presOf" srcId="{24564912-686B-7946-8A3F-DDB2A2FA5EEE}" destId="{12B130D2-F0FF-804F-B8DA-29FA8369894E}" srcOrd="0" destOrd="0" presId="urn:microsoft.com/office/officeart/2005/8/layout/orgChart1"/>
    <dgm:cxn modelId="{CE643306-9D99-B041-866D-418D479AD122}" srcId="{8C108BD1-E913-D04A-9611-9C6F8714C2BC}" destId="{AD99C9E5-00E2-4B4D-A070-4FA0B77AF1CA}" srcOrd="0" destOrd="0" parTransId="{E965E667-A5BE-0B4C-BE07-C6F8FDCCE83D}" sibTransId="{5611C52A-7B67-2F42-BACF-324C2652F275}"/>
    <dgm:cxn modelId="{43429F6B-F6B3-CE4A-8546-B0CF2B4A29B1}" srcId="{B3D2C20F-4A8D-4340-92E2-8BC57E7F62E4}" destId="{F2405029-A933-6E4E-B50E-5B761082B43E}" srcOrd="0" destOrd="0" parTransId="{24564912-686B-7946-8A3F-DDB2A2FA5EEE}" sibTransId="{88BE1071-B9A7-E34C-92E8-C98C8974A138}"/>
    <dgm:cxn modelId="{9EFB5CC3-8FEE-0849-B230-0F9902219821}" type="presOf" srcId="{5B1ED958-473C-D14D-8DE2-46303E2CE3E3}" destId="{C739E3A6-1139-ED4F-9643-670F3ABE850F}" srcOrd="0" destOrd="0" presId="urn:microsoft.com/office/officeart/2005/8/layout/orgChart1"/>
    <dgm:cxn modelId="{0ECC9553-2E3B-6D45-8252-FB3318DD97EF}" type="presOf" srcId="{F2405029-A933-6E4E-B50E-5B761082B43E}" destId="{02427129-B84D-8D47-B92D-EE65E14DC70C}" srcOrd="0" destOrd="0" presId="urn:microsoft.com/office/officeart/2005/8/layout/orgChart1"/>
    <dgm:cxn modelId="{BC73A7BD-8FC3-8D4E-A571-BF80EC1E87C9}" type="presOf" srcId="{10E90E97-F13B-FA41-9711-1F95E87D6DA7}" destId="{2BA5137D-64BB-A146-B54E-946A6ED471CF}" srcOrd="0" destOrd="0" presId="urn:microsoft.com/office/officeart/2005/8/layout/orgChart1"/>
    <dgm:cxn modelId="{FBE98A25-A526-2045-B9BA-04BF9902E020}" srcId="{8C108BD1-E913-D04A-9611-9C6F8714C2BC}" destId="{C4CED239-4361-4E40-8BEA-672183944576}" srcOrd="1" destOrd="0" parTransId="{B68B9E70-3F30-3E48-84E6-C379EB263AC9}" sibTransId="{D3EA4055-0691-5642-AC8F-2D4E8BC9E7B9}"/>
    <dgm:cxn modelId="{975C31A4-2493-5040-A9A5-CF5F05CDD596}" type="presOf" srcId="{D59717E4-67E9-7B4D-8BA8-A05AD1F7424C}" destId="{2C1EA986-233F-114F-95ED-2FB51F6ABD88}" srcOrd="0" destOrd="0" presId="urn:microsoft.com/office/officeart/2005/8/layout/orgChart1"/>
    <dgm:cxn modelId="{DA69C9A1-BE96-0F49-92DA-5125347BC26A}" type="presOf" srcId="{C4CED239-4361-4E40-8BEA-672183944576}" destId="{640E0C35-C6D0-6346-82BD-F84AF20115C1}" srcOrd="1" destOrd="0" presId="urn:microsoft.com/office/officeart/2005/8/layout/orgChart1"/>
    <dgm:cxn modelId="{67DCB376-EB9C-154D-A760-553699B11C73}" type="presOf" srcId="{5464B732-9907-4A47-B280-8B57E58E3B45}" destId="{34398256-E4B6-8D42-84D8-7BFDD5231FB6}" srcOrd="1" destOrd="0" presId="urn:microsoft.com/office/officeart/2005/8/layout/orgChart1"/>
    <dgm:cxn modelId="{4155F425-C489-EC4D-9CBE-9302FDDCA6F9}" srcId="{10E90E97-F13B-FA41-9711-1F95E87D6DA7}" destId="{B3D2C20F-4A8D-4340-92E2-8BC57E7F62E4}" srcOrd="1" destOrd="0" parTransId="{D59717E4-67E9-7B4D-8BA8-A05AD1F7424C}" sibTransId="{44640AEC-25DA-A642-973A-81F0A9EB700F}"/>
    <dgm:cxn modelId="{B8A33FEE-F547-8242-83C9-C685DE0287DA}" srcId="{97552878-89FC-B246-BEA4-9174185608D0}" destId="{643F58CA-CAD3-0040-B616-B80474E85028}" srcOrd="0" destOrd="0" parTransId="{5CB94089-29DE-D640-93BF-C5A8B098CEB2}" sibTransId="{5CB9E0AE-9FF9-EC42-B491-A6F92BCCFA0D}"/>
    <dgm:cxn modelId="{06B0585B-092D-1F44-B4DC-6D9555C2BAEE}" srcId="{B3D2C20F-4A8D-4340-92E2-8BC57E7F62E4}" destId="{5464B732-9907-4A47-B280-8B57E58E3B45}" srcOrd="1" destOrd="0" parTransId="{DE0CC413-7D63-1B4E-8004-C1A20D9CBE98}" sibTransId="{9E48BAE6-D110-B740-9914-C76B60BE9A0E}"/>
    <dgm:cxn modelId="{2BF31455-E3A7-DD4E-B345-14FE91E0BEC3}" type="presOf" srcId="{C4CED239-4361-4E40-8BEA-672183944576}" destId="{E6799C8B-21C3-F842-8117-312BB3924A38}" srcOrd="0" destOrd="0" presId="urn:microsoft.com/office/officeart/2005/8/layout/orgChart1"/>
    <dgm:cxn modelId="{A1525BBC-2C42-F340-BA5A-2BEAEE7E9FC6}" type="presOf" srcId="{AD99C9E5-00E2-4B4D-A070-4FA0B77AF1CA}" destId="{1805F3AD-9745-E141-A369-D0AC9AD6A305}" srcOrd="1" destOrd="0" presId="urn:microsoft.com/office/officeart/2005/8/layout/orgChart1"/>
    <dgm:cxn modelId="{797606E4-2D59-5248-9007-BDC07E52BE08}" type="presOf" srcId="{0A44B162-3608-A546-9B9C-1067F98F5208}" destId="{E6A32064-F9DA-474B-ABD2-E9CA0EB2DDEE}" srcOrd="0" destOrd="0" presId="urn:microsoft.com/office/officeart/2005/8/layout/orgChart1"/>
    <dgm:cxn modelId="{168D2116-F947-5E4B-B7E0-BC8938217D65}" type="presOf" srcId="{643F58CA-CAD3-0040-B616-B80474E85028}" destId="{80450A18-968A-C343-9F57-26A5C2E72312}" srcOrd="0" destOrd="0" presId="urn:microsoft.com/office/officeart/2005/8/layout/orgChart1"/>
    <dgm:cxn modelId="{83041ABD-4EEB-084E-8673-6F2CCE0E1595}" type="presOf" srcId="{B68B9E70-3F30-3E48-84E6-C379EB263AC9}" destId="{DC2E9783-3EA5-0D46-ACB7-197FFDD69FE0}" srcOrd="0" destOrd="0" presId="urn:microsoft.com/office/officeart/2005/8/layout/orgChart1"/>
    <dgm:cxn modelId="{EA497C91-8D36-854A-983C-EB1930E11439}" type="presOf" srcId="{AD99C9E5-00E2-4B4D-A070-4FA0B77AF1CA}" destId="{7AB18FEE-10FF-A543-B203-2CD8FC82E0CF}" srcOrd="0" destOrd="0" presId="urn:microsoft.com/office/officeart/2005/8/layout/orgChart1"/>
    <dgm:cxn modelId="{BC31C8E0-F761-6D40-B096-143C2BD56E3C}" type="presOf" srcId="{B3D2C20F-4A8D-4340-92E2-8BC57E7F62E4}" destId="{8BCFCA1A-7465-6544-B881-E930900A8520}" srcOrd="1" destOrd="0" presId="urn:microsoft.com/office/officeart/2005/8/layout/orgChart1"/>
    <dgm:cxn modelId="{674444BF-1E99-B140-933D-EE1859B0AC94}" type="presOf" srcId="{F2405029-A933-6E4E-B50E-5B761082B43E}" destId="{C4B1C615-B2C7-9A41-977B-ABB04C177860}" srcOrd="1" destOrd="0" presId="urn:microsoft.com/office/officeart/2005/8/layout/orgChart1"/>
    <dgm:cxn modelId="{B265362A-7B48-EF4C-BBCF-374F6B677333}" srcId="{643F58CA-CAD3-0040-B616-B80474E85028}" destId="{0A44B162-3608-A546-9B9C-1067F98F5208}" srcOrd="0" destOrd="0" parTransId="{5B1ED958-473C-D14D-8DE2-46303E2CE3E3}" sibTransId="{E2BDD7AC-26C6-184A-BB08-0398296A518E}"/>
    <dgm:cxn modelId="{B947D95B-466E-7842-A81A-6A3A6410406D}" type="presOf" srcId="{97552878-89FC-B246-BEA4-9174185608D0}" destId="{E6570D2A-46A0-B541-833D-22D85B58A5DB}" srcOrd="0" destOrd="0" presId="urn:microsoft.com/office/officeart/2005/8/layout/orgChart1"/>
    <dgm:cxn modelId="{ADA426F6-987C-D141-87FC-92E3C9BAE1DF}" type="presOf" srcId="{B3D2C20F-4A8D-4340-92E2-8BC57E7F62E4}" destId="{35C1A31E-5CBB-0F42-8A2B-864C416E9691}" srcOrd="0" destOrd="0" presId="urn:microsoft.com/office/officeart/2005/8/layout/orgChart1"/>
    <dgm:cxn modelId="{4FF38106-B8A9-DF4D-ACDB-362EFEEE5874}" type="presOf" srcId="{0A44B162-3608-A546-9B9C-1067F98F5208}" destId="{8C8ADF8A-4C4A-8943-8E8B-515C7FFCB531}" srcOrd="1" destOrd="0" presId="urn:microsoft.com/office/officeart/2005/8/layout/orgChart1"/>
    <dgm:cxn modelId="{C7B8F94A-2435-8F45-855F-E6AFE500C0A6}" type="presOf" srcId="{E965E667-A5BE-0B4C-BE07-C6F8FDCCE83D}" destId="{5EB56E98-D8D2-5C42-B79A-5253CBBD69C2}" srcOrd="0" destOrd="0" presId="urn:microsoft.com/office/officeart/2005/8/layout/orgChart1"/>
    <dgm:cxn modelId="{0C67767B-61CC-6147-93CD-159E02231085}" type="presOf" srcId="{8C108BD1-E913-D04A-9611-9C6F8714C2BC}" destId="{76990959-F6C0-E046-821F-F739BBAF9A2F}" srcOrd="1" destOrd="0" presId="urn:microsoft.com/office/officeart/2005/8/layout/orgChart1"/>
    <dgm:cxn modelId="{EAEB4B29-18D2-0245-9C9E-F4B737690410}" type="presOf" srcId="{5464B732-9907-4A47-B280-8B57E58E3B45}" destId="{5B09D6E2-1079-824C-9D49-8451DA8603AA}" srcOrd="0" destOrd="0" presId="urn:microsoft.com/office/officeart/2005/8/layout/orgChart1"/>
    <dgm:cxn modelId="{9D80D0EC-2AD6-5746-84A5-9CFA0ED22C7F}" type="presParOf" srcId="{E6570D2A-46A0-B541-833D-22D85B58A5DB}" destId="{C2CD5AEE-7AA5-424B-AC82-BA440F3D3161}" srcOrd="0" destOrd="0" presId="urn:microsoft.com/office/officeart/2005/8/layout/orgChart1"/>
    <dgm:cxn modelId="{F7811E6A-E72F-7043-84B8-BC6C402E0406}" type="presParOf" srcId="{C2CD5AEE-7AA5-424B-AC82-BA440F3D3161}" destId="{4E6C8BD9-1948-5642-B189-CDE846BBC134}" srcOrd="0" destOrd="0" presId="urn:microsoft.com/office/officeart/2005/8/layout/orgChart1"/>
    <dgm:cxn modelId="{54D338A2-A92F-4C44-A1AD-B667BE3F082F}" type="presParOf" srcId="{4E6C8BD9-1948-5642-B189-CDE846BBC134}" destId="{80450A18-968A-C343-9F57-26A5C2E72312}" srcOrd="0" destOrd="0" presId="urn:microsoft.com/office/officeart/2005/8/layout/orgChart1"/>
    <dgm:cxn modelId="{F7434757-4F07-8743-959F-4894244196F6}" type="presParOf" srcId="{4E6C8BD9-1948-5642-B189-CDE846BBC134}" destId="{FBD3B71C-8767-7D4C-BC48-27C125562107}" srcOrd="1" destOrd="0" presId="urn:microsoft.com/office/officeart/2005/8/layout/orgChart1"/>
    <dgm:cxn modelId="{80AA6308-3219-AD48-9285-D54A38A9AB3E}" type="presParOf" srcId="{C2CD5AEE-7AA5-424B-AC82-BA440F3D3161}" destId="{4DF1465E-CF59-124B-BE2B-985534AAE354}" srcOrd="1" destOrd="0" presId="urn:microsoft.com/office/officeart/2005/8/layout/orgChart1"/>
    <dgm:cxn modelId="{D75FA347-8822-CF47-977E-7062702FEB5D}" type="presParOf" srcId="{4DF1465E-CF59-124B-BE2B-985534AAE354}" destId="{C739E3A6-1139-ED4F-9643-670F3ABE850F}" srcOrd="0" destOrd="0" presId="urn:microsoft.com/office/officeart/2005/8/layout/orgChart1"/>
    <dgm:cxn modelId="{CDE1DDCB-BB33-B04B-B18B-929CF0DA40C6}" type="presParOf" srcId="{4DF1465E-CF59-124B-BE2B-985534AAE354}" destId="{F37FC831-B35B-AE4E-97AF-1BDB54AD786A}" srcOrd="1" destOrd="0" presId="urn:microsoft.com/office/officeart/2005/8/layout/orgChart1"/>
    <dgm:cxn modelId="{E6A85ABF-7A14-1B47-99F0-E981F665E7E3}" type="presParOf" srcId="{F37FC831-B35B-AE4E-97AF-1BDB54AD786A}" destId="{00E3F704-34E0-1D40-8E7A-C0758E82FFAB}" srcOrd="0" destOrd="0" presId="urn:microsoft.com/office/officeart/2005/8/layout/orgChart1"/>
    <dgm:cxn modelId="{0BACB179-11D4-5647-B0C2-B6E5A2C64556}" type="presParOf" srcId="{00E3F704-34E0-1D40-8E7A-C0758E82FFAB}" destId="{E6A32064-F9DA-474B-ABD2-E9CA0EB2DDEE}" srcOrd="0" destOrd="0" presId="urn:microsoft.com/office/officeart/2005/8/layout/orgChart1"/>
    <dgm:cxn modelId="{AFA6BF81-61BA-7040-B514-1587B8B0C117}" type="presParOf" srcId="{00E3F704-34E0-1D40-8E7A-C0758E82FFAB}" destId="{8C8ADF8A-4C4A-8943-8E8B-515C7FFCB531}" srcOrd="1" destOrd="0" presId="urn:microsoft.com/office/officeart/2005/8/layout/orgChart1"/>
    <dgm:cxn modelId="{D22B2DC5-9EDC-2A45-A4F4-A9C5EB2A005A}" type="presParOf" srcId="{F37FC831-B35B-AE4E-97AF-1BDB54AD786A}" destId="{E5BBA5AA-A85C-E041-878F-303304E981F6}" srcOrd="1" destOrd="0" presId="urn:microsoft.com/office/officeart/2005/8/layout/orgChart1"/>
    <dgm:cxn modelId="{0164FAE1-59E9-6C4A-9AA9-B516C7253C06}" type="presParOf" srcId="{F37FC831-B35B-AE4E-97AF-1BDB54AD786A}" destId="{49EF6DE7-188D-2741-8617-1D05983AC631}" srcOrd="2" destOrd="0" presId="urn:microsoft.com/office/officeart/2005/8/layout/orgChart1"/>
    <dgm:cxn modelId="{66633C29-4C4C-D94C-B207-2D517F754B38}" type="presParOf" srcId="{4DF1465E-CF59-124B-BE2B-985534AAE354}" destId="{F46099B9-BA4C-EB41-AE5E-0E0574AE5DF6}" srcOrd="2" destOrd="0" presId="urn:microsoft.com/office/officeart/2005/8/layout/orgChart1"/>
    <dgm:cxn modelId="{21C71D84-CD31-7244-8C9A-B3406DDCFCC3}" type="presParOf" srcId="{4DF1465E-CF59-124B-BE2B-985534AAE354}" destId="{02B3547E-93E2-E34B-8C01-161F47218B91}" srcOrd="3" destOrd="0" presId="urn:microsoft.com/office/officeart/2005/8/layout/orgChart1"/>
    <dgm:cxn modelId="{C58EBD19-FF06-3645-8517-4754CB17AB45}" type="presParOf" srcId="{02B3547E-93E2-E34B-8C01-161F47218B91}" destId="{B1495C1F-FA28-BB44-B48C-3F0BA8D2DA11}" srcOrd="0" destOrd="0" presId="urn:microsoft.com/office/officeart/2005/8/layout/orgChart1"/>
    <dgm:cxn modelId="{8C292108-1B2C-164E-BE13-A5B14B6B319A}" type="presParOf" srcId="{B1495C1F-FA28-BB44-B48C-3F0BA8D2DA11}" destId="{2BA5137D-64BB-A146-B54E-946A6ED471CF}" srcOrd="0" destOrd="0" presId="urn:microsoft.com/office/officeart/2005/8/layout/orgChart1"/>
    <dgm:cxn modelId="{581AE87A-E3D1-224E-8A56-C19EA18F0129}" type="presParOf" srcId="{B1495C1F-FA28-BB44-B48C-3F0BA8D2DA11}" destId="{534902CE-32AF-C946-B263-14B96668B30D}" srcOrd="1" destOrd="0" presId="urn:microsoft.com/office/officeart/2005/8/layout/orgChart1"/>
    <dgm:cxn modelId="{706C4479-6437-804C-B21D-D7E4A9504583}" type="presParOf" srcId="{02B3547E-93E2-E34B-8C01-161F47218B91}" destId="{B2F08A31-6A2C-0D44-B59D-F3D8BEF1C71F}" srcOrd="1" destOrd="0" presId="urn:microsoft.com/office/officeart/2005/8/layout/orgChart1"/>
    <dgm:cxn modelId="{3E034322-7B6F-C745-B4CB-3B50A64EEA7A}" type="presParOf" srcId="{B2F08A31-6A2C-0D44-B59D-F3D8BEF1C71F}" destId="{9250ECC1-CD5E-B74C-878D-65B377E29BA1}" srcOrd="0" destOrd="0" presId="urn:microsoft.com/office/officeart/2005/8/layout/orgChart1"/>
    <dgm:cxn modelId="{3BEBE2CD-6783-E44A-96B1-01F2D90D2B89}" type="presParOf" srcId="{B2F08A31-6A2C-0D44-B59D-F3D8BEF1C71F}" destId="{526ACD30-319B-4540-A4BB-D71EBF26B022}" srcOrd="1" destOrd="0" presId="urn:microsoft.com/office/officeart/2005/8/layout/orgChart1"/>
    <dgm:cxn modelId="{59CFCF87-50A4-F54A-82EB-1E85E3F93CA9}" type="presParOf" srcId="{526ACD30-319B-4540-A4BB-D71EBF26B022}" destId="{11BE4996-D9B1-8947-B6CB-729A9798BA30}" srcOrd="0" destOrd="0" presId="urn:microsoft.com/office/officeart/2005/8/layout/orgChart1"/>
    <dgm:cxn modelId="{B06A7315-566C-2946-851B-2E7716A57F93}" type="presParOf" srcId="{11BE4996-D9B1-8947-B6CB-729A9798BA30}" destId="{965D1E54-7E68-2F45-BA8E-A8D281DC7646}" srcOrd="0" destOrd="0" presId="urn:microsoft.com/office/officeart/2005/8/layout/orgChart1"/>
    <dgm:cxn modelId="{5178CF1E-B4B2-8240-A4FD-DFD3281E776F}" type="presParOf" srcId="{11BE4996-D9B1-8947-B6CB-729A9798BA30}" destId="{76990959-F6C0-E046-821F-F739BBAF9A2F}" srcOrd="1" destOrd="0" presId="urn:microsoft.com/office/officeart/2005/8/layout/orgChart1"/>
    <dgm:cxn modelId="{F95F03DA-438B-324E-8E94-593697D4D384}" type="presParOf" srcId="{526ACD30-319B-4540-A4BB-D71EBF26B022}" destId="{419CEC62-064E-E54F-B659-31C500055056}" srcOrd="1" destOrd="0" presId="urn:microsoft.com/office/officeart/2005/8/layout/orgChart1"/>
    <dgm:cxn modelId="{2AB0C057-5260-914E-A88E-874131F5BDB1}" type="presParOf" srcId="{419CEC62-064E-E54F-B659-31C500055056}" destId="{5EB56E98-D8D2-5C42-B79A-5253CBBD69C2}" srcOrd="0" destOrd="0" presId="urn:microsoft.com/office/officeart/2005/8/layout/orgChart1"/>
    <dgm:cxn modelId="{B59F72F3-1E19-3840-B931-092E373E566B}" type="presParOf" srcId="{419CEC62-064E-E54F-B659-31C500055056}" destId="{024D4A20-4C6D-9949-964D-0324B40E69FF}" srcOrd="1" destOrd="0" presId="urn:microsoft.com/office/officeart/2005/8/layout/orgChart1"/>
    <dgm:cxn modelId="{B856B803-B3AB-8C45-B866-B5BBFD730A5A}" type="presParOf" srcId="{024D4A20-4C6D-9949-964D-0324B40E69FF}" destId="{A03F44B8-7D78-ED48-B790-2AF36AC3268A}" srcOrd="0" destOrd="0" presId="urn:microsoft.com/office/officeart/2005/8/layout/orgChart1"/>
    <dgm:cxn modelId="{35CA6606-F6D9-9648-9641-75B98B565647}" type="presParOf" srcId="{A03F44B8-7D78-ED48-B790-2AF36AC3268A}" destId="{7AB18FEE-10FF-A543-B203-2CD8FC82E0CF}" srcOrd="0" destOrd="0" presId="urn:microsoft.com/office/officeart/2005/8/layout/orgChart1"/>
    <dgm:cxn modelId="{F724B036-911A-8A48-91F6-CF073E8B14EB}" type="presParOf" srcId="{A03F44B8-7D78-ED48-B790-2AF36AC3268A}" destId="{1805F3AD-9745-E141-A369-D0AC9AD6A305}" srcOrd="1" destOrd="0" presId="urn:microsoft.com/office/officeart/2005/8/layout/orgChart1"/>
    <dgm:cxn modelId="{A8118168-0227-2143-8F83-0CCF1A884F02}" type="presParOf" srcId="{024D4A20-4C6D-9949-964D-0324B40E69FF}" destId="{F41DCFB1-001D-4E4B-902F-B3CDE487B7D6}" srcOrd="1" destOrd="0" presId="urn:microsoft.com/office/officeart/2005/8/layout/orgChart1"/>
    <dgm:cxn modelId="{01A59CA2-18A9-844F-B4F9-48EDB3203E57}" type="presParOf" srcId="{024D4A20-4C6D-9949-964D-0324B40E69FF}" destId="{4A63B367-BBDC-3F46-A98A-BE9940C82857}" srcOrd="2" destOrd="0" presId="urn:microsoft.com/office/officeart/2005/8/layout/orgChart1"/>
    <dgm:cxn modelId="{A148F2FA-E1D6-674C-A8F3-97A5E9EF5A0F}" type="presParOf" srcId="{419CEC62-064E-E54F-B659-31C500055056}" destId="{DC2E9783-3EA5-0D46-ACB7-197FFDD69FE0}" srcOrd="2" destOrd="0" presId="urn:microsoft.com/office/officeart/2005/8/layout/orgChart1"/>
    <dgm:cxn modelId="{DF520381-92A5-CB4E-AC44-84D378DF2419}" type="presParOf" srcId="{419CEC62-064E-E54F-B659-31C500055056}" destId="{58FE7E4A-486A-6143-8EAF-8E8F816E562D}" srcOrd="3" destOrd="0" presId="urn:microsoft.com/office/officeart/2005/8/layout/orgChart1"/>
    <dgm:cxn modelId="{6BEF17E9-8F5C-C546-B4BB-6339CB564BD9}" type="presParOf" srcId="{58FE7E4A-486A-6143-8EAF-8E8F816E562D}" destId="{56133DC5-47AE-C24B-839F-502F41410543}" srcOrd="0" destOrd="0" presId="urn:microsoft.com/office/officeart/2005/8/layout/orgChart1"/>
    <dgm:cxn modelId="{4A2703ED-B3A9-DA45-AC47-97E674D440EC}" type="presParOf" srcId="{56133DC5-47AE-C24B-839F-502F41410543}" destId="{E6799C8B-21C3-F842-8117-312BB3924A38}" srcOrd="0" destOrd="0" presId="urn:microsoft.com/office/officeart/2005/8/layout/orgChart1"/>
    <dgm:cxn modelId="{E2523D85-FFD6-DB48-A255-CABACD8D5D66}" type="presParOf" srcId="{56133DC5-47AE-C24B-839F-502F41410543}" destId="{640E0C35-C6D0-6346-82BD-F84AF20115C1}" srcOrd="1" destOrd="0" presId="urn:microsoft.com/office/officeart/2005/8/layout/orgChart1"/>
    <dgm:cxn modelId="{C0B59470-55D9-8647-9B80-E06E10FBCF3D}" type="presParOf" srcId="{58FE7E4A-486A-6143-8EAF-8E8F816E562D}" destId="{A5E1CCC1-8C9F-B043-8E56-292B313491CB}" srcOrd="1" destOrd="0" presId="urn:microsoft.com/office/officeart/2005/8/layout/orgChart1"/>
    <dgm:cxn modelId="{50275DE7-B0AE-B44A-BB7D-4A9D0EA839FE}" type="presParOf" srcId="{58FE7E4A-486A-6143-8EAF-8E8F816E562D}" destId="{4AC8CCA6-28C1-604C-8A84-B3F7D3DF7971}" srcOrd="2" destOrd="0" presId="urn:microsoft.com/office/officeart/2005/8/layout/orgChart1"/>
    <dgm:cxn modelId="{58661A50-6219-0140-A895-C285E3E4C952}" type="presParOf" srcId="{526ACD30-319B-4540-A4BB-D71EBF26B022}" destId="{35452C7F-5A54-774F-A2CF-884DD94A6CCB}" srcOrd="2" destOrd="0" presId="urn:microsoft.com/office/officeart/2005/8/layout/orgChart1"/>
    <dgm:cxn modelId="{8D4E78E6-2812-ED49-BA49-A3081F09E4CF}" type="presParOf" srcId="{B2F08A31-6A2C-0D44-B59D-F3D8BEF1C71F}" destId="{2C1EA986-233F-114F-95ED-2FB51F6ABD88}" srcOrd="2" destOrd="0" presId="urn:microsoft.com/office/officeart/2005/8/layout/orgChart1"/>
    <dgm:cxn modelId="{5755C931-046C-4E44-A0D1-ECCAA44BE98E}" type="presParOf" srcId="{B2F08A31-6A2C-0D44-B59D-F3D8BEF1C71F}" destId="{09B53867-E9F4-A247-8563-BA94010E51B8}" srcOrd="3" destOrd="0" presId="urn:microsoft.com/office/officeart/2005/8/layout/orgChart1"/>
    <dgm:cxn modelId="{7435BA89-2DB9-AA43-A3F1-1E4943585EBA}" type="presParOf" srcId="{09B53867-E9F4-A247-8563-BA94010E51B8}" destId="{72A7DC17-49C9-1244-B57C-3A6B6483A4C6}" srcOrd="0" destOrd="0" presId="urn:microsoft.com/office/officeart/2005/8/layout/orgChart1"/>
    <dgm:cxn modelId="{FE7F3BA5-6865-E142-B653-24B035C995B6}" type="presParOf" srcId="{72A7DC17-49C9-1244-B57C-3A6B6483A4C6}" destId="{35C1A31E-5CBB-0F42-8A2B-864C416E9691}" srcOrd="0" destOrd="0" presId="urn:microsoft.com/office/officeart/2005/8/layout/orgChart1"/>
    <dgm:cxn modelId="{A159BFE5-3823-8A44-A043-F38FCB13D770}" type="presParOf" srcId="{72A7DC17-49C9-1244-B57C-3A6B6483A4C6}" destId="{8BCFCA1A-7465-6544-B881-E930900A8520}" srcOrd="1" destOrd="0" presId="urn:microsoft.com/office/officeart/2005/8/layout/orgChart1"/>
    <dgm:cxn modelId="{64C61CA8-578D-F244-A53C-1B62B97705AE}" type="presParOf" srcId="{09B53867-E9F4-A247-8563-BA94010E51B8}" destId="{0E5EB47D-70DA-BC41-9C3E-3B4AD7D96363}" srcOrd="1" destOrd="0" presId="urn:microsoft.com/office/officeart/2005/8/layout/orgChart1"/>
    <dgm:cxn modelId="{70483732-B23E-A340-BE6D-3E183801640D}" type="presParOf" srcId="{0E5EB47D-70DA-BC41-9C3E-3B4AD7D96363}" destId="{12B130D2-F0FF-804F-B8DA-29FA8369894E}" srcOrd="0" destOrd="0" presId="urn:microsoft.com/office/officeart/2005/8/layout/orgChart1"/>
    <dgm:cxn modelId="{BC0796E3-17AC-FC4E-A4FE-E06B04E8A962}" type="presParOf" srcId="{0E5EB47D-70DA-BC41-9C3E-3B4AD7D96363}" destId="{80741A9D-F06D-E444-B223-474224BDAC2E}" srcOrd="1" destOrd="0" presId="urn:microsoft.com/office/officeart/2005/8/layout/orgChart1"/>
    <dgm:cxn modelId="{A862E865-9BAA-264A-804C-A88E2C0717A5}" type="presParOf" srcId="{80741A9D-F06D-E444-B223-474224BDAC2E}" destId="{9AF9E36A-D24E-7F4C-B766-9F5442953C98}" srcOrd="0" destOrd="0" presId="urn:microsoft.com/office/officeart/2005/8/layout/orgChart1"/>
    <dgm:cxn modelId="{2F446AC7-8804-E745-9794-BC81A8C15AF6}" type="presParOf" srcId="{9AF9E36A-D24E-7F4C-B766-9F5442953C98}" destId="{02427129-B84D-8D47-B92D-EE65E14DC70C}" srcOrd="0" destOrd="0" presId="urn:microsoft.com/office/officeart/2005/8/layout/orgChart1"/>
    <dgm:cxn modelId="{F4338076-F8B1-8D46-B211-E11F1E0BABF7}" type="presParOf" srcId="{9AF9E36A-D24E-7F4C-B766-9F5442953C98}" destId="{C4B1C615-B2C7-9A41-977B-ABB04C177860}" srcOrd="1" destOrd="0" presId="urn:microsoft.com/office/officeart/2005/8/layout/orgChart1"/>
    <dgm:cxn modelId="{38576F17-F55F-9F41-AFB7-607E686D2170}" type="presParOf" srcId="{80741A9D-F06D-E444-B223-474224BDAC2E}" destId="{811469C1-AB99-9A43-82C6-7F025C78B7DF}" srcOrd="1" destOrd="0" presId="urn:microsoft.com/office/officeart/2005/8/layout/orgChart1"/>
    <dgm:cxn modelId="{62E295D7-E225-E345-8670-94BABC11B9B5}" type="presParOf" srcId="{80741A9D-F06D-E444-B223-474224BDAC2E}" destId="{15A67E6A-EDD0-B740-B0F6-C8497029CCFB}" srcOrd="2" destOrd="0" presId="urn:microsoft.com/office/officeart/2005/8/layout/orgChart1"/>
    <dgm:cxn modelId="{FF2A1459-5159-8742-914B-67B9CB3C2EC9}" type="presParOf" srcId="{0E5EB47D-70DA-BC41-9C3E-3B4AD7D96363}" destId="{7204C799-2547-DC49-A507-DDDE0FA39DCC}" srcOrd="2" destOrd="0" presId="urn:microsoft.com/office/officeart/2005/8/layout/orgChart1"/>
    <dgm:cxn modelId="{58B1C6F9-FDF1-AC4E-9B1F-CC19E7EEF09D}" type="presParOf" srcId="{0E5EB47D-70DA-BC41-9C3E-3B4AD7D96363}" destId="{406D6BA4-76C6-1041-B5C5-9FAF20437831}" srcOrd="3" destOrd="0" presId="urn:microsoft.com/office/officeart/2005/8/layout/orgChart1"/>
    <dgm:cxn modelId="{B627B515-728B-754A-B0A6-EA797F5F25B1}" type="presParOf" srcId="{406D6BA4-76C6-1041-B5C5-9FAF20437831}" destId="{83F5D5C1-4B8F-DF4D-87D1-D02B83C12BCA}" srcOrd="0" destOrd="0" presId="urn:microsoft.com/office/officeart/2005/8/layout/orgChart1"/>
    <dgm:cxn modelId="{6951F9A6-E11C-5446-BE6D-40ED4B45D2FE}" type="presParOf" srcId="{83F5D5C1-4B8F-DF4D-87D1-D02B83C12BCA}" destId="{5B09D6E2-1079-824C-9D49-8451DA8603AA}" srcOrd="0" destOrd="0" presId="urn:microsoft.com/office/officeart/2005/8/layout/orgChart1"/>
    <dgm:cxn modelId="{ACE1D4ED-7776-3D45-8A6F-FA011A016FEF}" type="presParOf" srcId="{83F5D5C1-4B8F-DF4D-87D1-D02B83C12BCA}" destId="{34398256-E4B6-8D42-84D8-7BFDD5231FB6}" srcOrd="1" destOrd="0" presId="urn:microsoft.com/office/officeart/2005/8/layout/orgChart1"/>
    <dgm:cxn modelId="{F51B005E-59F0-C241-A921-B23439375E22}" type="presParOf" srcId="{406D6BA4-76C6-1041-B5C5-9FAF20437831}" destId="{D05CF7BA-3949-6D4D-95A4-F2E135C00A4E}" srcOrd="1" destOrd="0" presId="urn:microsoft.com/office/officeart/2005/8/layout/orgChart1"/>
    <dgm:cxn modelId="{90AB82ED-337B-4244-819D-4F3E1A874D8A}" type="presParOf" srcId="{406D6BA4-76C6-1041-B5C5-9FAF20437831}" destId="{73441431-33D6-DD4F-8249-F6C1B2AFA1D4}" srcOrd="2" destOrd="0" presId="urn:microsoft.com/office/officeart/2005/8/layout/orgChart1"/>
    <dgm:cxn modelId="{AEF27FC4-A8A1-F44C-9734-7CD2527589EC}" type="presParOf" srcId="{09B53867-E9F4-A247-8563-BA94010E51B8}" destId="{ABED3DB3-8189-E24C-B6CA-D12684FFE6AE}" srcOrd="2" destOrd="0" presId="urn:microsoft.com/office/officeart/2005/8/layout/orgChart1"/>
    <dgm:cxn modelId="{DB982CD5-53A5-F049-9DCD-40F91550FF26}" type="presParOf" srcId="{02B3547E-93E2-E34B-8C01-161F47218B91}" destId="{328E2205-780E-7142-AC72-F84FE6116320}" srcOrd="2" destOrd="0" presId="urn:microsoft.com/office/officeart/2005/8/layout/orgChart1"/>
    <dgm:cxn modelId="{BF830C00-3E06-654F-931D-0D13B6F9A332}" type="presParOf" srcId="{C2CD5AEE-7AA5-424B-AC82-BA440F3D3161}" destId="{80DA8593-A487-074E-B38A-142CB7DE8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552878-89FC-B246-BEA4-9174185608D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3F58CA-CAD3-0040-B616-B80474E85028}">
      <dgm:prSet phldrT="[Text]" custT="1"/>
      <dgm:spPr>
        <a:solidFill>
          <a:schemeClr val="tx2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1.</a:t>
          </a:r>
        </a:p>
      </dgm:t>
    </dgm:pt>
    <dgm:pt modelId="{5CB94089-29DE-D640-93BF-C5A8B098CEB2}" type="par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CB9E0AE-9FF9-EC42-B491-A6F92BCCFA0D}" type="sib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0A44B162-3608-A546-9B9C-1067F98F5208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1.1.</a:t>
          </a:r>
        </a:p>
      </dgm:t>
    </dgm:pt>
    <dgm:pt modelId="{5B1ED958-473C-D14D-8DE2-46303E2CE3E3}" type="par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E2BDD7AC-26C6-184A-BB08-0398296A518E}" type="sib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10E90E97-F13B-FA41-9711-1F95E87D6DA7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1.2.</a:t>
          </a:r>
        </a:p>
      </dgm:t>
    </dgm:pt>
    <dgm:pt modelId="{6B0FAA91-1496-FF46-9EA7-A2392A8DA669}" type="par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3B2D854F-129A-4146-B361-233B972F701F}" type="sib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C108BD1-E913-D04A-9611-9C6F8714C2BC}">
      <dgm:prSet phldrT="[Text]" custT="1"/>
      <dgm:spPr>
        <a:solidFill>
          <a:schemeClr val="tx2">
            <a:lumMod val="60000"/>
            <a:lumOff val="40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2.</a:t>
          </a:r>
        </a:p>
      </dgm:t>
    </dgm:pt>
    <dgm:pt modelId="{58CE5AA5-2D6B-BD4E-9A18-7CFB583EEA4F}" type="par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8638286-EF69-2042-AA9E-1F1C7564E5B5}" type="sib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AD99C9E5-00E2-4B4D-A070-4FA0B77AF1CA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2.1.</a:t>
          </a:r>
        </a:p>
      </dgm:t>
    </dgm:pt>
    <dgm:pt modelId="{E965E667-A5BE-0B4C-BE07-C6F8FDCCE83D}" type="parTrans" cxnId="{CE643306-9D99-B041-866D-418D479AD122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611C52A-7B67-2F42-BACF-324C2652F275}" type="sibTrans" cxnId="{CE643306-9D99-B041-866D-418D479AD122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C4CED239-4361-4E40-8BEA-672183944576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2.2.</a:t>
          </a:r>
        </a:p>
      </dgm:t>
    </dgm:pt>
    <dgm:pt modelId="{B68B9E70-3F30-3E48-84E6-C379EB263AC9}" type="parTrans" cxnId="{FBE98A25-A526-2045-B9BA-04BF9902E020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D3EA4055-0691-5642-AC8F-2D4E8BC9E7B9}" type="sibTrans" cxnId="{FBE98A25-A526-2045-B9BA-04BF9902E020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B3D2C20F-4A8D-4340-92E2-8BC57E7F62E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3.</a:t>
          </a:r>
        </a:p>
      </dgm:t>
    </dgm:pt>
    <dgm:pt modelId="{D59717E4-67E9-7B4D-8BA8-A05AD1F7424C}" type="par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44640AEC-25DA-A642-973A-81F0A9EB700F}" type="sib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F2405029-A933-6E4E-B50E-5B761082B43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3.1.</a:t>
          </a:r>
        </a:p>
      </dgm:t>
    </dgm:pt>
    <dgm:pt modelId="{24564912-686B-7946-8A3F-DDB2A2FA5EEE}" type="parTrans" cxnId="{43429F6B-F6B3-CE4A-8546-B0CF2B4A29B1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8BE1071-B9A7-E34C-92E8-C98C8974A138}" type="sibTrans" cxnId="{43429F6B-F6B3-CE4A-8546-B0CF2B4A29B1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464B732-9907-4A47-B280-8B57E58E3B4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3.2.</a:t>
          </a:r>
        </a:p>
      </dgm:t>
    </dgm:pt>
    <dgm:pt modelId="{DE0CC413-7D63-1B4E-8004-C1A20D9CBE98}" type="parTrans" cxnId="{06B0585B-092D-1F44-B4DC-6D9555C2BAEE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9E48BAE6-D110-B740-9914-C76B60BE9A0E}" type="sibTrans" cxnId="{06B0585B-092D-1F44-B4DC-6D9555C2BAEE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7930CC6F-5007-C942-9025-ABF9D2B9CDF3}" type="pres">
      <dgm:prSet presAssocID="{97552878-89FC-B246-BEA4-917418560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102615E-5C87-D94E-8FE1-8B488D2E022C}" type="pres">
      <dgm:prSet presAssocID="{B3D2C20F-4A8D-4340-92E2-8BC57E7F62E4}" presName="boxAndChildren" presStyleCnt="0"/>
      <dgm:spPr/>
    </dgm:pt>
    <dgm:pt modelId="{94F12018-5455-9845-B1CA-95F2778E81FA}" type="pres">
      <dgm:prSet presAssocID="{B3D2C20F-4A8D-4340-92E2-8BC57E7F62E4}" presName="parentTextBox" presStyleLbl="node1" presStyleIdx="0" presStyleCnt="3"/>
      <dgm:spPr/>
      <dgm:t>
        <a:bodyPr/>
        <a:lstStyle/>
        <a:p>
          <a:endParaRPr lang="de-DE"/>
        </a:p>
      </dgm:t>
    </dgm:pt>
    <dgm:pt modelId="{836F78EC-F05B-1842-92E3-BEC1DF709A7A}" type="pres">
      <dgm:prSet presAssocID="{B3D2C20F-4A8D-4340-92E2-8BC57E7F62E4}" presName="entireBox" presStyleLbl="node1" presStyleIdx="0" presStyleCnt="3"/>
      <dgm:spPr/>
      <dgm:t>
        <a:bodyPr/>
        <a:lstStyle/>
        <a:p>
          <a:endParaRPr lang="de-DE"/>
        </a:p>
      </dgm:t>
    </dgm:pt>
    <dgm:pt modelId="{5B639608-CC47-4044-A8B1-6F42845C50CC}" type="pres">
      <dgm:prSet presAssocID="{B3D2C20F-4A8D-4340-92E2-8BC57E7F62E4}" presName="descendantBox" presStyleCnt="0"/>
      <dgm:spPr/>
    </dgm:pt>
    <dgm:pt modelId="{C8565315-5B4F-9F48-B128-D25429BAF0B0}" type="pres">
      <dgm:prSet presAssocID="{F2405029-A933-6E4E-B50E-5B761082B43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B80B47-A9D4-5F4C-8AF1-246833611A18}" type="pres">
      <dgm:prSet presAssocID="{5464B732-9907-4A47-B280-8B57E58E3B4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A1650D-3114-F541-BFD7-F83CFDA33808}" type="pres">
      <dgm:prSet presAssocID="{58638286-EF69-2042-AA9E-1F1C7564E5B5}" presName="sp" presStyleCnt="0"/>
      <dgm:spPr/>
    </dgm:pt>
    <dgm:pt modelId="{408DB3E7-E337-6048-BCB6-0498645067E8}" type="pres">
      <dgm:prSet presAssocID="{8C108BD1-E913-D04A-9611-9C6F8714C2BC}" presName="arrowAndChildren" presStyleCnt="0"/>
      <dgm:spPr/>
    </dgm:pt>
    <dgm:pt modelId="{FA53D4AE-00D7-E34B-943D-95EA9D9A9B15}" type="pres">
      <dgm:prSet presAssocID="{8C108BD1-E913-D04A-9611-9C6F8714C2BC}" presName="parentTextArrow" presStyleLbl="node1" presStyleIdx="0" presStyleCnt="3"/>
      <dgm:spPr/>
      <dgm:t>
        <a:bodyPr/>
        <a:lstStyle/>
        <a:p>
          <a:endParaRPr lang="de-DE"/>
        </a:p>
      </dgm:t>
    </dgm:pt>
    <dgm:pt modelId="{5E6E03EC-4DF7-4F48-9E6C-C7C04935CCF3}" type="pres">
      <dgm:prSet presAssocID="{8C108BD1-E913-D04A-9611-9C6F8714C2BC}" presName="arrow" presStyleLbl="node1" presStyleIdx="1" presStyleCnt="3"/>
      <dgm:spPr/>
      <dgm:t>
        <a:bodyPr/>
        <a:lstStyle/>
        <a:p>
          <a:endParaRPr lang="de-DE"/>
        </a:p>
      </dgm:t>
    </dgm:pt>
    <dgm:pt modelId="{B61C7B39-A921-DA48-8C7C-011B44D85103}" type="pres">
      <dgm:prSet presAssocID="{8C108BD1-E913-D04A-9611-9C6F8714C2BC}" presName="descendantArrow" presStyleCnt="0"/>
      <dgm:spPr/>
    </dgm:pt>
    <dgm:pt modelId="{32575312-3F87-9345-A60E-909E3B4AA00B}" type="pres">
      <dgm:prSet presAssocID="{AD99C9E5-00E2-4B4D-A070-4FA0B77AF1C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CAE5E0-0333-1E42-A346-9DFE4F3563C3}" type="pres">
      <dgm:prSet presAssocID="{C4CED239-4361-4E40-8BEA-67218394457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B89909-DE7B-9C47-A7EB-0E743193D5C3}" type="pres">
      <dgm:prSet presAssocID="{5CB9E0AE-9FF9-EC42-B491-A6F92BCCFA0D}" presName="sp" presStyleCnt="0"/>
      <dgm:spPr/>
    </dgm:pt>
    <dgm:pt modelId="{FD74110B-988E-5D42-9573-B6DFC93F8331}" type="pres">
      <dgm:prSet presAssocID="{643F58CA-CAD3-0040-B616-B80474E85028}" presName="arrowAndChildren" presStyleCnt="0"/>
      <dgm:spPr/>
    </dgm:pt>
    <dgm:pt modelId="{02778E7E-26DE-1743-A214-303516242A20}" type="pres">
      <dgm:prSet presAssocID="{643F58CA-CAD3-0040-B616-B80474E85028}" presName="parentTextArrow" presStyleLbl="node1" presStyleIdx="1" presStyleCnt="3"/>
      <dgm:spPr/>
      <dgm:t>
        <a:bodyPr/>
        <a:lstStyle/>
        <a:p>
          <a:endParaRPr lang="de-DE"/>
        </a:p>
      </dgm:t>
    </dgm:pt>
    <dgm:pt modelId="{6176DF07-5639-0C40-B8F4-3103DBF0AEDA}" type="pres">
      <dgm:prSet presAssocID="{643F58CA-CAD3-0040-B616-B80474E85028}" presName="arrow" presStyleLbl="node1" presStyleIdx="2" presStyleCnt="3"/>
      <dgm:spPr/>
      <dgm:t>
        <a:bodyPr/>
        <a:lstStyle/>
        <a:p>
          <a:endParaRPr lang="de-DE"/>
        </a:p>
      </dgm:t>
    </dgm:pt>
    <dgm:pt modelId="{ADF93AB5-CB2F-A446-9843-5A9C2C580C7A}" type="pres">
      <dgm:prSet presAssocID="{643F58CA-CAD3-0040-B616-B80474E85028}" presName="descendantArrow" presStyleCnt="0"/>
      <dgm:spPr/>
    </dgm:pt>
    <dgm:pt modelId="{1D33A598-A644-FE4E-AB90-34C159B4A568}" type="pres">
      <dgm:prSet presAssocID="{0A44B162-3608-A546-9B9C-1067F98F520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2B3DFB-D87B-504F-BDAD-90292F83F833}" type="pres">
      <dgm:prSet presAssocID="{10E90E97-F13B-FA41-9711-1F95E87D6DA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946728F-FF31-F347-B3F1-E0F5A866AEEA}" type="presOf" srcId="{643F58CA-CAD3-0040-B616-B80474E85028}" destId="{02778E7E-26DE-1743-A214-303516242A20}" srcOrd="0" destOrd="0" presId="urn:microsoft.com/office/officeart/2005/8/layout/process4"/>
    <dgm:cxn modelId="{7ED98A69-B53B-EF4D-9EB3-23F7D83AF150}" type="presOf" srcId="{8C108BD1-E913-D04A-9611-9C6F8714C2BC}" destId="{5E6E03EC-4DF7-4F48-9E6C-C7C04935CCF3}" srcOrd="1" destOrd="0" presId="urn:microsoft.com/office/officeart/2005/8/layout/process4"/>
    <dgm:cxn modelId="{5822829E-55DA-CF43-A643-190D535E09B9}" type="presOf" srcId="{F2405029-A933-6E4E-B50E-5B761082B43E}" destId="{C8565315-5B4F-9F48-B128-D25429BAF0B0}" srcOrd="0" destOrd="0" presId="urn:microsoft.com/office/officeart/2005/8/layout/process4"/>
    <dgm:cxn modelId="{16A6FF3F-C782-394A-AAA4-B13AFAD6D529}" type="presOf" srcId="{643F58CA-CAD3-0040-B616-B80474E85028}" destId="{6176DF07-5639-0C40-B8F4-3103DBF0AEDA}" srcOrd="1" destOrd="0" presId="urn:microsoft.com/office/officeart/2005/8/layout/process4"/>
    <dgm:cxn modelId="{43429F6B-F6B3-CE4A-8546-B0CF2B4A29B1}" srcId="{B3D2C20F-4A8D-4340-92E2-8BC57E7F62E4}" destId="{F2405029-A933-6E4E-B50E-5B761082B43E}" srcOrd="0" destOrd="0" parTransId="{24564912-686B-7946-8A3F-DDB2A2FA5EEE}" sibTransId="{88BE1071-B9A7-E34C-92E8-C98C8974A138}"/>
    <dgm:cxn modelId="{190659C4-E147-8B49-B76F-1EFD0B8F065F}" type="presOf" srcId="{C4CED239-4361-4E40-8BEA-672183944576}" destId="{92CAE5E0-0333-1E42-A346-9DFE4F3563C3}" srcOrd="0" destOrd="0" presId="urn:microsoft.com/office/officeart/2005/8/layout/process4"/>
    <dgm:cxn modelId="{05A6E37E-0D15-474B-8B0D-AD9DB7F4A363}" type="presOf" srcId="{97552878-89FC-B246-BEA4-9174185608D0}" destId="{7930CC6F-5007-C942-9025-ABF9D2B9CDF3}" srcOrd="0" destOrd="0" presId="urn:microsoft.com/office/officeart/2005/8/layout/process4"/>
    <dgm:cxn modelId="{48B9994C-504F-B248-9986-B05055D4B854}" type="presOf" srcId="{5464B732-9907-4A47-B280-8B57E58E3B45}" destId="{7FB80B47-A9D4-5F4C-8AF1-246833611A18}" srcOrd="0" destOrd="0" presId="urn:microsoft.com/office/officeart/2005/8/layout/process4"/>
    <dgm:cxn modelId="{D600052B-A6B5-8341-93D9-83A4A1F4C37B}" type="presOf" srcId="{AD99C9E5-00E2-4B4D-A070-4FA0B77AF1CA}" destId="{32575312-3F87-9345-A60E-909E3B4AA00B}" srcOrd="0" destOrd="0" presId="urn:microsoft.com/office/officeart/2005/8/layout/process4"/>
    <dgm:cxn modelId="{CE643306-9D99-B041-866D-418D479AD122}" srcId="{8C108BD1-E913-D04A-9611-9C6F8714C2BC}" destId="{AD99C9E5-00E2-4B4D-A070-4FA0B77AF1CA}" srcOrd="0" destOrd="0" parTransId="{E965E667-A5BE-0B4C-BE07-C6F8FDCCE83D}" sibTransId="{5611C52A-7B67-2F42-BACF-324C2652F275}"/>
    <dgm:cxn modelId="{10C74176-CE09-A641-A527-B92655462FA1}" type="presOf" srcId="{10E90E97-F13B-FA41-9711-1F95E87D6DA7}" destId="{3C2B3DFB-D87B-504F-BDAD-90292F83F833}" srcOrd="0" destOrd="0" presId="urn:microsoft.com/office/officeart/2005/8/layout/process4"/>
    <dgm:cxn modelId="{06FD9C24-B6AD-F24B-9EDF-63479EC204C4}" type="presOf" srcId="{0A44B162-3608-A546-9B9C-1067F98F5208}" destId="{1D33A598-A644-FE4E-AB90-34C159B4A568}" srcOrd="0" destOrd="0" presId="urn:microsoft.com/office/officeart/2005/8/layout/process4"/>
    <dgm:cxn modelId="{F1E81320-63EE-AF4A-929C-2C8E2C012E48}" type="presOf" srcId="{8C108BD1-E913-D04A-9611-9C6F8714C2BC}" destId="{FA53D4AE-00D7-E34B-943D-95EA9D9A9B15}" srcOrd="0" destOrd="0" presId="urn:microsoft.com/office/officeart/2005/8/layout/process4"/>
    <dgm:cxn modelId="{6D310EDA-9C8D-5945-A23A-0443C6980D80}" type="presOf" srcId="{B3D2C20F-4A8D-4340-92E2-8BC57E7F62E4}" destId="{836F78EC-F05B-1842-92E3-BEC1DF709A7A}" srcOrd="1" destOrd="0" presId="urn:microsoft.com/office/officeart/2005/8/layout/process4"/>
    <dgm:cxn modelId="{B8A33FEE-F547-8242-83C9-C685DE0287DA}" srcId="{97552878-89FC-B246-BEA4-9174185608D0}" destId="{643F58CA-CAD3-0040-B616-B80474E85028}" srcOrd="0" destOrd="0" parTransId="{5CB94089-29DE-D640-93BF-C5A8B098CEB2}" sibTransId="{5CB9E0AE-9FF9-EC42-B491-A6F92BCCFA0D}"/>
    <dgm:cxn modelId="{6C33F429-BCEC-E746-82AF-9925CD20F9B2}" type="presOf" srcId="{B3D2C20F-4A8D-4340-92E2-8BC57E7F62E4}" destId="{94F12018-5455-9845-B1CA-95F2778E81FA}" srcOrd="0" destOrd="0" presId="urn:microsoft.com/office/officeart/2005/8/layout/process4"/>
    <dgm:cxn modelId="{B2819229-E929-184B-8E43-F32A723BC2B9}" srcId="{97552878-89FC-B246-BEA4-9174185608D0}" destId="{8C108BD1-E913-D04A-9611-9C6F8714C2BC}" srcOrd="1" destOrd="0" parTransId="{58CE5AA5-2D6B-BD4E-9A18-7CFB583EEA4F}" sibTransId="{58638286-EF69-2042-AA9E-1F1C7564E5B5}"/>
    <dgm:cxn modelId="{06B0585B-092D-1F44-B4DC-6D9555C2BAEE}" srcId="{B3D2C20F-4A8D-4340-92E2-8BC57E7F62E4}" destId="{5464B732-9907-4A47-B280-8B57E58E3B45}" srcOrd="1" destOrd="0" parTransId="{DE0CC413-7D63-1B4E-8004-C1A20D9CBE98}" sibTransId="{9E48BAE6-D110-B740-9914-C76B60BE9A0E}"/>
    <dgm:cxn modelId="{A1553B95-B7B1-3A42-AB87-B172A530CFAA}" srcId="{643F58CA-CAD3-0040-B616-B80474E85028}" destId="{10E90E97-F13B-FA41-9711-1F95E87D6DA7}" srcOrd="1" destOrd="0" parTransId="{6B0FAA91-1496-FF46-9EA7-A2392A8DA669}" sibTransId="{3B2D854F-129A-4146-B361-233B972F701F}"/>
    <dgm:cxn modelId="{B265362A-7B48-EF4C-BBCF-374F6B677333}" srcId="{643F58CA-CAD3-0040-B616-B80474E85028}" destId="{0A44B162-3608-A546-9B9C-1067F98F5208}" srcOrd="0" destOrd="0" parTransId="{5B1ED958-473C-D14D-8DE2-46303E2CE3E3}" sibTransId="{E2BDD7AC-26C6-184A-BB08-0398296A518E}"/>
    <dgm:cxn modelId="{4155F425-C489-EC4D-9CBE-9302FDDCA6F9}" srcId="{97552878-89FC-B246-BEA4-9174185608D0}" destId="{B3D2C20F-4A8D-4340-92E2-8BC57E7F62E4}" srcOrd="2" destOrd="0" parTransId="{D59717E4-67E9-7B4D-8BA8-A05AD1F7424C}" sibTransId="{44640AEC-25DA-A642-973A-81F0A9EB700F}"/>
    <dgm:cxn modelId="{FBE98A25-A526-2045-B9BA-04BF9902E020}" srcId="{8C108BD1-E913-D04A-9611-9C6F8714C2BC}" destId="{C4CED239-4361-4E40-8BEA-672183944576}" srcOrd="1" destOrd="0" parTransId="{B68B9E70-3F30-3E48-84E6-C379EB263AC9}" sibTransId="{D3EA4055-0691-5642-AC8F-2D4E8BC9E7B9}"/>
    <dgm:cxn modelId="{33CD3EC5-A8AD-8542-9125-76D6A1D954BC}" type="presParOf" srcId="{7930CC6F-5007-C942-9025-ABF9D2B9CDF3}" destId="{B102615E-5C87-D94E-8FE1-8B488D2E022C}" srcOrd="0" destOrd="0" presId="urn:microsoft.com/office/officeart/2005/8/layout/process4"/>
    <dgm:cxn modelId="{3ED98C50-AC2C-6F4D-A1FD-13958BEA09E2}" type="presParOf" srcId="{B102615E-5C87-D94E-8FE1-8B488D2E022C}" destId="{94F12018-5455-9845-B1CA-95F2778E81FA}" srcOrd="0" destOrd="0" presId="urn:microsoft.com/office/officeart/2005/8/layout/process4"/>
    <dgm:cxn modelId="{FB76B066-F85D-8346-95BB-632CCD9490C5}" type="presParOf" srcId="{B102615E-5C87-D94E-8FE1-8B488D2E022C}" destId="{836F78EC-F05B-1842-92E3-BEC1DF709A7A}" srcOrd="1" destOrd="0" presId="urn:microsoft.com/office/officeart/2005/8/layout/process4"/>
    <dgm:cxn modelId="{175B25AC-0EFE-2347-AEAD-DCA0E16CA93A}" type="presParOf" srcId="{B102615E-5C87-D94E-8FE1-8B488D2E022C}" destId="{5B639608-CC47-4044-A8B1-6F42845C50CC}" srcOrd="2" destOrd="0" presId="urn:microsoft.com/office/officeart/2005/8/layout/process4"/>
    <dgm:cxn modelId="{FD0B647F-2C90-3949-A94A-08B2D7F6DDAD}" type="presParOf" srcId="{5B639608-CC47-4044-A8B1-6F42845C50CC}" destId="{C8565315-5B4F-9F48-B128-D25429BAF0B0}" srcOrd="0" destOrd="0" presId="urn:microsoft.com/office/officeart/2005/8/layout/process4"/>
    <dgm:cxn modelId="{A3CCB9D1-A2BC-5F48-9729-05AADBD271D5}" type="presParOf" srcId="{5B639608-CC47-4044-A8B1-6F42845C50CC}" destId="{7FB80B47-A9D4-5F4C-8AF1-246833611A18}" srcOrd="1" destOrd="0" presId="urn:microsoft.com/office/officeart/2005/8/layout/process4"/>
    <dgm:cxn modelId="{AC6A1814-40F9-A24B-AAF2-B0D6029BB795}" type="presParOf" srcId="{7930CC6F-5007-C942-9025-ABF9D2B9CDF3}" destId="{24A1650D-3114-F541-BFD7-F83CFDA33808}" srcOrd="1" destOrd="0" presId="urn:microsoft.com/office/officeart/2005/8/layout/process4"/>
    <dgm:cxn modelId="{EBDBC214-E838-1740-968B-80B93D8058FD}" type="presParOf" srcId="{7930CC6F-5007-C942-9025-ABF9D2B9CDF3}" destId="{408DB3E7-E337-6048-BCB6-0498645067E8}" srcOrd="2" destOrd="0" presId="urn:microsoft.com/office/officeart/2005/8/layout/process4"/>
    <dgm:cxn modelId="{FFE7F3F2-E469-BF40-8D3B-ED2B35E9C31B}" type="presParOf" srcId="{408DB3E7-E337-6048-BCB6-0498645067E8}" destId="{FA53D4AE-00D7-E34B-943D-95EA9D9A9B15}" srcOrd="0" destOrd="0" presId="urn:microsoft.com/office/officeart/2005/8/layout/process4"/>
    <dgm:cxn modelId="{D89CCCD2-0BF2-CC44-B254-3D3D13FEF06E}" type="presParOf" srcId="{408DB3E7-E337-6048-BCB6-0498645067E8}" destId="{5E6E03EC-4DF7-4F48-9E6C-C7C04935CCF3}" srcOrd="1" destOrd="0" presId="urn:microsoft.com/office/officeart/2005/8/layout/process4"/>
    <dgm:cxn modelId="{D48B6C43-7EB5-FF44-ADA0-4AA03A558439}" type="presParOf" srcId="{408DB3E7-E337-6048-BCB6-0498645067E8}" destId="{B61C7B39-A921-DA48-8C7C-011B44D85103}" srcOrd="2" destOrd="0" presId="urn:microsoft.com/office/officeart/2005/8/layout/process4"/>
    <dgm:cxn modelId="{6F508E76-504E-2147-8982-3FC9299448BA}" type="presParOf" srcId="{B61C7B39-A921-DA48-8C7C-011B44D85103}" destId="{32575312-3F87-9345-A60E-909E3B4AA00B}" srcOrd="0" destOrd="0" presId="urn:microsoft.com/office/officeart/2005/8/layout/process4"/>
    <dgm:cxn modelId="{35500E65-AE5A-5B4D-932E-D9A4589A9497}" type="presParOf" srcId="{B61C7B39-A921-DA48-8C7C-011B44D85103}" destId="{92CAE5E0-0333-1E42-A346-9DFE4F3563C3}" srcOrd="1" destOrd="0" presId="urn:microsoft.com/office/officeart/2005/8/layout/process4"/>
    <dgm:cxn modelId="{A4B52D69-80BA-9847-9F01-6411248C1CE2}" type="presParOf" srcId="{7930CC6F-5007-C942-9025-ABF9D2B9CDF3}" destId="{E2B89909-DE7B-9C47-A7EB-0E743193D5C3}" srcOrd="3" destOrd="0" presId="urn:microsoft.com/office/officeart/2005/8/layout/process4"/>
    <dgm:cxn modelId="{B490425E-0073-4241-93AF-5216A610CB1E}" type="presParOf" srcId="{7930CC6F-5007-C942-9025-ABF9D2B9CDF3}" destId="{FD74110B-988E-5D42-9573-B6DFC93F8331}" srcOrd="4" destOrd="0" presId="urn:microsoft.com/office/officeart/2005/8/layout/process4"/>
    <dgm:cxn modelId="{8D17A652-72D0-0C4E-A00A-C37E48CD1AD2}" type="presParOf" srcId="{FD74110B-988E-5D42-9573-B6DFC93F8331}" destId="{02778E7E-26DE-1743-A214-303516242A20}" srcOrd="0" destOrd="0" presId="urn:microsoft.com/office/officeart/2005/8/layout/process4"/>
    <dgm:cxn modelId="{DF825F62-EE8F-4345-A86C-E2B3D3F10A88}" type="presParOf" srcId="{FD74110B-988E-5D42-9573-B6DFC93F8331}" destId="{6176DF07-5639-0C40-B8F4-3103DBF0AEDA}" srcOrd="1" destOrd="0" presId="urn:microsoft.com/office/officeart/2005/8/layout/process4"/>
    <dgm:cxn modelId="{AA827A2B-FDC4-734B-833A-AAA41E5B401F}" type="presParOf" srcId="{FD74110B-988E-5D42-9573-B6DFC93F8331}" destId="{ADF93AB5-CB2F-A446-9843-5A9C2C580C7A}" srcOrd="2" destOrd="0" presId="urn:microsoft.com/office/officeart/2005/8/layout/process4"/>
    <dgm:cxn modelId="{FFB00360-B794-DD49-B9C2-ED872CD5D68C}" type="presParOf" srcId="{ADF93AB5-CB2F-A446-9843-5A9C2C580C7A}" destId="{1D33A598-A644-FE4E-AB90-34C159B4A568}" srcOrd="0" destOrd="0" presId="urn:microsoft.com/office/officeart/2005/8/layout/process4"/>
    <dgm:cxn modelId="{7C23F60A-60F5-714A-9A29-41AF3B93476A}" type="presParOf" srcId="{ADF93AB5-CB2F-A446-9843-5A9C2C580C7A}" destId="{3C2B3DFB-D87B-504F-BDAD-90292F83F83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552878-89FC-B246-BEA4-9174185608D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3F58CA-CAD3-0040-B616-B80474E85028}">
      <dgm:prSet phldrT="[Text]" custT="1"/>
      <dgm:spPr>
        <a:solidFill>
          <a:schemeClr val="tx2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1.</a:t>
          </a:r>
        </a:p>
      </dgm:t>
    </dgm:pt>
    <dgm:pt modelId="{5CB94089-29DE-D640-93BF-C5A8B098CEB2}" type="par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CB9E0AE-9FF9-EC42-B491-A6F92BCCFA0D}" type="sibTrans" cxnId="{B8A33FEE-F547-8242-83C9-C685DE0287D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0A44B162-3608-A546-9B9C-1067F98F5208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1.1.</a:t>
          </a:r>
        </a:p>
      </dgm:t>
    </dgm:pt>
    <dgm:pt modelId="{5B1ED958-473C-D14D-8DE2-46303E2CE3E3}" type="par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E2BDD7AC-26C6-184A-BB08-0398296A518E}" type="sibTrans" cxnId="{B265362A-7B48-EF4C-BBCF-374F6B677333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10E90E97-F13B-FA41-9711-1F95E87D6DA7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tx2"/>
              </a:solidFill>
              <a:latin typeface="Barlow Semi Condensed" pitchFamily="2" charset="77"/>
            </a:rPr>
            <a:t>1.2.</a:t>
          </a:r>
        </a:p>
      </dgm:t>
    </dgm:pt>
    <dgm:pt modelId="{6B0FAA91-1496-FF46-9EA7-A2392A8DA669}" type="par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3B2D854F-129A-4146-B361-233B972F701F}" type="sibTrans" cxnId="{A1553B95-B7B1-3A42-AB87-B172A530CFAA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C108BD1-E913-D04A-9611-9C6F8714C2BC}">
      <dgm:prSet phldrT="[Text]" custT="1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2.</a:t>
          </a:r>
        </a:p>
      </dgm:t>
    </dgm:pt>
    <dgm:pt modelId="{58CE5AA5-2D6B-BD4E-9A18-7CFB583EEA4F}" type="par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8638286-EF69-2042-AA9E-1F1C7564E5B5}" type="sibTrans" cxnId="{B2819229-E929-184B-8E43-F32A723BC2B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AD99C9E5-00E2-4B4D-A070-4FA0B77AF1CA}">
      <dgm:prSet phldrT="[Text]" custT="1"/>
      <dgm:spPr>
        <a:solidFill>
          <a:schemeClr val="bg1">
            <a:lumMod val="95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2.1.</a:t>
          </a:r>
        </a:p>
      </dgm:t>
    </dgm:pt>
    <dgm:pt modelId="{E965E667-A5BE-0B4C-BE07-C6F8FDCCE83D}" type="parTrans" cxnId="{CE643306-9D99-B041-866D-418D479AD122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611C52A-7B67-2F42-BACF-324C2652F275}" type="sibTrans" cxnId="{CE643306-9D99-B041-866D-418D479AD122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C4CED239-4361-4E40-8BEA-672183944576}">
      <dgm:prSet phldrT="[Text]" custT="1"/>
      <dgm:spPr>
        <a:solidFill>
          <a:schemeClr val="bg1">
            <a:lumMod val="95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2.2.</a:t>
          </a:r>
        </a:p>
      </dgm:t>
    </dgm:pt>
    <dgm:pt modelId="{B68B9E70-3F30-3E48-84E6-C379EB263AC9}" type="parTrans" cxnId="{FBE98A25-A526-2045-B9BA-04BF9902E020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D3EA4055-0691-5642-AC8F-2D4E8BC9E7B9}" type="sibTrans" cxnId="{FBE98A25-A526-2045-B9BA-04BF9902E020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B3D2C20F-4A8D-4340-92E2-8BC57E7F62E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sz="1400" b="0" i="0">
              <a:latin typeface="Barlow Semi Condensed" pitchFamily="2" charset="77"/>
            </a:rPr>
            <a:t>3.</a:t>
          </a:r>
        </a:p>
      </dgm:t>
    </dgm:pt>
    <dgm:pt modelId="{D59717E4-67E9-7B4D-8BA8-A05AD1F7424C}" type="par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44640AEC-25DA-A642-973A-81F0A9EB700F}" type="sibTrans" cxnId="{4155F425-C489-EC4D-9CBE-9302FDDCA6F9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F2405029-A933-6E4E-B50E-5B761082B43E}">
      <dgm:prSet phldrT="[Text]" custT="1"/>
      <dgm:spPr>
        <a:solidFill>
          <a:schemeClr val="bg1">
            <a:lumMod val="95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3.1.</a:t>
          </a:r>
        </a:p>
      </dgm:t>
    </dgm:pt>
    <dgm:pt modelId="{24564912-686B-7946-8A3F-DDB2A2FA5EEE}" type="parTrans" cxnId="{43429F6B-F6B3-CE4A-8546-B0CF2B4A29B1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88BE1071-B9A7-E34C-92E8-C98C8974A138}" type="sibTrans" cxnId="{43429F6B-F6B3-CE4A-8546-B0CF2B4A29B1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5464B732-9907-4A47-B280-8B57E58E3B45}">
      <dgm:prSet phldrT="[Text]" custT="1"/>
      <dgm:spPr>
        <a:solidFill>
          <a:schemeClr val="bg1">
            <a:lumMod val="95000"/>
            <a:alpha val="90000"/>
          </a:schemeClr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de-DE" sz="1400" b="0" i="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3.2.</a:t>
          </a:r>
        </a:p>
      </dgm:t>
    </dgm:pt>
    <dgm:pt modelId="{DE0CC413-7D63-1B4E-8004-C1A20D9CBE98}" type="parTrans" cxnId="{06B0585B-092D-1F44-B4DC-6D9555C2BAEE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9E48BAE6-D110-B740-9914-C76B60BE9A0E}" type="sibTrans" cxnId="{06B0585B-092D-1F44-B4DC-6D9555C2BAEE}">
      <dgm:prSet/>
      <dgm:spPr/>
      <dgm:t>
        <a:bodyPr/>
        <a:lstStyle/>
        <a:p>
          <a:endParaRPr lang="de-DE" sz="1400" b="0" i="0">
            <a:latin typeface="Barlow Semi Condensed" pitchFamily="2" charset="77"/>
          </a:endParaRPr>
        </a:p>
      </dgm:t>
    </dgm:pt>
    <dgm:pt modelId="{7930CC6F-5007-C942-9025-ABF9D2B9CDF3}" type="pres">
      <dgm:prSet presAssocID="{97552878-89FC-B246-BEA4-917418560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102615E-5C87-D94E-8FE1-8B488D2E022C}" type="pres">
      <dgm:prSet presAssocID="{B3D2C20F-4A8D-4340-92E2-8BC57E7F62E4}" presName="boxAndChildren" presStyleCnt="0"/>
      <dgm:spPr/>
    </dgm:pt>
    <dgm:pt modelId="{94F12018-5455-9845-B1CA-95F2778E81FA}" type="pres">
      <dgm:prSet presAssocID="{B3D2C20F-4A8D-4340-92E2-8BC57E7F62E4}" presName="parentTextBox" presStyleLbl="node1" presStyleIdx="0" presStyleCnt="3"/>
      <dgm:spPr/>
      <dgm:t>
        <a:bodyPr/>
        <a:lstStyle/>
        <a:p>
          <a:endParaRPr lang="de-DE"/>
        </a:p>
      </dgm:t>
    </dgm:pt>
    <dgm:pt modelId="{836F78EC-F05B-1842-92E3-BEC1DF709A7A}" type="pres">
      <dgm:prSet presAssocID="{B3D2C20F-4A8D-4340-92E2-8BC57E7F62E4}" presName="entireBox" presStyleLbl="node1" presStyleIdx="0" presStyleCnt="3"/>
      <dgm:spPr/>
      <dgm:t>
        <a:bodyPr/>
        <a:lstStyle/>
        <a:p>
          <a:endParaRPr lang="de-DE"/>
        </a:p>
      </dgm:t>
    </dgm:pt>
    <dgm:pt modelId="{5B639608-CC47-4044-A8B1-6F42845C50CC}" type="pres">
      <dgm:prSet presAssocID="{B3D2C20F-4A8D-4340-92E2-8BC57E7F62E4}" presName="descendantBox" presStyleCnt="0"/>
      <dgm:spPr/>
    </dgm:pt>
    <dgm:pt modelId="{C8565315-5B4F-9F48-B128-D25429BAF0B0}" type="pres">
      <dgm:prSet presAssocID="{F2405029-A933-6E4E-B50E-5B761082B43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B80B47-A9D4-5F4C-8AF1-246833611A18}" type="pres">
      <dgm:prSet presAssocID="{5464B732-9907-4A47-B280-8B57E58E3B4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A1650D-3114-F541-BFD7-F83CFDA33808}" type="pres">
      <dgm:prSet presAssocID="{58638286-EF69-2042-AA9E-1F1C7564E5B5}" presName="sp" presStyleCnt="0"/>
      <dgm:spPr/>
    </dgm:pt>
    <dgm:pt modelId="{408DB3E7-E337-6048-BCB6-0498645067E8}" type="pres">
      <dgm:prSet presAssocID="{8C108BD1-E913-D04A-9611-9C6F8714C2BC}" presName="arrowAndChildren" presStyleCnt="0"/>
      <dgm:spPr/>
    </dgm:pt>
    <dgm:pt modelId="{FA53D4AE-00D7-E34B-943D-95EA9D9A9B15}" type="pres">
      <dgm:prSet presAssocID="{8C108BD1-E913-D04A-9611-9C6F8714C2BC}" presName="parentTextArrow" presStyleLbl="node1" presStyleIdx="0" presStyleCnt="3"/>
      <dgm:spPr/>
      <dgm:t>
        <a:bodyPr/>
        <a:lstStyle/>
        <a:p>
          <a:endParaRPr lang="de-DE"/>
        </a:p>
      </dgm:t>
    </dgm:pt>
    <dgm:pt modelId="{5E6E03EC-4DF7-4F48-9E6C-C7C04935CCF3}" type="pres">
      <dgm:prSet presAssocID="{8C108BD1-E913-D04A-9611-9C6F8714C2BC}" presName="arrow" presStyleLbl="node1" presStyleIdx="1" presStyleCnt="3"/>
      <dgm:spPr/>
      <dgm:t>
        <a:bodyPr/>
        <a:lstStyle/>
        <a:p>
          <a:endParaRPr lang="de-DE"/>
        </a:p>
      </dgm:t>
    </dgm:pt>
    <dgm:pt modelId="{B61C7B39-A921-DA48-8C7C-011B44D85103}" type="pres">
      <dgm:prSet presAssocID="{8C108BD1-E913-D04A-9611-9C6F8714C2BC}" presName="descendantArrow" presStyleCnt="0"/>
      <dgm:spPr/>
    </dgm:pt>
    <dgm:pt modelId="{32575312-3F87-9345-A60E-909E3B4AA00B}" type="pres">
      <dgm:prSet presAssocID="{AD99C9E5-00E2-4B4D-A070-4FA0B77AF1C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CAE5E0-0333-1E42-A346-9DFE4F3563C3}" type="pres">
      <dgm:prSet presAssocID="{C4CED239-4361-4E40-8BEA-67218394457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B89909-DE7B-9C47-A7EB-0E743193D5C3}" type="pres">
      <dgm:prSet presAssocID="{5CB9E0AE-9FF9-EC42-B491-A6F92BCCFA0D}" presName="sp" presStyleCnt="0"/>
      <dgm:spPr/>
    </dgm:pt>
    <dgm:pt modelId="{FD74110B-988E-5D42-9573-B6DFC93F8331}" type="pres">
      <dgm:prSet presAssocID="{643F58CA-CAD3-0040-B616-B80474E85028}" presName="arrowAndChildren" presStyleCnt="0"/>
      <dgm:spPr/>
    </dgm:pt>
    <dgm:pt modelId="{02778E7E-26DE-1743-A214-303516242A20}" type="pres">
      <dgm:prSet presAssocID="{643F58CA-CAD3-0040-B616-B80474E85028}" presName="parentTextArrow" presStyleLbl="node1" presStyleIdx="1" presStyleCnt="3"/>
      <dgm:spPr/>
      <dgm:t>
        <a:bodyPr/>
        <a:lstStyle/>
        <a:p>
          <a:endParaRPr lang="de-DE"/>
        </a:p>
      </dgm:t>
    </dgm:pt>
    <dgm:pt modelId="{6176DF07-5639-0C40-B8F4-3103DBF0AEDA}" type="pres">
      <dgm:prSet presAssocID="{643F58CA-CAD3-0040-B616-B80474E85028}" presName="arrow" presStyleLbl="node1" presStyleIdx="2" presStyleCnt="3"/>
      <dgm:spPr/>
      <dgm:t>
        <a:bodyPr/>
        <a:lstStyle/>
        <a:p>
          <a:endParaRPr lang="de-DE"/>
        </a:p>
      </dgm:t>
    </dgm:pt>
    <dgm:pt modelId="{ADF93AB5-CB2F-A446-9843-5A9C2C580C7A}" type="pres">
      <dgm:prSet presAssocID="{643F58CA-CAD3-0040-B616-B80474E85028}" presName="descendantArrow" presStyleCnt="0"/>
      <dgm:spPr/>
    </dgm:pt>
    <dgm:pt modelId="{1D33A598-A644-FE4E-AB90-34C159B4A568}" type="pres">
      <dgm:prSet presAssocID="{0A44B162-3608-A546-9B9C-1067F98F520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2B3DFB-D87B-504F-BDAD-90292F83F833}" type="pres">
      <dgm:prSet presAssocID="{10E90E97-F13B-FA41-9711-1F95E87D6DA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946728F-FF31-F347-B3F1-E0F5A866AEEA}" type="presOf" srcId="{643F58CA-CAD3-0040-B616-B80474E85028}" destId="{02778E7E-26DE-1743-A214-303516242A20}" srcOrd="0" destOrd="0" presId="urn:microsoft.com/office/officeart/2005/8/layout/process4"/>
    <dgm:cxn modelId="{7ED98A69-B53B-EF4D-9EB3-23F7D83AF150}" type="presOf" srcId="{8C108BD1-E913-D04A-9611-9C6F8714C2BC}" destId="{5E6E03EC-4DF7-4F48-9E6C-C7C04935CCF3}" srcOrd="1" destOrd="0" presId="urn:microsoft.com/office/officeart/2005/8/layout/process4"/>
    <dgm:cxn modelId="{5822829E-55DA-CF43-A643-190D535E09B9}" type="presOf" srcId="{F2405029-A933-6E4E-B50E-5B761082B43E}" destId="{C8565315-5B4F-9F48-B128-D25429BAF0B0}" srcOrd="0" destOrd="0" presId="urn:microsoft.com/office/officeart/2005/8/layout/process4"/>
    <dgm:cxn modelId="{16A6FF3F-C782-394A-AAA4-B13AFAD6D529}" type="presOf" srcId="{643F58CA-CAD3-0040-B616-B80474E85028}" destId="{6176DF07-5639-0C40-B8F4-3103DBF0AEDA}" srcOrd="1" destOrd="0" presId="urn:microsoft.com/office/officeart/2005/8/layout/process4"/>
    <dgm:cxn modelId="{43429F6B-F6B3-CE4A-8546-B0CF2B4A29B1}" srcId="{B3D2C20F-4A8D-4340-92E2-8BC57E7F62E4}" destId="{F2405029-A933-6E4E-B50E-5B761082B43E}" srcOrd="0" destOrd="0" parTransId="{24564912-686B-7946-8A3F-DDB2A2FA5EEE}" sibTransId="{88BE1071-B9A7-E34C-92E8-C98C8974A138}"/>
    <dgm:cxn modelId="{190659C4-E147-8B49-B76F-1EFD0B8F065F}" type="presOf" srcId="{C4CED239-4361-4E40-8BEA-672183944576}" destId="{92CAE5E0-0333-1E42-A346-9DFE4F3563C3}" srcOrd="0" destOrd="0" presId="urn:microsoft.com/office/officeart/2005/8/layout/process4"/>
    <dgm:cxn modelId="{05A6E37E-0D15-474B-8B0D-AD9DB7F4A363}" type="presOf" srcId="{97552878-89FC-B246-BEA4-9174185608D0}" destId="{7930CC6F-5007-C942-9025-ABF9D2B9CDF3}" srcOrd="0" destOrd="0" presId="urn:microsoft.com/office/officeart/2005/8/layout/process4"/>
    <dgm:cxn modelId="{48B9994C-504F-B248-9986-B05055D4B854}" type="presOf" srcId="{5464B732-9907-4A47-B280-8B57E58E3B45}" destId="{7FB80B47-A9D4-5F4C-8AF1-246833611A18}" srcOrd="0" destOrd="0" presId="urn:microsoft.com/office/officeart/2005/8/layout/process4"/>
    <dgm:cxn modelId="{D600052B-A6B5-8341-93D9-83A4A1F4C37B}" type="presOf" srcId="{AD99C9E5-00E2-4B4D-A070-4FA0B77AF1CA}" destId="{32575312-3F87-9345-A60E-909E3B4AA00B}" srcOrd="0" destOrd="0" presId="urn:microsoft.com/office/officeart/2005/8/layout/process4"/>
    <dgm:cxn modelId="{CE643306-9D99-B041-866D-418D479AD122}" srcId="{8C108BD1-E913-D04A-9611-9C6F8714C2BC}" destId="{AD99C9E5-00E2-4B4D-A070-4FA0B77AF1CA}" srcOrd="0" destOrd="0" parTransId="{E965E667-A5BE-0B4C-BE07-C6F8FDCCE83D}" sibTransId="{5611C52A-7B67-2F42-BACF-324C2652F275}"/>
    <dgm:cxn modelId="{10C74176-CE09-A641-A527-B92655462FA1}" type="presOf" srcId="{10E90E97-F13B-FA41-9711-1F95E87D6DA7}" destId="{3C2B3DFB-D87B-504F-BDAD-90292F83F833}" srcOrd="0" destOrd="0" presId="urn:microsoft.com/office/officeart/2005/8/layout/process4"/>
    <dgm:cxn modelId="{06FD9C24-B6AD-F24B-9EDF-63479EC204C4}" type="presOf" srcId="{0A44B162-3608-A546-9B9C-1067F98F5208}" destId="{1D33A598-A644-FE4E-AB90-34C159B4A568}" srcOrd="0" destOrd="0" presId="urn:microsoft.com/office/officeart/2005/8/layout/process4"/>
    <dgm:cxn modelId="{F1E81320-63EE-AF4A-929C-2C8E2C012E48}" type="presOf" srcId="{8C108BD1-E913-D04A-9611-9C6F8714C2BC}" destId="{FA53D4AE-00D7-E34B-943D-95EA9D9A9B15}" srcOrd="0" destOrd="0" presId="urn:microsoft.com/office/officeart/2005/8/layout/process4"/>
    <dgm:cxn modelId="{6D310EDA-9C8D-5945-A23A-0443C6980D80}" type="presOf" srcId="{B3D2C20F-4A8D-4340-92E2-8BC57E7F62E4}" destId="{836F78EC-F05B-1842-92E3-BEC1DF709A7A}" srcOrd="1" destOrd="0" presId="urn:microsoft.com/office/officeart/2005/8/layout/process4"/>
    <dgm:cxn modelId="{B8A33FEE-F547-8242-83C9-C685DE0287DA}" srcId="{97552878-89FC-B246-BEA4-9174185608D0}" destId="{643F58CA-CAD3-0040-B616-B80474E85028}" srcOrd="0" destOrd="0" parTransId="{5CB94089-29DE-D640-93BF-C5A8B098CEB2}" sibTransId="{5CB9E0AE-9FF9-EC42-B491-A6F92BCCFA0D}"/>
    <dgm:cxn modelId="{6C33F429-BCEC-E746-82AF-9925CD20F9B2}" type="presOf" srcId="{B3D2C20F-4A8D-4340-92E2-8BC57E7F62E4}" destId="{94F12018-5455-9845-B1CA-95F2778E81FA}" srcOrd="0" destOrd="0" presId="urn:microsoft.com/office/officeart/2005/8/layout/process4"/>
    <dgm:cxn modelId="{B2819229-E929-184B-8E43-F32A723BC2B9}" srcId="{97552878-89FC-B246-BEA4-9174185608D0}" destId="{8C108BD1-E913-D04A-9611-9C6F8714C2BC}" srcOrd="1" destOrd="0" parTransId="{58CE5AA5-2D6B-BD4E-9A18-7CFB583EEA4F}" sibTransId="{58638286-EF69-2042-AA9E-1F1C7564E5B5}"/>
    <dgm:cxn modelId="{06B0585B-092D-1F44-B4DC-6D9555C2BAEE}" srcId="{B3D2C20F-4A8D-4340-92E2-8BC57E7F62E4}" destId="{5464B732-9907-4A47-B280-8B57E58E3B45}" srcOrd="1" destOrd="0" parTransId="{DE0CC413-7D63-1B4E-8004-C1A20D9CBE98}" sibTransId="{9E48BAE6-D110-B740-9914-C76B60BE9A0E}"/>
    <dgm:cxn modelId="{A1553B95-B7B1-3A42-AB87-B172A530CFAA}" srcId="{643F58CA-CAD3-0040-B616-B80474E85028}" destId="{10E90E97-F13B-FA41-9711-1F95E87D6DA7}" srcOrd="1" destOrd="0" parTransId="{6B0FAA91-1496-FF46-9EA7-A2392A8DA669}" sibTransId="{3B2D854F-129A-4146-B361-233B972F701F}"/>
    <dgm:cxn modelId="{B265362A-7B48-EF4C-BBCF-374F6B677333}" srcId="{643F58CA-CAD3-0040-B616-B80474E85028}" destId="{0A44B162-3608-A546-9B9C-1067F98F5208}" srcOrd="0" destOrd="0" parTransId="{5B1ED958-473C-D14D-8DE2-46303E2CE3E3}" sibTransId="{E2BDD7AC-26C6-184A-BB08-0398296A518E}"/>
    <dgm:cxn modelId="{4155F425-C489-EC4D-9CBE-9302FDDCA6F9}" srcId="{97552878-89FC-B246-BEA4-9174185608D0}" destId="{B3D2C20F-4A8D-4340-92E2-8BC57E7F62E4}" srcOrd="2" destOrd="0" parTransId="{D59717E4-67E9-7B4D-8BA8-A05AD1F7424C}" sibTransId="{44640AEC-25DA-A642-973A-81F0A9EB700F}"/>
    <dgm:cxn modelId="{FBE98A25-A526-2045-B9BA-04BF9902E020}" srcId="{8C108BD1-E913-D04A-9611-9C6F8714C2BC}" destId="{C4CED239-4361-4E40-8BEA-672183944576}" srcOrd="1" destOrd="0" parTransId="{B68B9E70-3F30-3E48-84E6-C379EB263AC9}" sibTransId="{D3EA4055-0691-5642-AC8F-2D4E8BC9E7B9}"/>
    <dgm:cxn modelId="{33CD3EC5-A8AD-8542-9125-76D6A1D954BC}" type="presParOf" srcId="{7930CC6F-5007-C942-9025-ABF9D2B9CDF3}" destId="{B102615E-5C87-D94E-8FE1-8B488D2E022C}" srcOrd="0" destOrd="0" presId="urn:microsoft.com/office/officeart/2005/8/layout/process4"/>
    <dgm:cxn modelId="{3ED98C50-AC2C-6F4D-A1FD-13958BEA09E2}" type="presParOf" srcId="{B102615E-5C87-D94E-8FE1-8B488D2E022C}" destId="{94F12018-5455-9845-B1CA-95F2778E81FA}" srcOrd="0" destOrd="0" presId="urn:microsoft.com/office/officeart/2005/8/layout/process4"/>
    <dgm:cxn modelId="{FB76B066-F85D-8346-95BB-632CCD9490C5}" type="presParOf" srcId="{B102615E-5C87-D94E-8FE1-8B488D2E022C}" destId="{836F78EC-F05B-1842-92E3-BEC1DF709A7A}" srcOrd="1" destOrd="0" presId="urn:microsoft.com/office/officeart/2005/8/layout/process4"/>
    <dgm:cxn modelId="{175B25AC-0EFE-2347-AEAD-DCA0E16CA93A}" type="presParOf" srcId="{B102615E-5C87-D94E-8FE1-8B488D2E022C}" destId="{5B639608-CC47-4044-A8B1-6F42845C50CC}" srcOrd="2" destOrd="0" presId="urn:microsoft.com/office/officeart/2005/8/layout/process4"/>
    <dgm:cxn modelId="{FD0B647F-2C90-3949-A94A-08B2D7F6DDAD}" type="presParOf" srcId="{5B639608-CC47-4044-A8B1-6F42845C50CC}" destId="{C8565315-5B4F-9F48-B128-D25429BAF0B0}" srcOrd="0" destOrd="0" presId="urn:microsoft.com/office/officeart/2005/8/layout/process4"/>
    <dgm:cxn modelId="{A3CCB9D1-A2BC-5F48-9729-05AADBD271D5}" type="presParOf" srcId="{5B639608-CC47-4044-A8B1-6F42845C50CC}" destId="{7FB80B47-A9D4-5F4C-8AF1-246833611A18}" srcOrd="1" destOrd="0" presId="urn:microsoft.com/office/officeart/2005/8/layout/process4"/>
    <dgm:cxn modelId="{AC6A1814-40F9-A24B-AAF2-B0D6029BB795}" type="presParOf" srcId="{7930CC6F-5007-C942-9025-ABF9D2B9CDF3}" destId="{24A1650D-3114-F541-BFD7-F83CFDA33808}" srcOrd="1" destOrd="0" presId="urn:microsoft.com/office/officeart/2005/8/layout/process4"/>
    <dgm:cxn modelId="{EBDBC214-E838-1740-968B-80B93D8058FD}" type="presParOf" srcId="{7930CC6F-5007-C942-9025-ABF9D2B9CDF3}" destId="{408DB3E7-E337-6048-BCB6-0498645067E8}" srcOrd="2" destOrd="0" presId="urn:microsoft.com/office/officeart/2005/8/layout/process4"/>
    <dgm:cxn modelId="{FFE7F3F2-E469-BF40-8D3B-ED2B35E9C31B}" type="presParOf" srcId="{408DB3E7-E337-6048-BCB6-0498645067E8}" destId="{FA53D4AE-00D7-E34B-943D-95EA9D9A9B15}" srcOrd="0" destOrd="0" presId="urn:microsoft.com/office/officeart/2005/8/layout/process4"/>
    <dgm:cxn modelId="{D89CCCD2-0BF2-CC44-B254-3D3D13FEF06E}" type="presParOf" srcId="{408DB3E7-E337-6048-BCB6-0498645067E8}" destId="{5E6E03EC-4DF7-4F48-9E6C-C7C04935CCF3}" srcOrd="1" destOrd="0" presId="urn:microsoft.com/office/officeart/2005/8/layout/process4"/>
    <dgm:cxn modelId="{D48B6C43-7EB5-FF44-ADA0-4AA03A558439}" type="presParOf" srcId="{408DB3E7-E337-6048-BCB6-0498645067E8}" destId="{B61C7B39-A921-DA48-8C7C-011B44D85103}" srcOrd="2" destOrd="0" presId="urn:microsoft.com/office/officeart/2005/8/layout/process4"/>
    <dgm:cxn modelId="{6F508E76-504E-2147-8982-3FC9299448BA}" type="presParOf" srcId="{B61C7B39-A921-DA48-8C7C-011B44D85103}" destId="{32575312-3F87-9345-A60E-909E3B4AA00B}" srcOrd="0" destOrd="0" presId="urn:microsoft.com/office/officeart/2005/8/layout/process4"/>
    <dgm:cxn modelId="{35500E65-AE5A-5B4D-932E-D9A4589A9497}" type="presParOf" srcId="{B61C7B39-A921-DA48-8C7C-011B44D85103}" destId="{92CAE5E0-0333-1E42-A346-9DFE4F3563C3}" srcOrd="1" destOrd="0" presId="urn:microsoft.com/office/officeart/2005/8/layout/process4"/>
    <dgm:cxn modelId="{A4B52D69-80BA-9847-9F01-6411248C1CE2}" type="presParOf" srcId="{7930CC6F-5007-C942-9025-ABF9D2B9CDF3}" destId="{E2B89909-DE7B-9C47-A7EB-0E743193D5C3}" srcOrd="3" destOrd="0" presId="urn:microsoft.com/office/officeart/2005/8/layout/process4"/>
    <dgm:cxn modelId="{B490425E-0073-4241-93AF-5216A610CB1E}" type="presParOf" srcId="{7930CC6F-5007-C942-9025-ABF9D2B9CDF3}" destId="{FD74110B-988E-5D42-9573-B6DFC93F8331}" srcOrd="4" destOrd="0" presId="urn:microsoft.com/office/officeart/2005/8/layout/process4"/>
    <dgm:cxn modelId="{8D17A652-72D0-0C4E-A00A-C37E48CD1AD2}" type="presParOf" srcId="{FD74110B-988E-5D42-9573-B6DFC93F8331}" destId="{02778E7E-26DE-1743-A214-303516242A20}" srcOrd="0" destOrd="0" presId="urn:microsoft.com/office/officeart/2005/8/layout/process4"/>
    <dgm:cxn modelId="{DF825F62-EE8F-4345-A86C-E2B3D3F10A88}" type="presParOf" srcId="{FD74110B-988E-5D42-9573-B6DFC93F8331}" destId="{6176DF07-5639-0C40-B8F4-3103DBF0AEDA}" srcOrd="1" destOrd="0" presId="urn:microsoft.com/office/officeart/2005/8/layout/process4"/>
    <dgm:cxn modelId="{AA827A2B-FDC4-734B-833A-AAA41E5B401F}" type="presParOf" srcId="{FD74110B-988E-5D42-9573-B6DFC93F8331}" destId="{ADF93AB5-CB2F-A446-9843-5A9C2C580C7A}" srcOrd="2" destOrd="0" presId="urn:microsoft.com/office/officeart/2005/8/layout/process4"/>
    <dgm:cxn modelId="{FFB00360-B794-DD49-B9C2-ED872CD5D68C}" type="presParOf" srcId="{ADF93AB5-CB2F-A446-9843-5A9C2C580C7A}" destId="{1D33A598-A644-FE4E-AB90-34C159B4A568}" srcOrd="0" destOrd="0" presId="urn:microsoft.com/office/officeart/2005/8/layout/process4"/>
    <dgm:cxn modelId="{7C23F60A-60F5-714A-9A29-41AF3B93476A}" type="presParOf" srcId="{ADF93AB5-CB2F-A446-9843-5A9C2C580C7A}" destId="{3C2B3DFB-D87B-504F-BDAD-90292F83F83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F9F0C-356F-A44A-9A04-D396BDA2E4B0}">
      <dsp:nvSpPr>
        <dsp:cNvPr id="0" name=""/>
        <dsp:cNvSpPr/>
      </dsp:nvSpPr>
      <dsp:spPr>
        <a:xfrm>
          <a:off x="761245" y="581492"/>
          <a:ext cx="1619718" cy="11617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alpha val="2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i="0" kern="1200">
              <a:solidFill>
                <a:schemeClr val="accent4"/>
              </a:solidFill>
              <a:latin typeface="Barlow Semi Condensed" pitchFamily="2" charset="77"/>
            </a:rPr>
            <a:t>Zeile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i="0" kern="1200">
              <a:solidFill>
                <a:schemeClr val="accent4"/>
              </a:solidFill>
              <a:latin typeface="Barlow Semi Condensed" pitchFamily="2" charset="77"/>
            </a:rPr>
            <a:t>Zeile</a:t>
          </a:r>
        </a:p>
      </dsp:txBody>
      <dsp:txXfrm>
        <a:off x="1166174" y="755748"/>
        <a:ext cx="808190" cy="813197"/>
      </dsp:txXfrm>
    </dsp:sp>
    <dsp:sp modelId="{BEE53007-A6D5-5847-9D5F-9264D0589BF8}">
      <dsp:nvSpPr>
        <dsp:cNvPr id="0" name=""/>
        <dsp:cNvSpPr/>
      </dsp:nvSpPr>
      <dsp:spPr>
        <a:xfrm>
          <a:off x="2678" y="581096"/>
          <a:ext cx="1123937" cy="1123937"/>
        </a:xfrm>
        <a:prstGeom prst="ellipse">
          <a:avLst/>
        </a:prstGeom>
        <a:solidFill>
          <a:schemeClr val="accent4"/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latin typeface="Barlow Semi Condensed" pitchFamily="2" charset="77"/>
            </a:rPr>
            <a:t>1</a:t>
          </a:r>
        </a:p>
      </dsp:txBody>
      <dsp:txXfrm>
        <a:off x="167275" y="745693"/>
        <a:ext cx="794743" cy="794743"/>
      </dsp:txXfrm>
    </dsp:sp>
    <dsp:sp modelId="{77A156F3-D919-3640-82E1-32D95B2DCB08}">
      <dsp:nvSpPr>
        <dsp:cNvPr id="0" name=""/>
        <dsp:cNvSpPr/>
      </dsp:nvSpPr>
      <dsp:spPr>
        <a:xfrm>
          <a:off x="3136372" y="581492"/>
          <a:ext cx="1619718" cy="1161709"/>
        </a:xfrm>
        <a:prstGeom prst="rightArrow">
          <a:avLst>
            <a:gd name="adj1" fmla="val 70000"/>
            <a:gd name="adj2" fmla="val 50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i="0" kern="1200">
              <a:solidFill>
                <a:schemeClr val="tx2"/>
              </a:solidFill>
              <a:latin typeface="Barlow Semi Condensed" pitchFamily="2" charset="77"/>
            </a:rPr>
            <a:t>Zeile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i="0" kern="1200">
              <a:solidFill>
                <a:schemeClr val="tx2"/>
              </a:solidFill>
              <a:latin typeface="Barlow Semi Condensed" pitchFamily="2" charset="77"/>
            </a:rPr>
            <a:t>Zeile</a:t>
          </a:r>
        </a:p>
      </dsp:txBody>
      <dsp:txXfrm>
        <a:off x="3541302" y="755748"/>
        <a:ext cx="808190" cy="813197"/>
      </dsp:txXfrm>
    </dsp:sp>
    <dsp:sp modelId="{101848D5-A7B2-2047-BD4B-E4CCE239D936}">
      <dsp:nvSpPr>
        <dsp:cNvPr id="0" name=""/>
        <dsp:cNvSpPr/>
      </dsp:nvSpPr>
      <dsp:spPr>
        <a:xfrm>
          <a:off x="2377840" y="581096"/>
          <a:ext cx="1123937" cy="1123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latin typeface="Barlow Semi Condensed" pitchFamily="2" charset="77"/>
            </a:rPr>
            <a:t>2</a:t>
          </a:r>
        </a:p>
      </dsp:txBody>
      <dsp:txXfrm>
        <a:off x="2542437" y="745693"/>
        <a:ext cx="794743" cy="794743"/>
      </dsp:txXfrm>
    </dsp:sp>
    <dsp:sp modelId="{36753F01-B025-2D49-A79C-AE0D9707D453}">
      <dsp:nvSpPr>
        <dsp:cNvPr id="0" name=""/>
        <dsp:cNvSpPr/>
      </dsp:nvSpPr>
      <dsp:spPr>
        <a:xfrm>
          <a:off x="5478046" y="581492"/>
          <a:ext cx="1619718" cy="1161709"/>
        </a:xfrm>
        <a:prstGeom prst="rightArrow">
          <a:avLst>
            <a:gd name="adj1" fmla="val 70000"/>
            <a:gd name="adj2" fmla="val 50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i="0" kern="1200">
              <a:solidFill>
                <a:schemeClr val="tx2"/>
              </a:solidFill>
              <a:latin typeface="Barlow Semi Condensed" pitchFamily="2" charset="77"/>
            </a:rPr>
            <a:t>Zeile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i="0" kern="1200">
              <a:solidFill>
                <a:schemeClr val="tx2"/>
              </a:solidFill>
              <a:latin typeface="Barlow Semi Condensed" pitchFamily="2" charset="77"/>
            </a:rPr>
            <a:t>Zeile</a:t>
          </a:r>
        </a:p>
      </dsp:txBody>
      <dsp:txXfrm>
        <a:off x="5882976" y="755748"/>
        <a:ext cx="808190" cy="813197"/>
      </dsp:txXfrm>
    </dsp:sp>
    <dsp:sp modelId="{738B16E2-F116-3A4F-A38B-4171B18E3EEC}">
      <dsp:nvSpPr>
        <dsp:cNvPr id="0" name=""/>
        <dsp:cNvSpPr/>
      </dsp:nvSpPr>
      <dsp:spPr>
        <a:xfrm>
          <a:off x="4747570" y="581096"/>
          <a:ext cx="1123937" cy="1123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latin typeface="Barlow Semi Condensed" pitchFamily="2" charset="77"/>
            </a:rPr>
            <a:t>3</a:t>
          </a:r>
        </a:p>
      </dsp:txBody>
      <dsp:txXfrm>
        <a:off x="4912167" y="745693"/>
        <a:ext cx="794743" cy="794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01BE7-5008-9846-B78F-9BAB1E5BEA05}">
      <dsp:nvSpPr>
        <dsp:cNvPr id="0" name=""/>
        <dsp:cNvSpPr/>
      </dsp:nvSpPr>
      <dsp:spPr>
        <a:xfrm>
          <a:off x="3119" y="0"/>
          <a:ext cx="2727510" cy="779146"/>
        </a:xfrm>
        <a:prstGeom prst="homePlate">
          <a:avLst/>
        </a:prstGeom>
        <a:solidFill>
          <a:schemeClr val="tx2"/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latin typeface="Barlow Semi Condensed" pitchFamily="2" charset="77"/>
            </a:rPr>
            <a:t>1</a:t>
          </a:r>
        </a:p>
      </dsp:txBody>
      <dsp:txXfrm>
        <a:off x="3119" y="0"/>
        <a:ext cx="2532724" cy="779146"/>
      </dsp:txXfrm>
    </dsp:sp>
    <dsp:sp modelId="{CA68B562-9A1C-E241-8B7D-21BF30699F48}">
      <dsp:nvSpPr>
        <dsp:cNvPr id="0" name=""/>
        <dsp:cNvSpPr/>
      </dsp:nvSpPr>
      <dsp:spPr>
        <a:xfrm>
          <a:off x="2185127" y="0"/>
          <a:ext cx="2727510" cy="77914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solidFill>
                <a:schemeClr val="tx2"/>
              </a:solidFill>
              <a:latin typeface="Barlow Semi Condensed" pitchFamily="2" charset="77"/>
            </a:rPr>
            <a:t>2</a:t>
          </a:r>
        </a:p>
      </dsp:txBody>
      <dsp:txXfrm>
        <a:off x="2574700" y="0"/>
        <a:ext cx="1948364" cy="779146"/>
      </dsp:txXfrm>
    </dsp:sp>
    <dsp:sp modelId="{B86E2A45-6CDA-9F4E-B3B1-F3C3310AF364}">
      <dsp:nvSpPr>
        <dsp:cNvPr id="0" name=""/>
        <dsp:cNvSpPr/>
      </dsp:nvSpPr>
      <dsp:spPr>
        <a:xfrm>
          <a:off x="4367135" y="0"/>
          <a:ext cx="2727510" cy="77914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solidFill>
                <a:schemeClr val="tx2"/>
              </a:solidFill>
              <a:latin typeface="Barlow Semi Condensed" pitchFamily="2" charset="77"/>
            </a:rPr>
            <a:t>3</a:t>
          </a:r>
        </a:p>
      </dsp:txBody>
      <dsp:txXfrm>
        <a:off x="4756708" y="0"/>
        <a:ext cx="1948364" cy="779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D9539-4710-D048-9541-B8F9D9DC8EDB}">
      <dsp:nvSpPr>
        <dsp:cNvPr id="0" name=""/>
        <dsp:cNvSpPr/>
      </dsp:nvSpPr>
      <dsp:spPr>
        <a:xfrm>
          <a:off x="555878" y="365398"/>
          <a:ext cx="2434095" cy="2434095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1123-B381-A64D-B1F5-629BE81AB110}">
      <dsp:nvSpPr>
        <dsp:cNvPr id="0" name=""/>
        <dsp:cNvSpPr/>
      </dsp:nvSpPr>
      <dsp:spPr>
        <a:xfrm>
          <a:off x="555878" y="365398"/>
          <a:ext cx="2434095" cy="2434095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5DBA0-56E5-6347-B14E-1BD4B96F811A}">
      <dsp:nvSpPr>
        <dsp:cNvPr id="0" name=""/>
        <dsp:cNvSpPr/>
      </dsp:nvSpPr>
      <dsp:spPr>
        <a:xfrm>
          <a:off x="555878" y="365398"/>
          <a:ext cx="2434095" cy="2434095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7E4DC-1A24-9044-BEFB-028A812E09F5}">
      <dsp:nvSpPr>
        <dsp:cNvPr id="0" name=""/>
        <dsp:cNvSpPr/>
      </dsp:nvSpPr>
      <dsp:spPr>
        <a:xfrm>
          <a:off x="1212827" y="1022347"/>
          <a:ext cx="1120198" cy="1120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GOAL</a:t>
          </a:r>
        </a:p>
      </dsp:txBody>
      <dsp:txXfrm>
        <a:off x="1376876" y="1186396"/>
        <a:ext cx="792100" cy="792100"/>
      </dsp:txXfrm>
    </dsp:sp>
    <dsp:sp modelId="{DC9C42AC-4A77-CD44-B945-0DF6C0CBBC13}">
      <dsp:nvSpPr>
        <dsp:cNvPr id="0" name=""/>
        <dsp:cNvSpPr/>
      </dsp:nvSpPr>
      <dsp:spPr>
        <a:xfrm>
          <a:off x="1380856" y="1558"/>
          <a:ext cx="784139" cy="784139"/>
        </a:xfrm>
        <a:prstGeom prst="ellipse">
          <a:avLst/>
        </a:prstGeom>
        <a:solidFill>
          <a:schemeClr val="accent4"/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latin typeface="Barlow Semi Condensed" pitchFamily="2" charset="77"/>
            </a:rPr>
            <a:t>1</a:t>
          </a:r>
        </a:p>
      </dsp:txBody>
      <dsp:txXfrm>
        <a:off x="1495690" y="116392"/>
        <a:ext cx="554471" cy="554471"/>
      </dsp:txXfrm>
    </dsp:sp>
    <dsp:sp modelId="{3A3445EA-63D5-1144-84D0-6B0886E4BF45}">
      <dsp:nvSpPr>
        <dsp:cNvPr id="0" name=""/>
        <dsp:cNvSpPr/>
      </dsp:nvSpPr>
      <dsp:spPr>
        <a:xfrm>
          <a:off x="2410404" y="1784786"/>
          <a:ext cx="784139" cy="784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latin typeface="Barlow Semi Condensed" pitchFamily="2" charset="77"/>
            </a:rPr>
            <a:t>2</a:t>
          </a:r>
        </a:p>
      </dsp:txBody>
      <dsp:txXfrm>
        <a:off x="2525238" y="1899620"/>
        <a:ext cx="554471" cy="554471"/>
      </dsp:txXfrm>
    </dsp:sp>
    <dsp:sp modelId="{1C5F9575-D3AE-4843-BE21-07C688FE0EED}">
      <dsp:nvSpPr>
        <dsp:cNvPr id="0" name=""/>
        <dsp:cNvSpPr/>
      </dsp:nvSpPr>
      <dsp:spPr>
        <a:xfrm>
          <a:off x="351309" y="1784786"/>
          <a:ext cx="784139" cy="784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>
              <a:latin typeface="Barlow Semi Condensed" pitchFamily="2" charset="77"/>
            </a:rPr>
            <a:t>3</a:t>
          </a:r>
        </a:p>
      </dsp:txBody>
      <dsp:txXfrm>
        <a:off x="466143" y="1899620"/>
        <a:ext cx="554471" cy="554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C849B-1AEC-3F40-9E86-767714EEFE46}">
      <dsp:nvSpPr>
        <dsp:cNvPr id="0" name=""/>
        <dsp:cNvSpPr/>
      </dsp:nvSpPr>
      <dsp:spPr>
        <a:xfrm>
          <a:off x="285873" y="0"/>
          <a:ext cx="2861365" cy="286136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>
              <a:solidFill>
                <a:schemeClr val="tx2"/>
              </a:solidFill>
              <a:latin typeface="Barlow Semi Condensed" pitchFamily="2" charset="77"/>
            </a:rPr>
            <a:t>1</a:t>
          </a:r>
        </a:p>
      </dsp:txBody>
      <dsp:txXfrm>
        <a:off x="1216531" y="143068"/>
        <a:ext cx="1000047" cy="429204"/>
      </dsp:txXfrm>
    </dsp:sp>
    <dsp:sp modelId="{61C5852C-1742-8D4E-96D4-0AA6DB8D3EE7}">
      <dsp:nvSpPr>
        <dsp:cNvPr id="0" name=""/>
        <dsp:cNvSpPr/>
      </dsp:nvSpPr>
      <dsp:spPr>
        <a:xfrm>
          <a:off x="643543" y="715341"/>
          <a:ext cx="2146023" cy="2146023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>
              <a:solidFill>
                <a:schemeClr val="tx2"/>
              </a:solidFill>
              <a:latin typeface="Barlow Semi Condensed" pitchFamily="2" charset="77"/>
            </a:rPr>
            <a:t>2</a:t>
          </a:r>
        </a:p>
      </dsp:txBody>
      <dsp:txXfrm>
        <a:off x="1216531" y="849467"/>
        <a:ext cx="1000047" cy="402379"/>
      </dsp:txXfrm>
    </dsp:sp>
    <dsp:sp modelId="{8DB8A592-8E4F-F347-AD74-EC48B954F538}">
      <dsp:nvSpPr>
        <dsp:cNvPr id="0" name=""/>
        <dsp:cNvSpPr/>
      </dsp:nvSpPr>
      <dsp:spPr>
        <a:xfrm>
          <a:off x="1001214" y="1430682"/>
          <a:ext cx="1430682" cy="1430682"/>
        </a:xfrm>
        <a:prstGeom prst="ellipse">
          <a:avLst/>
        </a:prstGeom>
        <a:solidFill>
          <a:schemeClr val="tx2"/>
        </a:solidFill>
        <a:ln w="508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>
              <a:latin typeface="Barlow Semi Condensed" pitchFamily="2" charset="77"/>
            </a:rPr>
            <a:t>3</a:t>
          </a:r>
        </a:p>
      </dsp:txBody>
      <dsp:txXfrm>
        <a:off x="1210732" y="1788353"/>
        <a:ext cx="1011645" cy="715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4C799-2547-DC49-A507-DDDE0FA39DCC}">
      <dsp:nvSpPr>
        <dsp:cNvPr id="0" name=""/>
        <dsp:cNvSpPr/>
      </dsp:nvSpPr>
      <dsp:spPr>
        <a:xfrm>
          <a:off x="2436018" y="2029330"/>
          <a:ext cx="158469" cy="123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062"/>
              </a:lnTo>
              <a:lnTo>
                <a:pt x="158469" y="1236062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130D2-F0FF-804F-B8DA-29FA8369894E}">
      <dsp:nvSpPr>
        <dsp:cNvPr id="0" name=""/>
        <dsp:cNvSpPr/>
      </dsp:nvSpPr>
      <dsp:spPr>
        <a:xfrm>
          <a:off x="2436018" y="2029330"/>
          <a:ext cx="158469" cy="4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3"/>
              </a:lnTo>
              <a:lnTo>
                <a:pt x="158469" y="485973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EA986-233F-114F-95ED-2FB51F6ABD88}">
      <dsp:nvSpPr>
        <dsp:cNvPr id="0" name=""/>
        <dsp:cNvSpPr/>
      </dsp:nvSpPr>
      <dsp:spPr>
        <a:xfrm>
          <a:off x="2219443" y="1279241"/>
          <a:ext cx="639160" cy="221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8"/>
              </a:lnTo>
              <a:lnTo>
                <a:pt x="639160" y="110928"/>
              </a:lnTo>
              <a:lnTo>
                <a:pt x="639160" y="22185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E9783-3EA5-0D46-ACB7-197FFDD69FE0}">
      <dsp:nvSpPr>
        <dsp:cNvPr id="0" name=""/>
        <dsp:cNvSpPr/>
      </dsp:nvSpPr>
      <dsp:spPr>
        <a:xfrm>
          <a:off x="1157697" y="2029330"/>
          <a:ext cx="158469" cy="123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062"/>
              </a:lnTo>
              <a:lnTo>
                <a:pt x="158469" y="1236062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56E98-D8D2-5C42-B79A-5253CBBD69C2}">
      <dsp:nvSpPr>
        <dsp:cNvPr id="0" name=""/>
        <dsp:cNvSpPr/>
      </dsp:nvSpPr>
      <dsp:spPr>
        <a:xfrm>
          <a:off x="1157697" y="2029330"/>
          <a:ext cx="158469" cy="4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3"/>
              </a:lnTo>
              <a:lnTo>
                <a:pt x="158469" y="485973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0ECC1-CD5E-B74C-878D-65B377E29BA1}">
      <dsp:nvSpPr>
        <dsp:cNvPr id="0" name=""/>
        <dsp:cNvSpPr/>
      </dsp:nvSpPr>
      <dsp:spPr>
        <a:xfrm>
          <a:off x="1580282" y="1279241"/>
          <a:ext cx="639160" cy="221857"/>
        </a:xfrm>
        <a:custGeom>
          <a:avLst/>
          <a:gdLst/>
          <a:ahLst/>
          <a:cxnLst/>
          <a:rect l="0" t="0" r="0" b="0"/>
          <a:pathLst>
            <a:path>
              <a:moveTo>
                <a:pt x="639160" y="0"/>
              </a:moveTo>
              <a:lnTo>
                <a:pt x="639160" y="110928"/>
              </a:lnTo>
              <a:lnTo>
                <a:pt x="0" y="110928"/>
              </a:lnTo>
              <a:lnTo>
                <a:pt x="0" y="22185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099B9-BA4C-EB41-AE5E-0E0574AE5DF6}">
      <dsp:nvSpPr>
        <dsp:cNvPr id="0" name=""/>
        <dsp:cNvSpPr/>
      </dsp:nvSpPr>
      <dsp:spPr>
        <a:xfrm>
          <a:off x="1580282" y="529152"/>
          <a:ext cx="639160" cy="221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8"/>
              </a:lnTo>
              <a:lnTo>
                <a:pt x="639160" y="110928"/>
              </a:lnTo>
              <a:lnTo>
                <a:pt x="639160" y="22185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9E3A6-1139-ED4F-9643-670F3ABE850F}">
      <dsp:nvSpPr>
        <dsp:cNvPr id="0" name=""/>
        <dsp:cNvSpPr/>
      </dsp:nvSpPr>
      <dsp:spPr>
        <a:xfrm>
          <a:off x="941121" y="529152"/>
          <a:ext cx="639160" cy="221857"/>
        </a:xfrm>
        <a:custGeom>
          <a:avLst/>
          <a:gdLst/>
          <a:ahLst/>
          <a:cxnLst/>
          <a:rect l="0" t="0" r="0" b="0"/>
          <a:pathLst>
            <a:path>
              <a:moveTo>
                <a:pt x="639160" y="0"/>
              </a:moveTo>
              <a:lnTo>
                <a:pt x="639160" y="110928"/>
              </a:lnTo>
              <a:lnTo>
                <a:pt x="0" y="110928"/>
              </a:lnTo>
              <a:lnTo>
                <a:pt x="0" y="22185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50A18-968A-C343-9F57-26A5C2E72312}">
      <dsp:nvSpPr>
        <dsp:cNvPr id="0" name=""/>
        <dsp:cNvSpPr/>
      </dsp:nvSpPr>
      <dsp:spPr>
        <a:xfrm>
          <a:off x="407454" y="920"/>
          <a:ext cx="2345655" cy="528231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1.</a:t>
          </a:r>
        </a:p>
      </dsp:txBody>
      <dsp:txXfrm>
        <a:off x="407454" y="920"/>
        <a:ext cx="2345655" cy="528231"/>
      </dsp:txXfrm>
    </dsp:sp>
    <dsp:sp modelId="{E6A32064-F9DA-474B-ABD2-E9CA0EB2DDEE}">
      <dsp:nvSpPr>
        <dsp:cNvPr id="0" name=""/>
        <dsp:cNvSpPr/>
      </dsp:nvSpPr>
      <dsp:spPr>
        <a:xfrm>
          <a:off x="412890" y="751009"/>
          <a:ext cx="1056463" cy="528231"/>
        </a:xfrm>
        <a:prstGeom prst="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1.1.</a:t>
          </a:r>
        </a:p>
      </dsp:txBody>
      <dsp:txXfrm>
        <a:off x="412890" y="751009"/>
        <a:ext cx="1056463" cy="528231"/>
      </dsp:txXfrm>
    </dsp:sp>
    <dsp:sp modelId="{2BA5137D-64BB-A146-B54E-946A6ED471CF}">
      <dsp:nvSpPr>
        <dsp:cNvPr id="0" name=""/>
        <dsp:cNvSpPr/>
      </dsp:nvSpPr>
      <dsp:spPr>
        <a:xfrm>
          <a:off x="1691211" y="751009"/>
          <a:ext cx="1056463" cy="528231"/>
        </a:xfrm>
        <a:prstGeom prst="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1.2.</a:t>
          </a:r>
        </a:p>
      </dsp:txBody>
      <dsp:txXfrm>
        <a:off x="1691211" y="751009"/>
        <a:ext cx="1056463" cy="528231"/>
      </dsp:txXfrm>
    </dsp:sp>
    <dsp:sp modelId="{965D1E54-7E68-2F45-BA8E-A8D281DC7646}">
      <dsp:nvSpPr>
        <dsp:cNvPr id="0" name=""/>
        <dsp:cNvSpPr/>
      </dsp:nvSpPr>
      <dsp:spPr>
        <a:xfrm>
          <a:off x="1052050" y="1501099"/>
          <a:ext cx="1056463" cy="52823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2.</a:t>
          </a:r>
        </a:p>
      </dsp:txBody>
      <dsp:txXfrm>
        <a:off x="1052050" y="1501099"/>
        <a:ext cx="1056463" cy="528231"/>
      </dsp:txXfrm>
    </dsp:sp>
    <dsp:sp modelId="{7AB18FEE-10FF-A543-B203-2CD8FC82E0CF}">
      <dsp:nvSpPr>
        <dsp:cNvPr id="0" name=""/>
        <dsp:cNvSpPr/>
      </dsp:nvSpPr>
      <dsp:spPr>
        <a:xfrm>
          <a:off x="1316166" y="2251188"/>
          <a:ext cx="1056463" cy="52823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2.1.</a:t>
          </a:r>
        </a:p>
      </dsp:txBody>
      <dsp:txXfrm>
        <a:off x="1316166" y="2251188"/>
        <a:ext cx="1056463" cy="528231"/>
      </dsp:txXfrm>
    </dsp:sp>
    <dsp:sp modelId="{E6799C8B-21C3-F842-8117-312BB3924A38}">
      <dsp:nvSpPr>
        <dsp:cNvPr id="0" name=""/>
        <dsp:cNvSpPr/>
      </dsp:nvSpPr>
      <dsp:spPr>
        <a:xfrm>
          <a:off x="1316166" y="3001277"/>
          <a:ext cx="1056463" cy="52823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2.2.</a:t>
          </a:r>
        </a:p>
      </dsp:txBody>
      <dsp:txXfrm>
        <a:off x="1316166" y="3001277"/>
        <a:ext cx="1056463" cy="528231"/>
      </dsp:txXfrm>
    </dsp:sp>
    <dsp:sp modelId="{35C1A31E-5CBB-0F42-8A2B-864C416E9691}">
      <dsp:nvSpPr>
        <dsp:cNvPr id="0" name=""/>
        <dsp:cNvSpPr/>
      </dsp:nvSpPr>
      <dsp:spPr>
        <a:xfrm>
          <a:off x="2330371" y="1501099"/>
          <a:ext cx="1056463" cy="52823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3.</a:t>
          </a:r>
        </a:p>
      </dsp:txBody>
      <dsp:txXfrm>
        <a:off x="2330371" y="1501099"/>
        <a:ext cx="1056463" cy="528231"/>
      </dsp:txXfrm>
    </dsp:sp>
    <dsp:sp modelId="{02427129-B84D-8D47-B92D-EE65E14DC70C}">
      <dsp:nvSpPr>
        <dsp:cNvPr id="0" name=""/>
        <dsp:cNvSpPr/>
      </dsp:nvSpPr>
      <dsp:spPr>
        <a:xfrm>
          <a:off x="2594487" y="2251188"/>
          <a:ext cx="1056463" cy="52823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3.1.</a:t>
          </a:r>
        </a:p>
      </dsp:txBody>
      <dsp:txXfrm>
        <a:off x="2594487" y="2251188"/>
        <a:ext cx="1056463" cy="528231"/>
      </dsp:txXfrm>
    </dsp:sp>
    <dsp:sp modelId="{5B09D6E2-1079-824C-9D49-8451DA8603AA}">
      <dsp:nvSpPr>
        <dsp:cNvPr id="0" name=""/>
        <dsp:cNvSpPr/>
      </dsp:nvSpPr>
      <dsp:spPr>
        <a:xfrm>
          <a:off x="2594487" y="3001277"/>
          <a:ext cx="1056463" cy="52823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3.2.</a:t>
          </a:r>
        </a:p>
      </dsp:txBody>
      <dsp:txXfrm>
        <a:off x="2594487" y="3001277"/>
        <a:ext cx="1056463" cy="528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4C799-2547-DC49-A507-DDDE0FA39DCC}">
      <dsp:nvSpPr>
        <dsp:cNvPr id="0" name=""/>
        <dsp:cNvSpPr/>
      </dsp:nvSpPr>
      <dsp:spPr>
        <a:xfrm>
          <a:off x="2436018" y="2029330"/>
          <a:ext cx="158469" cy="123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062"/>
              </a:lnTo>
              <a:lnTo>
                <a:pt x="158469" y="1236062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130D2-F0FF-804F-B8DA-29FA8369894E}">
      <dsp:nvSpPr>
        <dsp:cNvPr id="0" name=""/>
        <dsp:cNvSpPr/>
      </dsp:nvSpPr>
      <dsp:spPr>
        <a:xfrm>
          <a:off x="2436018" y="2029330"/>
          <a:ext cx="158469" cy="4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3"/>
              </a:lnTo>
              <a:lnTo>
                <a:pt x="158469" y="485973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EA986-233F-114F-95ED-2FB51F6ABD88}">
      <dsp:nvSpPr>
        <dsp:cNvPr id="0" name=""/>
        <dsp:cNvSpPr/>
      </dsp:nvSpPr>
      <dsp:spPr>
        <a:xfrm>
          <a:off x="2219443" y="1279241"/>
          <a:ext cx="639160" cy="221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8"/>
              </a:lnTo>
              <a:lnTo>
                <a:pt x="639160" y="110928"/>
              </a:lnTo>
              <a:lnTo>
                <a:pt x="639160" y="22185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E9783-3EA5-0D46-ACB7-197FFDD69FE0}">
      <dsp:nvSpPr>
        <dsp:cNvPr id="0" name=""/>
        <dsp:cNvSpPr/>
      </dsp:nvSpPr>
      <dsp:spPr>
        <a:xfrm>
          <a:off x="1157697" y="2029330"/>
          <a:ext cx="158469" cy="123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062"/>
              </a:lnTo>
              <a:lnTo>
                <a:pt x="158469" y="1236062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56E98-D8D2-5C42-B79A-5253CBBD69C2}">
      <dsp:nvSpPr>
        <dsp:cNvPr id="0" name=""/>
        <dsp:cNvSpPr/>
      </dsp:nvSpPr>
      <dsp:spPr>
        <a:xfrm>
          <a:off x="1157697" y="2029330"/>
          <a:ext cx="158469" cy="4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3"/>
              </a:lnTo>
              <a:lnTo>
                <a:pt x="158469" y="485973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0ECC1-CD5E-B74C-878D-65B377E29BA1}">
      <dsp:nvSpPr>
        <dsp:cNvPr id="0" name=""/>
        <dsp:cNvSpPr/>
      </dsp:nvSpPr>
      <dsp:spPr>
        <a:xfrm>
          <a:off x="1580282" y="1279241"/>
          <a:ext cx="639160" cy="221857"/>
        </a:xfrm>
        <a:custGeom>
          <a:avLst/>
          <a:gdLst/>
          <a:ahLst/>
          <a:cxnLst/>
          <a:rect l="0" t="0" r="0" b="0"/>
          <a:pathLst>
            <a:path>
              <a:moveTo>
                <a:pt x="639160" y="0"/>
              </a:moveTo>
              <a:lnTo>
                <a:pt x="639160" y="110928"/>
              </a:lnTo>
              <a:lnTo>
                <a:pt x="0" y="110928"/>
              </a:lnTo>
              <a:lnTo>
                <a:pt x="0" y="22185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099B9-BA4C-EB41-AE5E-0E0574AE5DF6}">
      <dsp:nvSpPr>
        <dsp:cNvPr id="0" name=""/>
        <dsp:cNvSpPr/>
      </dsp:nvSpPr>
      <dsp:spPr>
        <a:xfrm>
          <a:off x="1580282" y="529152"/>
          <a:ext cx="639160" cy="221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8"/>
              </a:lnTo>
              <a:lnTo>
                <a:pt x="639160" y="110928"/>
              </a:lnTo>
              <a:lnTo>
                <a:pt x="639160" y="22185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9E3A6-1139-ED4F-9643-670F3ABE850F}">
      <dsp:nvSpPr>
        <dsp:cNvPr id="0" name=""/>
        <dsp:cNvSpPr/>
      </dsp:nvSpPr>
      <dsp:spPr>
        <a:xfrm>
          <a:off x="941121" y="529152"/>
          <a:ext cx="639160" cy="221857"/>
        </a:xfrm>
        <a:custGeom>
          <a:avLst/>
          <a:gdLst/>
          <a:ahLst/>
          <a:cxnLst/>
          <a:rect l="0" t="0" r="0" b="0"/>
          <a:pathLst>
            <a:path>
              <a:moveTo>
                <a:pt x="639160" y="0"/>
              </a:moveTo>
              <a:lnTo>
                <a:pt x="639160" y="110928"/>
              </a:lnTo>
              <a:lnTo>
                <a:pt x="0" y="110928"/>
              </a:lnTo>
              <a:lnTo>
                <a:pt x="0" y="22185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50A18-968A-C343-9F57-26A5C2E72312}">
      <dsp:nvSpPr>
        <dsp:cNvPr id="0" name=""/>
        <dsp:cNvSpPr/>
      </dsp:nvSpPr>
      <dsp:spPr>
        <a:xfrm>
          <a:off x="407454" y="920"/>
          <a:ext cx="2345655" cy="528231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1.</a:t>
          </a:r>
        </a:p>
      </dsp:txBody>
      <dsp:txXfrm>
        <a:off x="407454" y="920"/>
        <a:ext cx="2345655" cy="528231"/>
      </dsp:txXfrm>
    </dsp:sp>
    <dsp:sp modelId="{E6A32064-F9DA-474B-ABD2-E9CA0EB2DDEE}">
      <dsp:nvSpPr>
        <dsp:cNvPr id="0" name=""/>
        <dsp:cNvSpPr/>
      </dsp:nvSpPr>
      <dsp:spPr>
        <a:xfrm>
          <a:off x="412890" y="751009"/>
          <a:ext cx="1056463" cy="528231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1.1.</a:t>
          </a:r>
        </a:p>
      </dsp:txBody>
      <dsp:txXfrm>
        <a:off x="412890" y="751009"/>
        <a:ext cx="1056463" cy="528231"/>
      </dsp:txXfrm>
    </dsp:sp>
    <dsp:sp modelId="{2BA5137D-64BB-A146-B54E-946A6ED471CF}">
      <dsp:nvSpPr>
        <dsp:cNvPr id="0" name=""/>
        <dsp:cNvSpPr/>
      </dsp:nvSpPr>
      <dsp:spPr>
        <a:xfrm>
          <a:off x="1691211" y="751009"/>
          <a:ext cx="1056463" cy="52823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1.2.</a:t>
          </a:r>
        </a:p>
      </dsp:txBody>
      <dsp:txXfrm>
        <a:off x="1691211" y="751009"/>
        <a:ext cx="1056463" cy="528231"/>
      </dsp:txXfrm>
    </dsp:sp>
    <dsp:sp modelId="{965D1E54-7E68-2F45-BA8E-A8D281DC7646}">
      <dsp:nvSpPr>
        <dsp:cNvPr id="0" name=""/>
        <dsp:cNvSpPr/>
      </dsp:nvSpPr>
      <dsp:spPr>
        <a:xfrm>
          <a:off x="1052050" y="1501099"/>
          <a:ext cx="1056463" cy="528231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2.</a:t>
          </a:r>
        </a:p>
      </dsp:txBody>
      <dsp:txXfrm>
        <a:off x="1052050" y="1501099"/>
        <a:ext cx="1056463" cy="528231"/>
      </dsp:txXfrm>
    </dsp:sp>
    <dsp:sp modelId="{7AB18FEE-10FF-A543-B203-2CD8FC82E0CF}">
      <dsp:nvSpPr>
        <dsp:cNvPr id="0" name=""/>
        <dsp:cNvSpPr/>
      </dsp:nvSpPr>
      <dsp:spPr>
        <a:xfrm>
          <a:off x="1316166" y="2251188"/>
          <a:ext cx="1056463" cy="528231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2.1.</a:t>
          </a:r>
        </a:p>
      </dsp:txBody>
      <dsp:txXfrm>
        <a:off x="1316166" y="2251188"/>
        <a:ext cx="1056463" cy="528231"/>
      </dsp:txXfrm>
    </dsp:sp>
    <dsp:sp modelId="{E6799C8B-21C3-F842-8117-312BB3924A38}">
      <dsp:nvSpPr>
        <dsp:cNvPr id="0" name=""/>
        <dsp:cNvSpPr/>
      </dsp:nvSpPr>
      <dsp:spPr>
        <a:xfrm>
          <a:off x="1316166" y="3001277"/>
          <a:ext cx="1056463" cy="528231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2.2.</a:t>
          </a:r>
        </a:p>
      </dsp:txBody>
      <dsp:txXfrm>
        <a:off x="1316166" y="3001277"/>
        <a:ext cx="1056463" cy="528231"/>
      </dsp:txXfrm>
    </dsp:sp>
    <dsp:sp modelId="{35C1A31E-5CBB-0F42-8A2B-864C416E9691}">
      <dsp:nvSpPr>
        <dsp:cNvPr id="0" name=""/>
        <dsp:cNvSpPr/>
      </dsp:nvSpPr>
      <dsp:spPr>
        <a:xfrm>
          <a:off x="2330371" y="1501099"/>
          <a:ext cx="1056463" cy="528231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3.</a:t>
          </a:r>
        </a:p>
      </dsp:txBody>
      <dsp:txXfrm>
        <a:off x="2330371" y="1501099"/>
        <a:ext cx="1056463" cy="528231"/>
      </dsp:txXfrm>
    </dsp:sp>
    <dsp:sp modelId="{02427129-B84D-8D47-B92D-EE65E14DC70C}">
      <dsp:nvSpPr>
        <dsp:cNvPr id="0" name=""/>
        <dsp:cNvSpPr/>
      </dsp:nvSpPr>
      <dsp:spPr>
        <a:xfrm>
          <a:off x="2594487" y="2251188"/>
          <a:ext cx="1056463" cy="528231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3.1.</a:t>
          </a:r>
        </a:p>
      </dsp:txBody>
      <dsp:txXfrm>
        <a:off x="2594487" y="2251188"/>
        <a:ext cx="1056463" cy="528231"/>
      </dsp:txXfrm>
    </dsp:sp>
    <dsp:sp modelId="{5B09D6E2-1079-824C-9D49-8451DA8603AA}">
      <dsp:nvSpPr>
        <dsp:cNvPr id="0" name=""/>
        <dsp:cNvSpPr/>
      </dsp:nvSpPr>
      <dsp:spPr>
        <a:xfrm>
          <a:off x="2594487" y="3001277"/>
          <a:ext cx="1056463" cy="528231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3.2.</a:t>
          </a:r>
        </a:p>
      </dsp:txBody>
      <dsp:txXfrm>
        <a:off x="2594487" y="3001277"/>
        <a:ext cx="1056463" cy="5282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F78EC-F05B-1842-92E3-BEC1DF709A7A}">
      <dsp:nvSpPr>
        <dsp:cNvPr id="0" name=""/>
        <dsp:cNvSpPr/>
      </dsp:nvSpPr>
      <dsp:spPr>
        <a:xfrm>
          <a:off x="0" y="2657541"/>
          <a:ext cx="2611111" cy="87226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3.</a:t>
          </a:r>
        </a:p>
      </dsp:txBody>
      <dsp:txXfrm>
        <a:off x="0" y="2657541"/>
        <a:ext cx="2611111" cy="471022"/>
      </dsp:txXfrm>
    </dsp:sp>
    <dsp:sp modelId="{C8565315-5B4F-9F48-B128-D25429BAF0B0}">
      <dsp:nvSpPr>
        <dsp:cNvPr id="0" name=""/>
        <dsp:cNvSpPr/>
      </dsp:nvSpPr>
      <dsp:spPr>
        <a:xfrm>
          <a:off x="0" y="3111119"/>
          <a:ext cx="1305555" cy="40124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3.1.</a:t>
          </a:r>
        </a:p>
      </dsp:txBody>
      <dsp:txXfrm>
        <a:off x="0" y="3111119"/>
        <a:ext cx="1305555" cy="401241"/>
      </dsp:txXfrm>
    </dsp:sp>
    <dsp:sp modelId="{7FB80B47-A9D4-5F4C-8AF1-246833611A18}">
      <dsp:nvSpPr>
        <dsp:cNvPr id="0" name=""/>
        <dsp:cNvSpPr/>
      </dsp:nvSpPr>
      <dsp:spPr>
        <a:xfrm>
          <a:off x="1305555" y="3111119"/>
          <a:ext cx="1305555" cy="40124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3.2.</a:t>
          </a:r>
        </a:p>
      </dsp:txBody>
      <dsp:txXfrm>
        <a:off x="1305555" y="3111119"/>
        <a:ext cx="1305555" cy="401241"/>
      </dsp:txXfrm>
    </dsp:sp>
    <dsp:sp modelId="{5E6E03EC-4DF7-4F48-9E6C-C7C04935CCF3}">
      <dsp:nvSpPr>
        <dsp:cNvPr id="0" name=""/>
        <dsp:cNvSpPr/>
      </dsp:nvSpPr>
      <dsp:spPr>
        <a:xfrm rot="10800000">
          <a:off x="0" y="1329082"/>
          <a:ext cx="2611111" cy="1341542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2.</a:t>
          </a:r>
        </a:p>
      </dsp:txBody>
      <dsp:txXfrm rot="-10800000">
        <a:off x="0" y="1329082"/>
        <a:ext cx="2611111" cy="470881"/>
      </dsp:txXfrm>
    </dsp:sp>
    <dsp:sp modelId="{32575312-3F87-9345-A60E-909E3B4AA00B}">
      <dsp:nvSpPr>
        <dsp:cNvPr id="0" name=""/>
        <dsp:cNvSpPr/>
      </dsp:nvSpPr>
      <dsp:spPr>
        <a:xfrm>
          <a:off x="0" y="1799964"/>
          <a:ext cx="1305555" cy="40112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2.1.</a:t>
          </a:r>
        </a:p>
      </dsp:txBody>
      <dsp:txXfrm>
        <a:off x="0" y="1799964"/>
        <a:ext cx="1305555" cy="401121"/>
      </dsp:txXfrm>
    </dsp:sp>
    <dsp:sp modelId="{92CAE5E0-0333-1E42-A346-9DFE4F3563C3}">
      <dsp:nvSpPr>
        <dsp:cNvPr id="0" name=""/>
        <dsp:cNvSpPr/>
      </dsp:nvSpPr>
      <dsp:spPr>
        <a:xfrm>
          <a:off x="1305555" y="1799964"/>
          <a:ext cx="1305555" cy="40112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2.2.</a:t>
          </a:r>
        </a:p>
      </dsp:txBody>
      <dsp:txXfrm>
        <a:off x="1305555" y="1799964"/>
        <a:ext cx="1305555" cy="401121"/>
      </dsp:txXfrm>
    </dsp:sp>
    <dsp:sp modelId="{6176DF07-5639-0C40-B8F4-3103DBF0AEDA}">
      <dsp:nvSpPr>
        <dsp:cNvPr id="0" name=""/>
        <dsp:cNvSpPr/>
      </dsp:nvSpPr>
      <dsp:spPr>
        <a:xfrm rot="10800000">
          <a:off x="0" y="624"/>
          <a:ext cx="2611111" cy="1341542"/>
        </a:xfrm>
        <a:prstGeom prst="upArrowCallout">
          <a:avLst/>
        </a:prstGeom>
        <a:solidFill>
          <a:schemeClr val="tx2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1.</a:t>
          </a:r>
        </a:p>
      </dsp:txBody>
      <dsp:txXfrm rot="-10800000">
        <a:off x="0" y="624"/>
        <a:ext cx="2611111" cy="470881"/>
      </dsp:txXfrm>
    </dsp:sp>
    <dsp:sp modelId="{1D33A598-A644-FE4E-AB90-34C159B4A568}">
      <dsp:nvSpPr>
        <dsp:cNvPr id="0" name=""/>
        <dsp:cNvSpPr/>
      </dsp:nvSpPr>
      <dsp:spPr>
        <a:xfrm>
          <a:off x="0" y="471505"/>
          <a:ext cx="1305555" cy="40112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1.1.</a:t>
          </a:r>
        </a:p>
      </dsp:txBody>
      <dsp:txXfrm>
        <a:off x="0" y="471505"/>
        <a:ext cx="1305555" cy="401121"/>
      </dsp:txXfrm>
    </dsp:sp>
    <dsp:sp modelId="{3C2B3DFB-D87B-504F-BDAD-90292F83F833}">
      <dsp:nvSpPr>
        <dsp:cNvPr id="0" name=""/>
        <dsp:cNvSpPr/>
      </dsp:nvSpPr>
      <dsp:spPr>
        <a:xfrm>
          <a:off x="1305555" y="471505"/>
          <a:ext cx="1305555" cy="40112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1.2.</a:t>
          </a:r>
        </a:p>
      </dsp:txBody>
      <dsp:txXfrm>
        <a:off x="1305555" y="471505"/>
        <a:ext cx="1305555" cy="4011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F78EC-F05B-1842-92E3-BEC1DF709A7A}">
      <dsp:nvSpPr>
        <dsp:cNvPr id="0" name=""/>
        <dsp:cNvSpPr/>
      </dsp:nvSpPr>
      <dsp:spPr>
        <a:xfrm>
          <a:off x="0" y="2657541"/>
          <a:ext cx="2611111" cy="872264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3.</a:t>
          </a:r>
        </a:p>
      </dsp:txBody>
      <dsp:txXfrm>
        <a:off x="0" y="2657541"/>
        <a:ext cx="2611111" cy="471022"/>
      </dsp:txXfrm>
    </dsp:sp>
    <dsp:sp modelId="{C8565315-5B4F-9F48-B128-D25429BAF0B0}">
      <dsp:nvSpPr>
        <dsp:cNvPr id="0" name=""/>
        <dsp:cNvSpPr/>
      </dsp:nvSpPr>
      <dsp:spPr>
        <a:xfrm>
          <a:off x="0" y="3111119"/>
          <a:ext cx="1305555" cy="401241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3.1.</a:t>
          </a:r>
        </a:p>
      </dsp:txBody>
      <dsp:txXfrm>
        <a:off x="0" y="3111119"/>
        <a:ext cx="1305555" cy="401241"/>
      </dsp:txXfrm>
    </dsp:sp>
    <dsp:sp modelId="{7FB80B47-A9D4-5F4C-8AF1-246833611A18}">
      <dsp:nvSpPr>
        <dsp:cNvPr id="0" name=""/>
        <dsp:cNvSpPr/>
      </dsp:nvSpPr>
      <dsp:spPr>
        <a:xfrm>
          <a:off x="1305555" y="3111119"/>
          <a:ext cx="1305555" cy="401241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3.2.</a:t>
          </a:r>
        </a:p>
      </dsp:txBody>
      <dsp:txXfrm>
        <a:off x="1305555" y="3111119"/>
        <a:ext cx="1305555" cy="401241"/>
      </dsp:txXfrm>
    </dsp:sp>
    <dsp:sp modelId="{5E6E03EC-4DF7-4F48-9E6C-C7C04935CCF3}">
      <dsp:nvSpPr>
        <dsp:cNvPr id="0" name=""/>
        <dsp:cNvSpPr/>
      </dsp:nvSpPr>
      <dsp:spPr>
        <a:xfrm rot="10800000">
          <a:off x="0" y="1329082"/>
          <a:ext cx="2611111" cy="1341542"/>
        </a:xfrm>
        <a:prstGeom prst="upArrowCallou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2.</a:t>
          </a:r>
        </a:p>
      </dsp:txBody>
      <dsp:txXfrm rot="-10800000">
        <a:off x="0" y="1329082"/>
        <a:ext cx="2611111" cy="470881"/>
      </dsp:txXfrm>
    </dsp:sp>
    <dsp:sp modelId="{32575312-3F87-9345-A60E-909E3B4AA00B}">
      <dsp:nvSpPr>
        <dsp:cNvPr id="0" name=""/>
        <dsp:cNvSpPr/>
      </dsp:nvSpPr>
      <dsp:spPr>
        <a:xfrm>
          <a:off x="0" y="1799964"/>
          <a:ext cx="1305555" cy="401121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2.1.</a:t>
          </a:r>
        </a:p>
      </dsp:txBody>
      <dsp:txXfrm>
        <a:off x="0" y="1799964"/>
        <a:ext cx="1305555" cy="401121"/>
      </dsp:txXfrm>
    </dsp:sp>
    <dsp:sp modelId="{92CAE5E0-0333-1E42-A346-9DFE4F3563C3}">
      <dsp:nvSpPr>
        <dsp:cNvPr id="0" name=""/>
        <dsp:cNvSpPr/>
      </dsp:nvSpPr>
      <dsp:spPr>
        <a:xfrm>
          <a:off x="1305555" y="1799964"/>
          <a:ext cx="1305555" cy="401121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bg1">
                  <a:lumMod val="50000"/>
                </a:schemeClr>
              </a:solidFill>
              <a:latin typeface="Barlow Semi Condensed" pitchFamily="2" charset="77"/>
            </a:rPr>
            <a:t>2.2.</a:t>
          </a:r>
        </a:p>
      </dsp:txBody>
      <dsp:txXfrm>
        <a:off x="1305555" y="1799964"/>
        <a:ext cx="1305555" cy="401121"/>
      </dsp:txXfrm>
    </dsp:sp>
    <dsp:sp modelId="{6176DF07-5639-0C40-B8F4-3103DBF0AEDA}">
      <dsp:nvSpPr>
        <dsp:cNvPr id="0" name=""/>
        <dsp:cNvSpPr/>
      </dsp:nvSpPr>
      <dsp:spPr>
        <a:xfrm rot="10800000">
          <a:off x="0" y="624"/>
          <a:ext cx="2611111" cy="1341542"/>
        </a:xfrm>
        <a:prstGeom prst="upArrowCallout">
          <a:avLst/>
        </a:prstGeom>
        <a:solidFill>
          <a:schemeClr val="tx2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latin typeface="Barlow Semi Condensed" pitchFamily="2" charset="77"/>
            </a:rPr>
            <a:t>1.</a:t>
          </a:r>
        </a:p>
      </dsp:txBody>
      <dsp:txXfrm rot="-10800000">
        <a:off x="0" y="624"/>
        <a:ext cx="2611111" cy="470881"/>
      </dsp:txXfrm>
    </dsp:sp>
    <dsp:sp modelId="{1D33A598-A644-FE4E-AB90-34C159B4A568}">
      <dsp:nvSpPr>
        <dsp:cNvPr id="0" name=""/>
        <dsp:cNvSpPr/>
      </dsp:nvSpPr>
      <dsp:spPr>
        <a:xfrm>
          <a:off x="0" y="471505"/>
          <a:ext cx="1305555" cy="40112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1.1.</a:t>
          </a:r>
        </a:p>
      </dsp:txBody>
      <dsp:txXfrm>
        <a:off x="0" y="471505"/>
        <a:ext cx="1305555" cy="401121"/>
      </dsp:txXfrm>
    </dsp:sp>
    <dsp:sp modelId="{3C2B3DFB-D87B-504F-BDAD-90292F83F833}">
      <dsp:nvSpPr>
        <dsp:cNvPr id="0" name=""/>
        <dsp:cNvSpPr/>
      </dsp:nvSpPr>
      <dsp:spPr>
        <a:xfrm>
          <a:off x="1305555" y="471505"/>
          <a:ext cx="1305555" cy="401121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i="0" kern="1200">
              <a:solidFill>
                <a:schemeClr val="tx2"/>
              </a:solidFill>
              <a:latin typeface="Barlow Semi Condensed" pitchFamily="2" charset="77"/>
            </a:rPr>
            <a:t>1.2.</a:t>
          </a:r>
        </a:p>
      </dsp:txBody>
      <dsp:txXfrm>
        <a:off x="1305555" y="471505"/>
        <a:ext cx="1305555" cy="401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A572-8CEA-6843-9D3D-725D31E7C214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FA31-16AA-8C47-8738-8EA4110A0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92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5FA31-16AA-8C47-8738-8EA4110A067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31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9E8EA5E6-3061-0F48-B71B-3044CDE11F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145D8B-6DCA-B64B-9A2A-0F100D71C74F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B25BE85B-88BB-3E45-ABB8-3650B8B1A7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73088" y="812800"/>
            <a:ext cx="64135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F31D9C2B-A8A9-EC4F-AD42-4FCD806B34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294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A47A6C87-4714-AA4B-85B6-0816F3280AB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EA1526-1F64-0F42-BD6D-E59CCDC84A86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633CA0D3-5E37-3947-9624-F0ECE072DA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73088" y="812800"/>
            <a:ext cx="64135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A64A7C3-5000-1243-8DFE-A00C89D959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390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F3EF924-C580-1645-B52A-06D203C318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F70515-3BFE-5049-8C4E-7238A349032E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729352FF-DE3E-1D4E-8FCF-0FF2D72B793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73088" y="812800"/>
            <a:ext cx="64135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CA867DE1-8483-424E-A0F1-7D90EFCFB7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74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5FA31-16AA-8C47-8738-8EA4110A067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63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0278" y="1828296"/>
            <a:ext cx="6858000" cy="813304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="1" i="0" cap="all" baseline="0">
                <a:solidFill>
                  <a:schemeClr val="bg1"/>
                </a:solidFill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278" y="4319081"/>
            <a:ext cx="6858000" cy="8694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Barlow Semi Condensed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0895BC-27F4-D64B-91B6-A003EF8D7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834" y="394078"/>
            <a:ext cx="2295727" cy="762145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8C0232A-5536-1447-B4DE-9936686222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278" y="2742122"/>
            <a:ext cx="6858000" cy="845077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0" i="0" cap="all" normalizeH="0" baseline="0">
                <a:solidFill>
                  <a:schemeClr val="bg1"/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MASTERTEXTFORMAT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031814C-72BE-7C4D-A339-01CF8C45F33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87569" y="179635"/>
            <a:ext cx="5008433" cy="5322187"/>
            <a:chOff x="2134" y="2246"/>
            <a:chExt cx="862" cy="916"/>
          </a:xfrm>
          <a:solidFill>
            <a:schemeClr val="tx1">
              <a:alpha val="10000"/>
            </a:schemeClr>
          </a:solidFill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A0607325-D713-3C4C-8C5B-D99726B4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2245"/>
              <a:ext cx="865" cy="918"/>
            </a:xfrm>
            <a:custGeom>
              <a:avLst/>
              <a:gdLst>
                <a:gd name="T0" fmla="*/ 3498 w 3817"/>
                <a:gd name="T1" fmla="*/ 455 h 4052"/>
                <a:gd name="T2" fmla="*/ 3469 w 3817"/>
                <a:gd name="T3" fmla="*/ 706 h 4052"/>
                <a:gd name="T4" fmla="*/ 2731 w 3817"/>
                <a:gd name="T5" fmla="*/ 799 h 4052"/>
                <a:gd name="T6" fmla="*/ 2916 w 3817"/>
                <a:gd name="T7" fmla="*/ 534 h 4052"/>
                <a:gd name="T8" fmla="*/ 2385 w 3817"/>
                <a:gd name="T9" fmla="*/ 479 h 4052"/>
                <a:gd name="T10" fmla="*/ 2588 w 3817"/>
                <a:gd name="T11" fmla="*/ 309 h 4052"/>
                <a:gd name="T12" fmla="*/ 2654 w 3817"/>
                <a:gd name="T13" fmla="*/ 375 h 4052"/>
                <a:gd name="T14" fmla="*/ 2972 w 3817"/>
                <a:gd name="T15" fmla="*/ 238 h 4052"/>
                <a:gd name="T16" fmla="*/ 2945 w 3817"/>
                <a:gd name="T17" fmla="*/ 8 h 4052"/>
                <a:gd name="T18" fmla="*/ 1888 w 3817"/>
                <a:gd name="T19" fmla="*/ 63 h 4052"/>
                <a:gd name="T20" fmla="*/ 1653 w 3817"/>
                <a:gd name="T21" fmla="*/ 106 h 4052"/>
                <a:gd name="T22" fmla="*/ 1515 w 3817"/>
                <a:gd name="T23" fmla="*/ 693 h 4052"/>
                <a:gd name="T24" fmla="*/ 1727 w 3817"/>
                <a:gd name="T25" fmla="*/ 2094 h 4052"/>
                <a:gd name="T26" fmla="*/ 1013 w 3817"/>
                <a:gd name="T27" fmla="*/ 1857 h 4052"/>
                <a:gd name="T28" fmla="*/ 1013 w 3817"/>
                <a:gd name="T29" fmla="*/ 957 h 4052"/>
                <a:gd name="T30" fmla="*/ 11 w 3817"/>
                <a:gd name="T31" fmla="*/ 928 h 4052"/>
                <a:gd name="T32" fmla="*/ 230 w 3817"/>
                <a:gd name="T33" fmla="*/ 1351 h 4052"/>
                <a:gd name="T34" fmla="*/ 301 w 3817"/>
                <a:gd name="T35" fmla="*/ 1166 h 4052"/>
                <a:gd name="T36" fmla="*/ 497 w 3817"/>
                <a:gd name="T37" fmla="*/ 674 h 4052"/>
                <a:gd name="T38" fmla="*/ 801 w 3817"/>
                <a:gd name="T39" fmla="*/ 1857 h 4052"/>
                <a:gd name="T40" fmla="*/ 1143 w 3817"/>
                <a:gd name="T41" fmla="*/ 3077 h 4052"/>
                <a:gd name="T42" fmla="*/ 1341 w 3817"/>
                <a:gd name="T43" fmla="*/ 4024 h 4052"/>
                <a:gd name="T44" fmla="*/ 1992 w 3817"/>
                <a:gd name="T45" fmla="*/ 4051 h 4052"/>
                <a:gd name="T46" fmla="*/ 2018 w 3817"/>
                <a:gd name="T47" fmla="*/ 3971 h 4052"/>
                <a:gd name="T48" fmla="*/ 1627 w 3817"/>
                <a:gd name="T49" fmla="*/ 3733 h 4052"/>
                <a:gd name="T50" fmla="*/ 1465 w 3817"/>
                <a:gd name="T51" fmla="*/ 3495 h 4052"/>
                <a:gd name="T52" fmla="*/ 1941 w 3817"/>
                <a:gd name="T53" fmla="*/ 3072 h 4052"/>
                <a:gd name="T54" fmla="*/ 2125 w 3817"/>
                <a:gd name="T55" fmla="*/ 3495 h 4052"/>
                <a:gd name="T56" fmla="*/ 2676 w 3817"/>
                <a:gd name="T57" fmla="*/ 4051 h 4052"/>
                <a:gd name="T58" fmla="*/ 3260 w 3817"/>
                <a:gd name="T59" fmla="*/ 4024 h 4052"/>
                <a:gd name="T60" fmla="*/ 3022 w 3817"/>
                <a:gd name="T61" fmla="*/ 3733 h 4052"/>
                <a:gd name="T62" fmla="*/ 2768 w 3817"/>
                <a:gd name="T63" fmla="*/ 3712 h 4052"/>
                <a:gd name="T64" fmla="*/ 2810 w 3817"/>
                <a:gd name="T65" fmla="*/ 3178 h 4052"/>
                <a:gd name="T66" fmla="*/ 2861 w 3817"/>
                <a:gd name="T67" fmla="*/ 2234 h 4052"/>
                <a:gd name="T68" fmla="*/ 3784 w 3817"/>
                <a:gd name="T69" fmla="*/ 2080 h 4052"/>
                <a:gd name="T70" fmla="*/ 3816 w 3817"/>
                <a:gd name="T71" fmla="*/ 1460 h 4052"/>
                <a:gd name="T72" fmla="*/ 3736 w 3817"/>
                <a:gd name="T73" fmla="*/ 1433 h 4052"/>
                <a:gd name="T74" fmla="*/ 3498 w 3817"/>
                <a:gd name="T75" fmla="*/ 1777 h 4052"/>
                <a:gd name="T76" fmla="*/ 3112 w 3817"/>
                <a:gd name="T77" fmla="*/ 1804 h 4052"/>
                <a:gd name="T78" fmla="*/ 3154 w 3817"/>
                <a:gd name="T79" fmla="*/ 1539 h 4052"/>
                <a:gd name="T80" fmla="*/ 3816 w 3817"/>
                <a:gd name="T81" fmla="*/ 857 h 4052"/>
                <a:gd name="T82" fmla="*/ 3789 w 3817"/>
                <a:gd name="T83" fmla="*/ 217 h 4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17" h="4052">
                  <a:moveTo>
                    <a:pt x="3736" y="217"/>
                  </a:moveTo>
                  <a:cubicBezTo>
                    <a:pt x="3604" y="217"/>
                    <a:pt x="3498" y="322"/>
                    <a:pt x="3498" y="455"/>
                  </a:cubicBezTo>
                  <a:cubicBezTo>
                    <a:pt x="3498" y="523"/>
                    <a:pt x="3498" y="590"/>
                    <a:pt x="3498" y="658"/>
                  </a:cubicBezTo>
                  <a:cubicBezTo>
                    <a:pt x="3498" y="680"/>
                    <a:pt x="3488" y="698"/>
                    <a:pt x="3469" y="706"/>
                  </a:cubicBezTo>
                  <a:cubicBezTo>
                    <a:pt x="3289" y="792"/>
                    <a:pt x="3108" y="878"/>
                    <a:pt x="2927" y="965"/>
                  </a:cubicBezTo>
                  <a:cubicBezTo>
                    <a:pt x="2826" y="851"/>
                    <a:pt x="2797" y="854"/>
                    <a:pt x="2731" y="799"/>
                  </a:cubicBezTo>
                  <a:cubicBezTo>
                    <a:pt x="2834" y="799"/>
                    <a:pt x="2916" y="717"/>
                    <a:pt x="2916" y="613"/>
                  </a:cubicBezTo>
                  <a:cubicBezTo>
                    <a:pt x="2916" y="587"/>
                    <a:pt x="2916" y="560"/>
                    <a:pt x="2916" y="534"/>
                  </a:cubicBezTo>
                  <a:cubicBezTo>
                    <a:pt x="2775" y="534"/>
                    <a:pt x="2634" y="534"/>
                    <a:pt x="2493" y="534"/>
                  </a:cubicBezTo>
                  <a:cubicBezTo>
                    <a:pt x="2453" y="534"/>
                    <a:pt x="2411" y="516"/>
                    <a:pt x="2385" y="479"/>
                  </a:cubicBezTo>
                  <a:cubicBezTo>
                    <a:pt x="2353" y="436"/>
                    <a:pt x="2353" y="375"/>
                    <a:pt x="2382" y="330"/>
                  </a:cubicBezTo>
                  <a:cubicBezTo>
                    <a:pt x="2430" y="256"/>
                    <a:pt x="2530" y="251"/>
                    <a:pt x="2588" y="309"/>
                  </a:cubicBezTo>
                  <a:cubicBezTo>
                    <a:pt x="2610" y="331"/>
                    <a:pt x="2632" y="353"/>
                    <a:pt x="2654" y="375"/>
                  </a:cubicBezTo>
                  <a:lnTo>
                    <a:pt x="2654" y="375"/>
                  </a:lnTo>
                  <a:cubicBezTo>
                    <a:pt x="2691" y="412"/>
                    <a:pt x="2742" y="434"/>
                    <a:pt x="2800" y="428"/>
                  </a:cubicBezTo>
                  <a:cubicBezTo>
                    <a:pt x="2898" y="420"/>
                    <a:pt x="2972" y="336"/>
                    <a:pt x="2972" y="238"/>
                  </a:cubicBezTo>
                  <a:cubicBezTo>
                    <a:pt x="2972" y="170"/>
                    <a:pt x="2972" y="102"/>
                    <a:pt x="2972" y="34"/>
                  </a:cubicBezTo>
                  <a:cubicBezTo>
                    <a:pt x="2972" y="18"/>
                    <a:pt x="2961" y="8"/>
                    <a:pt x="2945" y="8"/>
                  </a:cubicBezTo>
                  <a:cubicBezTo>
                    <a:pt x="2689" y="8"/>
                    <a:pt x="2433" y="8"/>
                    <a:pt x="2176" y="8"/>
                  </a:cubicBezTo>
                  <a:cubicBezTo>
                    <a:pt x="2081" y="8"/>
                    <a:pt x="1981" y="26"/>
                    <a:pt x="1888" y="63"/>
                  </a:cubicBezTo>
                  <a:cubicBezTo>
                    <a:pt x="1862" y="24"/>
                    <a:pt x="1812" y="0"/>
                    <a:pt x="1759" y="8"/>
                  </a:cubicBezTo>
                  <a:cubicBezTo>
                    <a:pt x="1709" y="16"/>
                    <a:pt x="1664" y="55"/>
                    <a:pt x="1653" y="106"/>
                  </a:cubicBezTo>
                  <a:cubicBezTo>
                    <a:pt x="1642" y="145"/>
                    <a:pt x="1650" y="180"/>
                    <a:pt x="1669" y="209"/>
                  </a:cubicBezTo>
                  <a:cubicBezTo>
                    <a:pt x="1563" y="320"/>
                    <a:pt x="1497" y="479"/>
                    <a:pt x="1515" y="693"/>
                  </a:cubicBezTo>
                  <a:cubicBezTo>
                    <a:pt x="1550" y="1084"/>
                    <a:pt x="1783" y="1365"/>
                    <a:pt x="1833" y="1618"/>
                  </a:cubicBezTo>
                  <a:cubicBezTo>
                    <a:pt x="1854" y="1724"/>
                    <a:pt x="1865" y="1915"/>
                    <a:pt x="1727" y="2094"/>
                  </a:cubicBezTo>
                  <a:cubicBezTo>
                    <a:pt x="1616" y="2239"/>
                    <a:pt x="1465" y="2316"/>
                    <a:pt x="1362" y="2353"/>
                  </a:cubicBezTo>
                  <a:cubicBezTo>
                    <a:pt x="1158" y="2279"/>
                    <a:pt x="1013" y="2083"/>
                    <a:pt x="1013" y="1857"/>
                  </a:cubicBezTo>
                  <a:cubicBezTo>
                    <a:pt x="1013" y="1557"/>
                    <a:pt x="1013" y="1257"/>
                    <a:pt x="1013" y="957"/>
                  </a:cubicBezTo>
                  <a:lnTo>
                    <a:pt x="1013" y="957"/>
                  </a:lnTo>
                  <a:cubicBezTo>
                    <a:pt x="1008" y="674"/>
                    <a:pt x="770" y="447"/>
                    <a:pt x="481" y="463"/>
                  </a:cubicBezTo>
                  <a:cubicBezTo>
                    <a:pt x="233" y="476"/>
                    <a:pt x="26" y="680"/>
                    <a:pt x="11" y="928"/>
                  </a:cubicBezTo>
                  <a:cubicBezTo>
                    <a:pt x="0" y="1076"/>
                    <a:pt x="53" y="1216"/>
                    <a:pt x="156" y="1320"/>
                  </a:cubicBezTo>
                  <a:cubicBezTo>
                    <a:pt x="177" y="1341"/>
                    <a:pt x="203" y="1351"/>
                    <a:pt x="230" y="1351"/>
                  </a:cubicBezTo>
                  <a:cubicBezTo>
                    <a:pt x="256" y="1351"/>
                    <a:pt x="283" y="1341"/>
                    <a:pt x="301" y="1322"/>
                  </a:cubicBezTo>
                  <a:cubicBezTo>
                    <a:pt x="346" y="1280"/>
                    <a:pt x="344" y="1211"/>
                    <a:pt x="301" y="1166"/>
                  </a:cubicBezTo>
                  <a:cubicBezTo>
                    <a:pt x="243" y="1105"/>
                    <a:pt x="212" y="1023"/>
                    <a:pt x="220" y="936"/>
                  </a:cubicBezTo>
                  <a:cubicBezTo>
                    <a:pt x="233" y="793"/>
                    <a:pt x="354" y="680"/>
                    <a:pt x="497" y="674"/>
                  </a:cubicBezTo>
                  <a:cubicBezTo>
                    <a:pt x="664" y="666"/>
                    <a:pt x="801" y="801"/>
                    <a:pt x="801" y="965"/>
                  </a:cubicBezTo>
                  <a:cubicBezTo>
                    <a:pt x="801" y="1262"/>
                    <a:pt x="801" y="1559"/>
                    <a:pt x="801" y="1857"/>
                  </a:cubicBezTo>
                  <a:cubicBezTo>
                    <a:pt x="801" y="2160"/>
                    <a:pt x="987" y="2424"/>
                    <a:pt x="1251" y="2535"/>
                  </a:cubicBezTo>
                  <a:cubicBezTo>
                    <a:pt x="1248" y="2712"/>
                    <a:pt x="1232" y="2972"/>
                    <a:pt x="1143" y="3077"/>
                  </a:cubicBezTo>
                  <a:cubicBezTo>
                    <a:pt x="1037" y="3199"/>
                    <a:pt x="985" y="3180"/>
                    <a:pt x="907" y="3231"/>
                  </a:cubicBezTo>
                  <a:cubicBezTo>
                    <a:pt x="1051" y="3495"/>
                    <a:pt x="1196" y="3760"/>
                    <a:pt x="1341" y="4024"/>
                  </a:cubicBezTo>
                  <a:cubicBezTo>
                    <a:pt x="1352" y="4040"/>
                    <a:pt x="1367" y="4051"/>
                    <a:pt x="1389" y="4051"/>
                  </a:cubicBezTo>
                  <a:cubicBezTo>
                    <a:pt x="1590" y="4051"/>
                    <a:pt x="1791" y="4051"/>
                    <a:pt x="1992" y="4051"/>
                  </a:cubicBezTo>
                  <a:cubicBezTo>
                    <a:pt x="2007" y="4051"/>
                    <a:pt x="2018" y="4040"/>
                    <a:pt x="2018" y="4024"/>
                  </a:cubicBezTo>
                  <a:cubicBezTo>
                    <a:pt x="2018" y="4006"/>
                    <a:pt x="2018" y="3989"/>
                    <a:pt x="2018" y="3971"/>
                  </a:cubicBezTo>
                  <a:cubicBezTo>
                    <a:pt x="2018" y="3839"/>
                    <a:pt x="1912" y="3733"/>
                    <a:pt x="1780" y="3733"/>
                  </a:cubicBezTo>
                  <a:cubicBezTo>
                    <a:pt x="1729" y="3733"/>
                    <a:pt x="1678" y="3733"/>
                    <a:pt x="1627" y="3733"/>
                  </a:cubicBezTo>
                  <a:cubicBezTo>
                    <a:pt x="1608" y="3733"/>
                    <a:pt x="1590" y="3723"/>
                    <a:pt x="1582" y="3707"/>
                  </a:cubicBezTo>
                  <a:cubicBezTo>
                    <a:pt x="1543" y="3636"/>
                    <a:pt x="1504" y="3566"/>
                    <a:pt x="1465" y="3495"/>
                  </a:cubicBezTo>
                  <a:cubicBezTo>
                    <a:pt x="1571" y="3451"/>
                    <a:pt x="1658" y="3466"/>
                    <a:pt x="1783" y="3363"/>
                  </a:cubicBezTo>
                  <a:cubicBezTo>
                    <a:pt x="1907" y="3260"/>
                    <a:pt x="1888" y="3169"/>
                    <a:pt x="1941" y="3072"/>
                  </a:cubicBezTo>
                  <a:cubicBezTo>
                    <a:pt x="2032" y="3162"/>
                    <a:pt x="2205" y="3210"/>
                    <a:pt x="2213" y="3342"/>
                  </a:cubicBezTo>
                  <a:cubicBezTo>
                    <a:pt x="2218" y="3448"/>
                    <a:pt x="2155" y="3444"/>
                    <a:pt x="2125" y="3495"/>
                  </a:cubicBezTo>
                  <a:cubicBezTo>
                    <a:pt x="2297" y="3675"/>
                    <a:pt x="2468" y="3855"/>
                    <a:pt x="2639" y="4035"/>
                  </a:cubicBezTo>
                  <a:cubicBezTo>
                    <a:pt x="2649" y="4045"/>
                    <a:pt x="2662" y="4051"/>
                    <a:pt x="2676" y="4051"/>
                  </a:cubicBezTo>
                  <a:cubicBezTo>
                    <a:pt x="2862" y="4051"/>
                    <a:pt x="3048" y="4051"/>
                    <a:pt x="3234" y="4051"/>
                  </a:cubicBezTo>
                  <a:cubicBezTo>
                    <a:pt x="3250" y="4051"/>
                    <a:pt x="3260" y="4040"/>
                    <a:pt x="3260" y="4024"/>
                  </a:cubicBezTo>
                  <a:cubicBezTo>
                    <a:pt x="3260" y="4006"/>
                    <a:pt x="3260" y="3989"/>
                    <a:pt x="3260" y="3971"/>
                  </a:cubicBezTo>
                  <a:cubicBezTo>
                    <a:pt x="3260" y="3839"/>
                    <a:pt x="3154" y="3733"/>
                    <a:pt x="3022" y="3733"/>
                  </a:cubicBezTo>
                  <a:cubicBezTo>
                    <a:pt x="2952" y="3733"/>
                    <a:pt x="2881" y="3733"/>
                    <a:pt x="2810" y="3733"/>
                  </a:cubicBezTo>
                  <a:cubicBezTo>
                    <a:pt x="2795" y="3733"/>
                    <a:pt x="2776" y="3725"/>
                    <a:pt x="2768" y="3712"/>
                  </a:cubicBezTo>
                  <a:cubicBezTo>
                    <a:pt x="2730" y="3657"/>
                    <a:pt x="2691" y="3603"/>
                    <a:pt x="2652" y="3548"/>
                  </a:cubicBezTo>
                  <a:cubicBezTo>
                    <a:pt x="2705" y="3425"/>
                    <a:pt x="2810" y="3390"/>
                    <a:pt x="2810" y="3178"/>
                  </a:cubicBezTo>
                  <a:cubicBezTo>
                    <a:pt x="2810" y="2993"/>
                    <a:pt x="2599" y="2790"/>
                    <a:pt x="2493" y="2596"/>
                  </a:cubicBezTo>
                  <a:cubicBezTo>
                    <a:pt x="2616" y="2476"/>
                    <a:pt x="2686" y="2451"/>
                    <a:pt x="2861" y="2234"/>
                  </a:cubicBezTo>
                  <a:cubicBezTo>
                    <a:pt x="2906" y="2293"/>
                    <a:pt x="2951" y="2352"/>
                    <a:pt x="2996" y="2411"/>
                  </a:cubicBezTo>
                  <a:cubicBezTo>
                    <a:pt x="3259" y="2301"/>
                    <a:pt x="3521" y="2191"/>
                    <a:pt x="3784" y="2080"/>
                  </a:cubicBezTo>
                  <a:cubicBezTo>
                    <a:pt x="3802" y="2072"/>
                    <a:pt x="3816" y="2054"/>
                    <a:pt x="3816" y="2033"/>
                  </a:cubicBezTo>
                  <a:cubicBezTo>
                    <a:pt x="3816" y="1842"/>
                    <a:pt x="3816" y="1651"/>
                    <a:pt x="3816" y="1460"/>
                  </a:cubicBezTo>
                  <a:cubicBezTo>
                    <a:pt x="3816" y="1444"/>
                    <a:pt x="3805" y="1433"/>
                    <a:pt x="3789" y="1433"/>
                  </a:cubicBezTo>
                  <a:cubicBezTo>
                    <a:pt x="3771" y="1433"/>
                    <a:pt x="3754" y="1433"/>
                    <a:pt x="3736" y="1433"/>
                  </a:cubicBezTo>
                  <a:cubicBezTo>
                    <a:pt x="3604" y="1433"/>
                    <a:pt x="3498" y="1539"/>
                    <a:pt x="3498" y="1671"/>
                  </a:cubicBezTo>
                  <a:cubicBezTo>
                    <a:pt x="3498" y="1706"/>
                    <a:pt x="3498" y="1741"/>
                    <a:pt x="3498" y="1777"/>
                  </a:cubicBezTo>
                  <a:cubicBezTo>
                    <a:pt x="3498" y="1793"/>
                    <a:pt x="3488" y="1804"/>
                    <a:pt x="3472" y="1804"/>
                  </a:cubicBezTo>
                  <a:cubicBezTo>
                    <a:pt x="3352" y="1804"/>
                    <a:pt x="3232" y="1804"/>
                    <a:pt x="3112" y="1804"/>
                  </a:cubicBezTo>
                  <a:cubicBezTo>
                    <a:pt x="3138" y="1727"/>
                    <a:pt x="3154" y="1645"/>
                    <a:pt x="3154" y="1566"/>
                  </a:cubicBezTo>
                  <a:cubicBezTo>
                    <a:pt x="3154" y="1558"/>
                    <a:pt x="3154" y="1547"/>
                    <a:pt x="3154" y="1539"/>
                  </a:cubicBezTo>
                  <a:cubicBezTo>
                    <a:pt x="3370" y="1324"/>
                    <a:pt x="3585" y="1109"/>
                    <a:pt x="3800" y="894"/>
                  </a:cubicBezTo>
                  <a:cubicBezTo>
                    <a:pt x="3810" y="883"/>
                    <a:pt x="3816" y="870"/>
                    <a:pt x="3816" y="857"/>
                  </a:cubicBezTo>
                  <a:cubicBezTo>
                    <a:pt x="3816" y="652"/>
                    <a:pt x="3816" y="448"/>
                    <a:pt x="3816" y="243"/>
                  </a:cubicBezTo>
                  <a:cubicBezTo>
                    <a:pt x="3816" y="227"/>
                    <a:pt x="3805" y="217"/>
                    <a:pt x="3789" y="217"/>
                  </a:cubicBezTo>
                  <a:cubicBezTo>
                    <a:pt x="3771" y="217"/>
                    <a:pt x="3754" y="217"/>
                    <a:pt x="3736" y="2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5838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Spalt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0FAA9A49-E53B-9F45-A63F-D36104B21F20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0AFA5C0-4BCD-B44B-8AC9-379277A3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FC8D8A-9B57-4341-BD7B-D1505C3CC4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87B1D2-7BB0-614D-82BE-58E3B41D6D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" y="1520825"/>
            <a:ext cx="2447925" cy="36274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A18FE9D-72F8-F04C-90EF-76D1DD2A62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67425" y="1520825"/>
            <a:ext cx="2447925" cy="36274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999EF65-6029-6344-9B3A-20BA1B1CF4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48037" y="1520825"/>
            <a:ext cx="2447925" cy="36274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6F94FBC-18DB-2E40-8997-6E5BA93B5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CDA1E2-E9F3-2A4E-A7F3-199EFBEE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5679563-FA50-7449-8E99-1191529B2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0A5BFA-70D5-6742-A9E2-D2A62B436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1EAE5E-546E-BE42-B03F-663605627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564203"/>
            <a:ext cx="3742944" cy="1329397"/>
          </a:xfrm>
        </p:spPr>
        <p:txBody>
          <a:bodyPr lIns="0" tIns="0" bIns="0" anchor="b" anchorCtr="0">
            <a:normAutofit/>
          </a:bodyPr>
          <a:lstStyle>
            <a:lvl1pPr algn="l">
              <a:defRPr sz="24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033685-0E3F-BA4C-A6D9-57BF7D32D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2124075"/>
            <a:ext cx="3742933" cy="3024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0935FC-4787-4240-9D02-E6353D9B4E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6263"/>
            <a:ext cx="4572000" cy="5715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464146-553A-BA40-A7D0-E5BAE1042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86D3D8A-128B-9E43-AC2A-0192EBB7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7AEDBC-696E-A642-961D-616EF98BA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7ABE0A-EC72-A54F-A9C3-FE429EDEE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1EAE5E-546E-BE42-B03F-663605627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9994" y="564203"/>
            <a:ext cx="3742944" cy="1329397"/>
          </a:xfrm>
        </p:spPr>
        <p:txBody>
          <a:bodyPr lIns="0" tIns="0" bIns="0" anchor="b" anchorCtr="0">
            <a:normAutofit/>
          </a:bodyPr>
          <a:lstStyle>
            <a:lvl1pPr algn="l">
              <a:defRPr sz="24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033685-0E3F-BA4C-A6D9-57BF7D32D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9994" y="2124075"/>
            <a:ext cx="3742933" cy="3024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0935FC-4787-4240-9D02-E6353D9B4E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6263"/>
            <a:ext cx="4572000" cy="5715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CC31FE4-4367-C449-B399-94995AD64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B18D2E3-D134-F744-A10C-4FBEE929F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892C71-87F3-B947-A0F3-F389D8724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37B87BC-C65B-6240-B813-DF1ECA66A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13C48D-2752-F14E-AB76-42613FAD42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29" y="0"/>
            <a:ext cx="4572000" cy="28225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4582361-B104-754C-A1D2-3F91382CAE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9" y="2892425"/>
            <a:ext cx="4572000" cy="28225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713B91-A4E3-E348-90A3-BC81D49E5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9994" y="564203"/>
            <a:ext cx="3742944" cy="1329397"/>
          </a:xfrm>
        </p:spPr>
        <p:txBody>
          <a:bodyPr lIns="0" tIns="0" bIns="0" anchor="b" anchorCtr="0">
            <a:normAutofit/>
          </a:bodyPr>
          <a:lstStyle>
            <a:lvl1pPr algn="l">
              <a:defRPr sz="24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39B2822F-8F7F-B946-B2A9-27435D610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9994" y="2124075"/>
            <a:ext cx="3742933" cy="3024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AC1A6C8-3E60-A84E-AA7B-B10D21408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8DA171-9368-0248-A718-BEEED5B92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A965F81-5E9E-D04E-9BAF-F76E75E8E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A1AC51-5FFD-C047-A30A-894B3F228F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13C48D-2752-F14E-AB76-42613FAD42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0"/>
            <a:ext cx="4572000" cy="28225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4582361-B104-754C-A1D2-3F91382CAE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2892425"/>
            <a:ext cx="4572000" cy="28225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A01A84-079B-384E-9152-6284EC77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564203"/>
            <a:ext cx="3742944" cy="1329397"/>
          </a:xfrm>
        </p:spPr>
        <p:txBody>
          <a:bodyPr lIns="0" tIns="0" bIns="0" anchor="b" anchorCtr="0">
            <a:normAutofit/>
          </a:bodyPr>
          <a:lstStyle>
            <a:lvl1pPr algn="l">
              <a:defRPr sz="24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9E3FAB0-8211-1B43-B2CF-1E201B5A95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2124075"/>
            <a:ext cx="3742933" cy="3024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95CC0E1-7876-0244-BDC1-57EC31D8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498D651-5110-9344-8577-1244F6A69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3FBCC8E-6EB5-2C45-9F74-270F597C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5277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755E2EB-02C3-2546-93A2-73443535981B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65512" y="0"/>
            <a:ext cx="2253600" cy="2822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4512D0-169C-7F48-9DB2-7F3C0CBA1B59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890400" y="0"/>
            <a:ext cx="2253600" cy="2822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D0940A4-C71E-6043-B052-8FEFF76EB2FE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4565513" y="2877206"/>
            <a:ext cx="2253600" cy="28377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430A858-1814-E342-AEF4-F33E9EF4A879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6890400" y="2877207"/>
            <a:ext cx="2253600" cy="28377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92EBBC-6E59-F24B-B8BF-BB415FD8F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564203"/>
            <a:ext cx="3742944" cy="1329397"/>
          </a:xfrm>
        </p:spPr>
        <p:txBody>
          <a:bodyPr lIns="0" tIns="0" bIns="0" anchor="b" anchorCtr="0">
            <a:normAutofit/>
          </a:bodyPr>
          <a:lstStyle>
            <a:lvl1pPr algn="l">
              <a:defRPr sz="24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24AAF84-B47F-9444-B6D8-2AAA8D1D9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2124075"/>
            <a:ext cx="3742933" cy="3024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D70710C-BF3A-B34F-8607-741FB81C5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328595E-A782-9C46-ADEF-27E53F0A0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97FAE4-6B24-B446-B01D-73F6C4418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1596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755E2EB-02C3-2546-93A2-73443535981B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0"/>
            <a:ext cx="2253600" cy="2822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4512D0-169C-7F48-9DB2-7F3C0CBA1B59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2324888" y="0"/>
            <a:ext cx="2253600" cy="2822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D0940A4-C71E-6043-B052-8FEFF76EB2FE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1" y="2877206"/>
            <a:ext cx="2253600" cy="28377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430A858-1814-E342-AEF4-F33E9EF4A879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2324888" y="2877207"/>
            <a:ext cx="2253600" cy="28377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296217-1A68-3440-BAD4-16D480CD1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9994" y="564203"/>
            <a:ext cx="3742944" cy="1329397"/>
          </a:xfrm>
        </p:spPr>
        <p:txBody>
          <a:bodyPr lIns="0" tIns="0" bIns="0" anchor="b" anchorCtr="0">
            <a:normAutofit/>
          </a:bodyPr>
          <a:lstStyle>
            <a:lvl1pPr algn="l">
              <a:defRPr sz="24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49BBCC7-598A-CD4B-8304-D8743D6314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9994" y="2124075"/>
            <a:ext cx="3742933" cy="3024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2C3F9D-005F-D24B-8976-44BBB3F90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82DEF9B-7DD9-D540-8EAB-7AD98C83E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2D73408-68FD-C744-82F0-BC08E6DB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DAFC405-0D0E-0E43-ABD0-F4C49F4FC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8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E3368FC-3404-BC4C-922D-306CDC5AA7EC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52747E-353E-6B47-A41C-53C32A62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B392D302-9CBC-B041-9931-AEE3AC1D94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C5F4B41-9E41-114C-95E1-F4BD77B30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40AEC00-931D-C043-B02C-E9F245F1E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D3409D-8535-DD49-B5D6-D598FABCB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BB7D3F-25D0-8040-87CC-965F990A7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9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E0D61459-83F6-4546-86C8-AF0D087D02BA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07517D-ABB4-164D-AE1A-C4F58B522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89B9FF-18DA-1847-91FA-5BD1825EF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82CAA4-2363-F546-91F4-48112EDF1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0ABC6F-E25A-D243-B64A-A1E61548D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27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allgemein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F52A9C96-97A5-2045-A356-001C6098BC1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87569" y="179635"/>
            <a:ext cx="5008433" cy="5322187"/>
            <a:chOff x="2134" y="2246"/>
            <a:chExt cx="862" cy="916"/>
          </a:xfrm>
          <a:solidFill>
            <a:schemeClr val="tx1">
              <a:alpha val="10000"/>
            </a:schemeClr>
          </a:solidFill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4BCEBE1-5776-EE49-B3F3-922F6B5D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2245"/>
              <a:ext cx="865" cy="918"/>
            </a:xfrm>
            <a:custGeom>
              <a:avLst/>
              <a:gdLst>
                <a:gd name="T0" fmla="*/ 3498 w 3817"/>
                <a:gd name="T1" fmla="*/ 455 h 4052"/>
                <a:gd name="T2" fmla="*/ 3469 w 3817"/>
                <a:gd name="T3" fmla="*/ 706 h 4052"/>
                <a:gd name="T4" fmla="*/ 2731 w 3817"/>
                <a:gd name="T5" fmla="*/ 799 h 4052"/>
                <a:gd name="T6" fmla="*/ 2916 w 3817"/>
                <a:gd name="T7" fmla="*/ 534 h 4052"/>
                <a:gd name="T8" fmla="*/ 2385 w 3817"/>
                <a:gd name="T9" fmla="*/ 479 h 4052"/>
                <a:gd name="T10" fmla="*/ 2588 w 3817"/>
                <a:gd name="T11" fmla="*/ 309 h 4052"/>
                <a:gd name="T12" fmla="*/ 2654 w 3817"/>
                <a:gd name="T13" fmla="*/ 375 h 4052"/>
                <a:gd name="T14" fmla="*/ 2972 w 3817"/>
                <a:gd name="T15" fmla="*/ 238 h 4052"/>
                <a:gd name="T16" fmla="*/ 2945 w 3817"/>
                <a:gd name="T17" fmla="*/ 8 h 4052"/>
                <a:gd name="T18" fmla="*/ 1888 w 3817"/>
                <a:gd name="T19" fmla="*/ 63 h 4052"/>
                <a:gd name="T20" fmla="*/ 1653 w 3817"/>
                <a:gd name="T21" fmla="*/ 106 h 4052"/>
                <a:gd name="T22" fmla="*/ 1515 w 3817"/>
                <a:gd name="T23" fmla="*/ 693 h 4052"/>
                <a:gd name="T24" fmla="*/ 1727 w 3817"/>
                <a:gd name="T25" fmla="*/ 2094 h 4052"/>
                <a:gd name="T26" fmla="*/ 1013 w 3817"/>
                <a:gd name="T27" fmla="*/ 1857 h 4052"/>
                <a:gd name="T28" fmla="*/ 1013 w 3817"/>
                <a:gd name="T29" fmla="*/ 957 h 4052"/>
                <a:gd name="T30" fmla="*/ 11 w 3817"/>
                <a:gd name="T31" fmla="*/ 928 h 4052"/>
                <a:gd name="T32" fmla="*/ 230 w 3817"/>
                <a:gd name="T33" fmla="*/ 1351 h 4052"/>
                <a:gd name="T34" fmla="*/ 301 w 3817"/>
                <a:gd name="T35" fmla="*/ 1166 h 4052"/>
                <a:gd name="T36" fmla="*/ 497 w 3817"/>
                <a:gd name="T37" fmla="*/ 674 h 4052"/>
                <a:gd name="T38" fmla="*/ 801 w 3817"/>
                <a:gd name="T39" fmla="*/ 1857 h 4052"/>
                <a:gd name="T40" fmla="*/ 1143 w 3817"/>
                <a:gd name="T41" fmla="*/ 3077 h 4052"/>
                <a:gd name="T42" fmla="*/ 1341 w 3817"/>
                <a:gd name="T43" fmla="*/ 4024 h 4052"/>
                <a:gd name="T44" fmla="*/ 1992 w 3817"/>
                <a:gd name="T45" fmla="*/ 4051 h 4052"/>
                <a:gd name="T46" fmla="*/ 2018 w 3817"/>
                <a:gd name="T47" fmla="*/ 3971 h 4052"/>
                <a:gd name="T48" fmla="*/ 1627 w 3817"/>
                <a:gd name="T49" fmla="*/ 3733 h 4052"/>
                <a:gd name="T50" fmla="*/ 1465 w 3817"/>
                <a:gd name="T51" fmla="*/ 3495 h 4052"/>
                <a:gd name="T52" fmla="*/ 1941 w 3817"/>
                <a:gd name="T53" fmla="*/ 3072 h 4052"/>
                <a:gd name="T54" fmla="*/ 2125 w 3817"/>
                <a:gd name="T55" fmla="*/ 3495 h 4052"/>
                <a:gd name="T56" fmla="*/ 2676 w 3817"/>
                <a:gd name="T57" fmla="*/ 4051 h 4052"/>
                <a:gd name="T58" fmla="*/ 3260 w 3817"/>
                <a:gd name="T59" fmla="*/ 4024 h 4052"/>
                <a:gd name="T60" fmla="*/ 3022 w 3817"/>
                <a:gd name="T61" fmla="*/ 3733 h 4052"/>
                <a:gd name="T62" fmla="*/ 2768 w 3817"/>
                <a:gd name="T63" fmla="*/ 3712 h 4052"/>
                <a:gd name="T64" fmla="*/ 2810 w 3817"/>
                <a:gd name="T65" fmla="*/ 3178 h 4052"/>
                <a:gd name="T66" fmla="*/ 2861 w 3817"/>
                <a:gd name="T67" fmla="*/ 2234 h 4052"/>
                <a:gd name="T68" fmla="*/ 3784 w 3817"/>
                <a:gd name="T69" fmla="*/ 2080 h 4052"/>
                <a:gd name="T70" fmla="*/ 3816 w 3817"/>
                <a:gd name="T71" fmla="*/ 1460 h 4052"/>
                <a:gd name="T72" fmla="*/ 3736 w 3817"/>
                <a:gd name="T73" fmla="*/ 1433 h 4052"/>
                <a:gd name="T74" fmla="*/ 3498 w 3817"/>
                <a:gd name="T75" fmla="*/ 1777 h 4052"/>
                <a:gd name="T76" fmla="*/ 3112 w 3817"/>
                <a:gd name="T77" fmla="*/ 1804 h 4052"/>
                <a:gd name="T78" fmla="*/ 3154 w 3817"/>
                <a:gd name="T79" fmla="*/ 1539 h 4052"/>
                <a:gd name="T80" fmla="*/ 3816 w 3817"/>
                <a:gd name="T81" fmla="*/ 857 h 4052"/>
                <a:gd name="T82" fmla="*/ 3789 w 3817"/>
                <a:gd name="T83" fmla="*/ 217 h 4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17" h="4052">
                  <a:moveTo>
                    <a:pt x="3736" y="217"/>
                  </a:moveTo>
                  <a:cubicBezTo>
                    <a:pt x="3604" y="217"/>
                    <a:pt x="3498" y="322"/>
                    <a:pt x="3498" y="455"/>
                  </a:cubicBezTo>
                  <a:cubicBezTo>
                    <a:pt x="3498" y="523"/>
                    <a:pt x="3498" y="590"/>
                    <a:pt x="3498" y="658"/>
                  </a:cubicBezTo>
                  <a:cubicBezTo>
                    <a:pt x="3498" y="680"/>
                    <a:pt x="3488" y="698"/>
                    <a:pt x="3469" y="706"/>
                  </a:cubicBezTo>
                  <a:cubicBezTo>
                    <a:pt x="3289" y="792"/>
                    <a:pt x="3108" y="878"/>
                    <a:pt x="2927" y="965"/>
                  </a:cubicBezTo>
                  <a:cubicBezTo>
                    <a:pt x="2826" y="851"/>
                    <a:pt x="2797" y="854"/>
                    <a:pt x="2731" y="799"/>
                  </a:cubicBezTo>
                  <a:cubicBezTo>
                    <a:pt x="2834" y="799"/>
                    <a:pt x="2916" y="717"/>
                    <a:pt x="2916" y="613"/>
                  </a:cubicBezTo>
                  <a:cubicBezTo>
                    <a:pt x="2916" y="587"/>
                    <a:pt x="2916" y="560"/>
                    <a:pt x="2916" y="534"/>
                  </a:cubicBezTo>
                  <a:cubicBezTo>
                    <a:pt x="2775" y="534"/>
                    <a:pt x="2634" y="534"/>
                    <a:pt x="2493" y="534"/>
                  </a:cubicBezTo>
                  <a:cubicBezTo>
                    <a:pt x="2453" y="534"/>
                    <a:pt x="2411" y="516"/>
                    <a:pt x="2385" y="479"/>
                  </a:cubicBezTo>
                  <a:cubicBezTo>
                    <a:pt x="2353" y="436"/>
                    <a:pt x="2353" y="375"/>
                    <a:pt x="2382" y="330"/>
                  </a:cubicBezTo>
                  <a:cubicBezTo>
                    <a:pt x="2430" y="256"/>
                    <a:pt x="2530" y="251"/>
                    <a:pt x="2588" y="309"/>
                  </a:cubicBezTo>
                  <a:cubicBezTo>
                    <a:pt x="2610" y="331"/>
                    <a:pt x="2632" y="353"/>
                    <a:pt x="2654" y="375"/>
                  </a:cubicBezTo>
                  <a:lnTo>
                    <a:pt x="2654" y="375"/>
                  </a:lnTo>
                  <a:cubicBezTo>
                    <a:pt x="2691" y="412"/>
                    <a:pt x="2742" y="434"/>
                    <a:pt x="2800" y="428"/>
                  </a:cubicBezTo>
                  <a:cubicBezTo>
                    <a:pt x="2898" y="420"/>
                    <a:pt x="2972" y="336"/>
                    <a:pt x="2972" y="238"/>
                  </a:cubicBezTo>
                  <a:cubicBezTo>
                    <a:pt x="2972" y="170"/>
                    <a:pt x="2972" y="102"/>
                    <a:pt x="2972" y="34"/>
                  </a:cubicBezTo>
                  <a:cubicBezTo>
                    <a:pt x="2972" y="18"/>
                    <a:pt x="2961" y="8"/>
                    <a:pt x="2945" y="8"/>
                  </a:cubicBezTo>
                  <a:cubicBezTo>
                    <a:pt x="2689" y="8"/>
                    <a:pt x="2433" y="8"/>
                    <a:pt x="2176" y="8"/>
                  </a:cubicBezTo>
                  <a:cubicBezTo>
                    <a:pt x="2081" y="8"/>
                    <a:pt x="1981" y="26"/>
                    <a:pt x="1888" y="63"/>
                  </a:cubicBezTo>
                  <a:cubicBezTo>
                    <a:pt x="1862" y="24"/>
                    <a:pt x="1812" y="0"/>
                    <a:pt x="1759" y="8"/>
                  </a:cubicBezTo>
                  <a:cubicBezTo>
                    <a:pt x="1709" y="16"/>
                    <a:pt x="1664" y="55"/>
                    <a:pt x="1653" y="106"/>
                  </a:cubicBezTo>
                  <a:cubicBezTo>
                    <a:pt x="1642" y="145"/>
                    <a:pt x="1650" y="180"/>
                    <a:pt x="1669" y="209"/>
                  </a:cubicBezTo>
                  <a:cubicBezTo>
                    <a:pt x="1563" y="320"/>
                    <a:pt x="1497" y="479"/>
                    <a:pt x="1515" y="693"/>
                  </a:cubicBezTo>
                  <a:cubicBezTo>
                    <a:pt x="1550" y="1084"/>
                    <a:pt x="1783" y="1365"/>
                    <a:pt x="1833" y="1618"/>
                  </a:cubicBezTo>
                  <a:cubicBezTo>
                    <a:pt x="1854" y="1724"/>
                    <a:pt x="1865" y="1915"/>
                    <a:pt x="1727" y="2094"/>
                  </a:cubicBezTo>
                  <a:cubicBezTo>
                    <a:pt x="1616" y="2239"/>
                    <a:pt x="1465" y="2316"/>
                    <a:pt x="1362" y="2353"/>
                  </a:cubicBezTo>
                  <a:cubicBezTo>
                    <a:pt x="1158" y="2279"/>
                    <a:pt x="1013" y="2083"/>
                    <a:pt x="1013" y="1857"/>
                  </a:cubicBezTo>
                  <a:cubicBezTo>
                    <a:pt x="1013" y="1557"/>
                    <a:pt x="1013" y="1257"/>
                    <a:pt x="1013" y="957"/>
                  </a:cubicBezTo>
                  <a:lnTo>
                    <a:pt x="1013" y="957"/>
                  </a:lnTo>
                  <a:cubicBezTo>
                    <a:pt x="1008" y="674"/>
                    <a:pt x="770" y="447"/>
                    <a:pt x="481" y="463"/>
                  </a:cubicBezTo>
                  <a:cubicBezTo>
                    <a:pt x="233" y="476"/>
                    <a:pt x="26" y="680"/>
                    <a:pt x="11" y="928"/>
                  </a:cubicBezTo>
                  <a:cubicBezTo>
                    <a:pt x="0" y="1076"/>
                    <a:pt x="53" y="1216"/>
                    <a:pt x="156" y="1320"/>
                  </a:cubicBezTo>
                  <a:cubicBezTo>
                    <a:pt x="177" y="1341"/>
                    <a:pt x="203" y="1351"/>
                    <a:pt x="230" y="1351"/>
                  </a:cubicBezTo>
                  <a:cubicBezTo>
                    <a:pt x="256" y="1351"/>
                    <a:pt x="283" y="1341"/>
                    <a:pt x="301" y="1322"/>
                  </a:cubicBezTo>
                  <a:cubicBezTo>
                    <a:pt x="346" y="1280"/>
                    <a:pt x="344" y="1211"/>
                    <a:pt x="301" y="1166"/>
                  </a:cubicBezTo>
                  <a:cubicBezTo>
                    <a:pt x="243" y="1105"/>
                    <a:pt x="212" y="1023"/>
                    <a:pt x="220" y="936"/>
                  </a:cubicBezTo>
                  <a:cubicBezTo>
                    <a:pt x="233" y="793"/>
                    <a:pt x="354" y="680"/>
                    <a:pt x="497" y="674"/>
                  </a:cubicBezTo>
                  <a:cubicBezTo>
                    <a:pt x="664" y="666"/>
                    <a:pt x="801" y="801"/>
                    <a:pt x="801" y="965"/>
                  </a:cubicBezTo>
                  <a:cubicBezTo>
                    <a:pt x="801" y="1262"/>
                    <a:pt x="801" y="1559"/>
                    <a:pt x="801" y="1857"/>
                  </a:cubicBezTo>
                  <a:cubicBezTo>
                    <a:pt x="801" y="2160"/>
                    <a:pt x="987" y="2424"/>
                    <a:pt x="1251" y="2535"/>
                  </a:cubicBezTo>
                  <a:cubicBezTo>
                    <a:pt x="1248" y="2712"/>
                    <a:pt x="1232" y="2972"/>
                    <a:pt x="1143" y="3077"/>
                  </a:cubicBezTo>
                  <a:cubicBezTo>
                    <a:pt x="1037" y="3199"/>
                    <a:pt x="985" y="3180"/>
                    <a:pt x="907" y="3231"/>
                  </a:cubicBezTo>
                  <a:cubicBezTo>
                    <a:pt x="1051" y="3495"/>
                    <a:pt x="1196" y="3760"/>
                    <a:pt x="1341" y="4024"/>
                  </a:cubicBezTo>
                  <a:cubicBezTo>
                    <a:pt x="1352" y="4040"/>
                    <a:pt x="1367" y="4051"/>
                    <a:pt x="1389" y="4051"/>
                  </a:cubicBezTo>
                  <a:cubicBezTo>
                    <a:pt x="1590" y="4051"/>
                    <a:pt x="1791" y="4051"/>
                    <a:pt x="1992" y="4051"/>
                  </a:cubicBezTo>
                  <a:cubicBezTo>
                    <a:pt x="2007" y="4051"/>
                    <a:pt x="2018" y="4040"/>
                    <a:pt x="2018" y="4024"/>
                  </a:cubicBezTo>
                  <a:cubicBezTo>
                    <a:pt x="2018" y="4006"/>
                    <a:pt x="2018" y="3989"/>
                    <a:pt x="2018" y="3971"/>
                  </a:cubicBezTo>
                  <a:cubicBezTo>
                    <a:pt x="2018" y="3839"/>
                    <a:pt x="1912" y="3733"/>
                    <a:pt x="1780" y="3733"/>
                  </a:cubicBezTo>
                  <a:cubicBezTo>
                    <a:pt x="1729" y="3733"/>
                    <a:pt x="1678" y="3733"/>
                    <a:pt x="1627" y="3733"/>
                  </a:cubicBezTo>
                  <a:cubicBezTo>
                    <a:pt x="1608" y="3733"/>
                    <a:pt x="1590" y="3723"/>
                    <a:pt x="1582" y="3707"/>
                  </a:cubicBezTo>
                  <a:cubicBezTo>
                    <a:pt x="1543" y="3636"/>
                    <a:pt x="1504" y="3566"/>
                    <a:pt x="1465" y="3495"/>
                  </a:cubicBezTo>
                  <a:cubicBezTo>
                    <a:pt x="1571" y="3451"/>
                    <a:pt x="1658" y="3466"/>
                    <a:pt x="1783" y="3363"/>
                  </a:cubicBezTo>
                  <a:cubicBezTo>
                    <a:pt x="1907" y="3260"/>
                    <a:pt x="1888" y="3169"/>
                    <a:pt x="1941" y="3072"/>
                  </a:cubicBezTo>
                  <a:cubicBezTo>
                    <a:pt x="2032" y="3162"/>
                    <a:pt x="2205" y="3210"/>
                    <a:pt x="2213" y="3342"/>
                  </a:cubicBezTo>
                  <a:cubicBezTo>
                    <a:pt x="2218" y="3448"/>
                    <a:pt x="2155" y="3444"/>
                    <a:pt x="2125" y="3495"/>
                  </a:cubicBezTo>
                  <a:cubicBezTo>
                    <a:pt x="2297" y="3675"/>
                    <a:pt x="2468" y="3855"/>
                    <a:pt x="2639" y="4035"/>
                  </a:cubicBezTo>
                  <a:cubicBezTo>
                    <a:pt x="2649" y="4045"/>
                    <a:pt x="2662" y="4051"/>
                    <a:pt x="2676" y="4051"/>
                  </a:cubicBezTo>
                  <a:cubicBezTo>
                    <a:pt x="2862" y="4051"/>
                    <a:pt x="3048" y="4051"/>
                    <a:pt x="3234" y="4051"/>
                  </a:cubicBezTo>
                  <a:cubicBezTo>
                    <a:pt x="3250" y="4051"/>
                    <a:pt x="3260" y="4040"/>
                    <a:pt x="3260" y="4024"/>
                  </a:cubicBezTo>
                  <a:cubicBezTo>
                    <a:pt x="3260" y="4006"/>
                    <a:pt x="3260" y="3989"/>
                    <a:pt x="3260" y="3971"/>
                  </a:cubicBezTo>
                  <a:cubicBezTo>
                    <a:pt x="3260" y="3839"/>
                    <a:pt x="3154" y="3733"/>
                    <a:pt x="3022" y="3733"/>
                  </a:cubicBezTo>
                  <a:cubicBezTo>
                    <a:pt x="2952" y="3733"/>
                    <a:pt x="2881" y="3733"/>
                    <a:pt x="2810" y="3733"/>
                  </a:cubicBezTo>
                  <a:cubicBezTo>
                    <a:pt x="2795" y="3733"/>
                    <a:pt x="2776" y="3725"/>
                    <a:pt x="2768" y="3712"/>
                  </a:cubicBezTo>
                  <a:cubicBezTo>
                    <a:pt x="2730" y="3657"/>
                    <a:pt x="2691" y="3603"/>
                    <a:pt x="2652" y="3548"/>
                  </a:cubicBezTo>
                  <a:cubicBezTo>
                    <a:pt x="2705" y="3425"/>
                    <a:pt x="2810" y="3390"/>
                    <a:pt x="2810" y="3178"/>
                  </a:cubicBezTo>
                  <a:cubicBezTo>
                    <a:pt x="2810" y="2993"/>
                    <a:pt x="2599" y="2790"/>
                    <a:pt x="2493" y="2596"/>
                  </a:cubicBezTo>
                  <a:cubicBezTo>
                    <a:pt x="2616" y="2476"/>
                    <a:pt x="2686" y="2451"/>
                    <a:pt x="2861" y="2234"/>
                  </a:cubicBezTo>
                  <a:cubicBezTo>
                    <a:pt x="2906" y="2293"/>
                    <a:pt x="2951" y="2352"/>
                    <a:pt x="2996" y="2411"/>
                  </a:cubicBezTo>
                  <a:cubicBezTo>
                    <a:pt x="3259" y="2301"/>
                    <a:pt x="3521" y="2191"/>
                    <a:pt x="3784" y="2080"/>
                  </a:cubicBezTo>
                  <a:cubicBezTo>
                    <a:pt x="3802" y="2072"/>
                    <a:pt x="3816" y="2054"/>
                    <a:pt x="3816" y="2033"/>
                  </a:cubicBezTo>
                  <a:cubicBezTo>
                    <a:pt x="3816" y="1842"/>
                    <a:pt x="3816" y="1651"/>
                    <a:pt x="3816" y="1460"/>
                  </a:cubicBezTo>
                  <a:cubicBezTo>
                    <a:pt x="3816" y="1444"/>
                    <a:pt x="3805" y="1433"/>
                    <a:pt x="3789" y="1433"/>
                  </a:cubicBezTo>
                  <a:cubicBezTo>
                    <a:pt x="3771" y="1433"/>
                    <a:pt x="3754" y="1433"/>
                    <a:pt x="3736" y="1433"/>
                  </a:cubicBezTo>
                  <a:cubicBezTo>
                    <a:pt x="3604" y="1433"/>
                    <a:pt x="3498" y="1539"/>
                    <a:pt x="3498" y="1671"/>
                  </a:cubicBezTo>
                  <a:cubicBezTo>
                    <a:pt x="3498" y="1706"/>
                    <a:pt x="3498" y="1741"/>
                    <a:pt x="3498" y="1777"/>
                  </a:cubicBezTo>
                  <a:cubicBezTo>
                    <a:pt x="3498" y="1793"/>
                    <a:pt x="3488" y="1804"/>
                    <a:pt x="3472" y="1804"/>
                  </a:cubicBezTo>
                  <a:cubicBezTo>
                    <a:pt x="3352" y="1804"/>
                    <a:pt x="3232" y="1804"/>
                    <a:pt x="3112" y="1804"/>
                  </a:cubicBezTo>
                  <a:cubicBezTo>
                    <a:pt x="3138" y="1727"/>
                    <a:pt x="3154" y="1645"/>
                    <a:pt x="3154" y="1566"/>
                  </a:cubicBezTo>
                  <a:cubicBezTo>
                    <a:pt x="3154" y="1558"/>
                    <a:pt x="3154" y="1547"/>
                    <a:pt x="3154" y="1539"/>
                  </a:cubicBezTo>
                  <a:cubicBezTo>
                    <a:pt x="3370" y="1324"/>
                    <a:pt x="3585" y="1109"/>
                    <a:pt x="3800" y="894"/>
                  </a:cubicBezTo>
                  <a:cubicBezTo>
                    <a:pt x="3810" y="883"/>
                    <a:pt x="3816" y="870"/>
                    <a:pt x="3816" y="857"/>
                  </a:cubicBezTo>
                  <a:cubicBezTo>
                    <a:pt x="3816" y="652"/>
                    <a:pt x="3816" y="448"/>
                    <a:pt x="3816" y="243"/>
                  </a:cubicBezTo>
                  <a:cubicBezTo>
                    <a:pt x="3816" y="227"/>
                    <a:pt x="3805" y="217"/>
                    <a:pt x="3789" y="217"/>
                  </a:cubicBezTo>
                  <a:cubicBezTo>
                    <a:pt x="3771" y="217"/>
                    <a:pt x="3754" y="217"/>
                    <a:pt x="3736" y="2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0278" y="2166498"/>
            <a:ext cx="6858000" cy="1290064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 cap="all" baseline="0">
                <a:solidFill>
                  <a:schemeClr val="bg1"/>
                </a:solidFill>
                <a:latin typeface="Barlow Semi Condensed Medium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0895BC-27F4-D64B-91B6-A003EF8D7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834" y="394078"/>
            <a:ext cx="2295727" cy="762145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87900C-EDCF-BA48-BAA4-C519A861A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984" y="4320000"/>
            <a:ext cx="2160587" cy="10985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539D49C7-0DE9-4049-921A-32B9B9B76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5503" y="4320000"/>
            <a:ext cx="2160587" cy="10985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A7DDAFEF-8FB6-1F48-A002-11BD72C30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5220" y="4320000"/>
            <a:ext cx="2160587" cy="10985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25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CB27F896-1CB1-ED4B-9A86-FF8E76109C4C}"/>
              </a:ext>
            </a:extLst>
          </p:cNvPr>
          <p:cNvSpPr/>
          <p:nvPr userDrawn="1"/>
        </p:nvSpPr>
        <p:spPr>
          <a:xfrm>
            <a:off x="0" y="0"/>
            <a:ext cx="3045600" cy="5715000"/>
          </a:xfrm>
          <a:prstGeom prst="rect">
            <a:avLst/>
          </a:prstGeom>
          <a:solidFill>
            <a:srgbClr val="663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045600" y="0"/>
            <a:ext cx="6098400" cy="571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</a:t>
            </a:r>
            <a:br>
              <a:rPr lang="de-DE"/>
            </a:br>
            <a:r>
              <a:rPr lang="de-DE"/>
              <a:t>auf Symbol hinzufügen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265C00-AF24-2C44-A3F8-7C1260E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2218501"/>
            <a:ext cx="2282400" cy="1322220"/>
          </a:xfrm>
        </p:spPr>
        <p:txBody>
          <a:bodyPr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E690F57B-F59A-0E40-8C2B-5F6B2454D7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2988" y="1975253"/>
            <a:ext cx="227013" cy="227012"/>
            <a:chOff x="1228" y="1091"/>
            <a:chExt cx="143" cy="143"/>
          </a:xfrm>
          <a:solidFill>
            <a:schemeClr val="bg1"/>
          </a:solidFill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E6320723-C19F-BE43-83C2-97BDFBBF7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091"/>
              <a:ext cx="143" cy="143"/>
            </a:xfrm>
            <a:custGeom>
              <a:avLst/>
              <a:gdLst>
                <a:gd name="T0" fmla="*/ 633 w 634"/>
                <a:gd name="T1" fmla="*/ 79 h 634"/>
                <a:gd name="T2" fmla="*/ 633 w 634"/>
                <a:gd name="T3" fmla="*/ 79 h 634"/>
                <a:gd name="T4" fmla="*/ 633 w 634"/>
                <a:gd name="T5" fmla="*/ 79 h 634"/>
                <a:gd name="T6" fmla="*/ 622 w 634"/>
                <a:gd name="T7" fmla="*/ 40 h 634"/>
                <a:gd name="T8" fmla="*/ 593 w 634"/>
                <a:gd name="T9" fmla="*/ 11 h 634"/>
                <a:gd name="T10" fmla="*/ 554 w 634"/>
                <a:gd name="T11" fmla="*/ 0 h 634"/>
                <a:gd name="T12" fmla="*/ 79 w 634"/>
                <a:gd name="T13" fmla="*/ 0 h 634"/>
                <a:gd name="T14" fmla="*/ 79 w 634"/>
                <a:gd name="T15" fmla="*/ 0 h 634"/>
                <a:gd name="T16" fmla="*/ 40 w 634"/>
                <a:gd name="T17" fmla="*/ 11 h 634"/>
                <a:gd name="T18" fmla="*/ 11 w 634"/>
                <a:gd name="T19" fmla="*/ 40 h 634"/>
                <a:gd name="T20" fmla="*/ 0 w 634"/>
                <a:gd name="T21" fmla="*/ 79 h 634"/>
                <a:gd name="T22" fmla="*/ 0 w 634"/>
                <a:gd name="T23" fmla="*/ 633 h 634"/>
                <a:gd name="T24" fmla="*/ 159 w 634"/>
                <a:gd name="T25" fmla="*/ 633 h 634"/>
                <a:gd name="T26" fmla="*/ 159 w 634"/>
                <a:gd name="T27" fmla="*/ 159 h 634"/>
                <a:gd name="T28" fmla="*/ 633 w 634"/>
                <a:gd name="T29" fmla="*/ 159 h 634"/>
                <a:gd name="T30" fmla="*/ 633 w 634"/>
                <a:gd name="T31" fmla="*/ 7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4" h="634">
                  <a:moveTo>
                    <a:pt x="633" y="79"/>
                  </a:moveTo>
                  <a:lnTo>
                    <a:pt x="633" y="79"/>
                  </a:lnTo>
                  <a:lnTo>
                    <a:pt x="633" y="79"/>
                  </a:lnTo>
                  <a:cubicBezTo>
                    <a:pt x="633" y="65"/>
                    <a:pt x="629" y="52"/>
                    <a:pt x="622" y="40"/>
                  </a:cubicBezTo>
                  <a:cubicBezTo>
                    <a:pt x="615" y="27"/>
                    <a:pt x="606" y="18"/>
                    <a:pt x="593" y="11"/>
                  </a:cubicBezTo>
                  <a:cubicBezTo>
                    <a:pt x="581" y="4"/>
                    <a:pt x="568" y="0"/>
                    <a:pt x="554" y="0"/>
                  </a:cubicBezTo>
                  <a:cubicBezTo>
                    <a:pt x="396" y="0"/>
                    <a:pt x="237" y="0"/>
                    <a:pt x="79" y="0"/>
                  </a:cubicBezTo>
                  <a:lnTo>
                    <a:pt x="79" y="0"/>
                  </a:lnTo>
                  <a:cubicBezTo>
                    <a:pt x="65" y="0"/>
                    <a:pt x="52" y="4"/>
                    <a:pt x="40" y="11"/>
                  </a:cubicBezTo>
                  <a:cubicBezTo>
                    <a:pt x="27" y="18"/>
                    <a:pt x="18" y="27"/>
                    <a:pt x="11" y="40"/>
                  </a:cubicBezTo>
                  <a:cubicBezTo>
                    <a:pt x="4" y="52"/>
                    <a:pt x="0" y="65"/>
                    <a:pt x="0" y="79"/>
                  </a:cubicBezTo>
                  <a:cubicBezTo>
                    <a:pt x="0" y="264"/>
                    <a:pt x="0" y="448"/>
                    <a:pt x="0" y="633"/>
                  </a:cubicBezTo>
                  <a:cubicBezTo>
                    <a:pt x="53" y="633"/>
                    <a:pt x="106" y="633"/>
                    <a:pt x="159" y="633"/>
                  </a:cubicBezTo>
                  <a:cubicBezTo>
                    <a:pt x="159" y="475"/>
                    <a:pt x="159" y="317"/>
                    <a:pt x="159" y="159"/>
                  </a:cubicBezTo>
                  <a:cubicBezTo>
                    <a:pt x="317" y="159"/>
                    <a:pt x="475" y="159"/>
                    <a:pt x="633" y="159"/>
                  </a:cubicBezTo>
                  <a:cubicBezTo>
                    <a:pt x="633" y="132"/>
                    <a:pt x="633" y="105"/>
                    <a:pt x="633" y="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:a16="http://schemas.microsoft.com/office/drawing/2014/main" id="{62A49474-E1EC-B64F-A37A-2251E34C9D2A}"/>
              </a:ext>
            </a:extLst>
          </p:cNvPr>
          <p:cNvGrpSpPr>
            <a:grpSpLocks/>
          </p:cNvGrpSpPr>
          <p:nvPr userDrawn="1"/>
        </p:nvGrpSpPr>
        <p:grpSpPr bwMode="auto">
          <a:xfrm rot="5400000" flipH="1">
            <a:off x="7064058" y="3636278"/>
            <a:ext cx="1879127" cy="1879119"/>
            <a:chOff x="1228" y="1091"/>
            <a:chExt cx="143" cy="143"/>
          </a:xfrm>
          <a:solidFill>
            <a:schemeClr val="bg1"/>
          </a:solidFill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AC620214-0A6F-5C41-8201-23F6B8814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091"/>
              <a:ext cx="143" cy="143"/>
            </a:xfrm>
            <a:custGeom>
              <a:avLst/>
              <a:gdLst>
                <a:gd name="T0" fmla="*/ 633 w 634"/>
                <a:gd name="T1" fmla="*/ 79 h 634"/>
                <a:gd name="T2" fmla="*/ 633 w 634"/>
                <a:gd name="T3" fmla="*/ 79 h 634"/>
                <a:gd name="T4" fmla="*/ 633 w 634"/>
                <a:gd name="T5" fmla="*/ 79 h 634"/>
                <a:gd name="T6" fmla="*/ 622 w 634"/>
                <a:gd name="T7" fmla="*/ 40 h 634"/>
                <a:gd name="T8" fmla="*/ 593 w 634"/>
                <a:gd name="T9" fmla="*/ 11 h 634"/>
                <a:gd name="T10" fmla="*/ 554 w 634"/>
                <a:gd name="T11" fmla="*/ 0 h 634"/>
                <a:gd name="T12" fmla="*/ 79 w 634"/>
                <a:gd name="T13" fmla="*/ 0 h 634"/>
                <a:gd name="T14" fmla="*/ 79 w 634"/>
                <a:gd name="T15" fmla="*/ 0 h 634"/>
                <a:gd name="T16" fmla="*/ 40 w 634"/>
                <a:gd name="T17" fmla="*/ 11 h 634"/>
                <a:gd name="T18" fmla="*/ 11 w 634"/>
                <a:gd name="T19" fmla="*/ 40 h 634"/>
                <a:gd name="T20" fmla="*/ 0 w 634"/>
                <a:gd name="T21" fmla="*/ 79 h 634"/>
                <a:gd name="T22" fmla="*/ 0 w 634"/>
                <a:gd name="T23" fmla="*/ 633 h 634"/>
                <a:gd name="T24" fmla="*/ 159 w 634"/>
                <a:gd name="T25" fmla="*/ 633 h 634"/>
                <a:gd name="T26" fmla="*/ 159 w 634"/>
                <a:gd name="T27" fmla="*/ 159 h 634"/>
                <a:gd name="T28" fmla="*/ 633 w 634"/>
                <a:gd name="T29" fmla="*/ 159 h 634"/>
                <a:gd name="T30" fmla="*/ 633 w 634"/>
                <a:gd name="T31" fmla="*/ 7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4" h="634">
                  <a:moveTo>
                    <a:pt x="633" y="79"/>
                  </a:moveTo>
                  <a:lnTo>
                    <a:pt x="633" y="79"/>
                  </a:lnTo>
                  <a:lnTo>
                    <a:pt x="633" y="79"/>
                  </a:lnTo>
                  <a:cubicBezTo>
                    <a:pt x="633" y="65"/>
                    <a:pt x="629" y="52"/>
                    <a:pt x="622" y="40"/>
                  </a:cubicBezTo>
                  <a:cubicBezTo>
                    <a:pt x="615" y="27"/>
                    <a:pt x="606" y="18"/>
                    <a:pt x="593" y="11"/>
                  </a:cubicBezTo>
                  <a:cubicBezTo>
                    <a:pt x="581" y="4"/>
                    <a:pt x="568" y="0"/>
                    <a:pt x="554" y="0"/>
                  </a:cubicBezTo>
                  <a:cubicBezTo>
                    <a:pt x="396" y="0"/>
                    <a:pt x="237" y="0"/>
                    <a:pt x="79" y="0"/>
                  </a:cubicBezTo>
                  <a:lnTo>
                    <a:pt x="79" y="0"/>
                  </a:lnTo>
                  <a:cubicBezTo>
                    <a:pt x="65" y="0"/>
                    <a:pt x="52" y="4"/>
                    <a:pt x="40" y="11"/>
                  </a:cubicBezTo>
                  <a:cubicBezTo>
                    <a:pt x="27" y="18"/>
                    <a:pt x="18" y="27"/>
                    <a:pt x="11" y="40"/>
                  </a:cubicBezTo>
                  <a:cubicBezTo>
                    <a:pt x="4" y="52"/>
                    <a:pt x="0" y="65"/>
                    <a:pt x="0" y="79"/>
                  </a:cubicBezTo>
                  <a:cubicBezTo>
                    <a:pt x="0" y="264"/>
                    <a:pt x="0" y="448"/>
                    <a:pt x="0" y="633"/>
                  </a:cubicBezTo>
                  <a:cubicBezTo>
                    <a:pt x="53" y="633"/>
                    <a:pt x="106" y="633"/>
                    <a:pt x="159" y="633"/>
                  </a:cubicBezTo>
                  <a:cubicBezTo>
                    <a:pt x="159" y="475"/>
                    <a:pt x="159" y="317"/>
                    <a:pt x="159" y="159"/>
                  </a:cubicBezTo>
                  <a:cubicBezTo>
                    <a:pt x="317" y="159"/>
                    <a:pt x="475" y="159"/>
                    <a:pt x="633" y="159"/>
                  </a:cubicBezTo>
                  <a:cubicBezTo>
                    <a:pt x="633" y="132"/>
                    <a:pt x="633" y="105"/>
                    <a:pt x="633" y="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52892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Adresse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F52A9C96-97A5-2045-A356-001C6098BC1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87569" y="179635"/>
            <a:ext cx="5008433" cy="5322187"/>
            <a:chOff x="2134" y="2246"/>
            <a:chExt cx="862" cy="916"/>
          </a:xfrm>
          <a:solidFill>
            <a:schemeClr val="tx1">
              <a:alpha val="10000"/>
            </a:schemeClr>
          </a:solidFill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4BCEBE1-5776-EE49-B3F3-922F6B5D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2245"/>
              <a:ext cx="865" cy="918"/>
            </a:xfrm>
            <a:custGeom>
              <a:avLst/>
              <a:gdLst>
                <a:gd name="T0" fmla="*/ 3498 w 3817"/>
                <a:gd name="T1" fmla="*/ 455 h 4052"/>
                <a:gd name="T2" fmla="*/ 3469 w 3817"/>
                <a:gd name="T3" fmla="*/ 706 h 4052"/>
                <a:gd name="T4" fmla="*/ 2731 w 3817"/>
                <a:gd name="T5" fmla="*/ 799 h 4052"/>
                <a:gd name="T6" fmla="*/ 2916 w 3817"/>
                <a:gd name="T7" fmla="*/ 534 h 4052"/>
                <a:gd name="T8" fmla="*/ 2385 w 3817"/>
                <a:gd name="T9" fmla="*/ 479 h 4052"/>
                <a:gd name="T10" fmla="*/ 2588 w 3817"/>
                <a:gd name="T11" fmla="*/ 309 h 4052"/>
                <a:gd name="T12" fmla="*/ 2654 w 3817"/>
                <a:gd name="T13" fmla="*/ 375 h 4052"/>
                <a:gd name="T14" fmla="*/ 2972 w 3817"/>
                <a:gd name="T15" fmla="*/ 238 h 4052"/>
                <a:gd name="T16" fmla="*/ 2945 w 3817"/>
                <a:gd name="T17" fmla="*/ 8 h 4052"/>
                <a:gd name="T18" fmla="*/ 1888 w 3817"/>
                <a:gd name="T19" fmla="*/ 63 h 4052"/>
                <a:gd name="T20" fmla="*/ 1653 w 3817"/>
                <a:gd name="T21" fmla="*/ 106 h 4052"/>
                <a:gd name="T22" fmla="*/ 1515 w 3817"/>
                <a:gd name="T23" fmla="*/ 693 h 4052"/>
                <a:gd name="T24" fmla="*/ 1727 w 3817"/>
                <a:gd name="T25" fmla="*/ 2094 h 4052"/>
                <a:gd name="T26" fmla="*/ 1013 w 3817"/>
                <a:gd name="T27" fmla="*/ 1857 h 4052"/>
                <a:gd name="T28" fmla="*/ 1013 w 3817"/>
                <a:gd name="T29" fmla="*/ 957 h 4052"/>
                <a:gd name="T30" fmla="*/ 11 w 3817"/>
                <a:gd name="T31" fmla="*/ 928 h 4052"/>
                <a:gd name="T32" fmla="*/ 230 w 3817"/>
                <a:gd name="T33" fmla="*/ 1351 h 4052"/>
                <a:gd name="T34" fmla="*/ 301 w 3817"/>
                <a:gd name="T35" fmla="*/ 1166 h 4052"/>
                <a:gd name="T36" fmla="*/ 497 w 3817"/>
                <a:gd name="T37" fmla="*/ 674 h 4052"/>
                <a:gd name="T38" fmla="*/ 801 w 3817"/>
                <a:gd name="T39" fmla="*/ 1857 h 4052"/>
                <a:gd name="T40" fmla="*/ 1143 w 3817"/>
                <a:gd name="T41" fmla="*/ 3077 h 4052"/>
                <a:gd name="T42" fmla="*/ 1341 w 3817"/>
                <a:gd name="T43" fmla="*/ 4024 h 4052"/>
                <a:gd name="T44" fmla="*/ 1992 w 3817"/>
                <a:gd name="T45" fmla="*/ 4051 h 4052"/>
                <a:gd name="T46" fmla="*/ 2018 w 3817"/>
                <a:gd name="T47" fmla="*/ 3971 h 4052"/>
                <a:gd name="T48" fmla="*/ 1627 w 3817"/>
                <a:gd name="T49" fmla="*/ 3733 h 4052"/>
                <a:gd name="T50" fmla="*/ 1465 w 3817"/>
                <a:gd name="T51" fmla="*/ 3495 h 4052"/>
                <a:gd name="T52" fmla="*/ 1941 w 3817"/>
                <a:gd name="T53" fmla="*/ 3072 h 4052"/>
                <a:gd name="T54" fmla="*/ 2125 w 3817"/>
                <a:gd name="T55" fmla="*/ 3495 h 4052"/>
                <a:gd name="T56" fmla="*/ 2676 w 3817"/>
                <a:gd name="T57" fmla="*/ 4051 h 4052"/>
                <a:gd name="T58" fmla="*/ 3260 w 3817"/>
                <a:gd name="T59" fmla="*/ 4024 h 4052"/>
                <a:gd name="T60" fmla="*/ 3022 w 3817"/>
                <a:gd name="T61" fmla="*/ 3733 h 4052"/>
                <a:gd name="T62" fmla="*/ 2768 w 3817"/>
                <a:gd name="T63" fmla="*/ 3712 h 4052"/>
                <a:gd name="T64" fmla="*/ 2810 w 3817"/>
                <a:gd name="T65" fmla="*/ 3178 h 4052"/>
                <a:gd name="T66" fmla="*/ 2861 w 3817"/>
                <a:gd name="T67" fmla="*/ 2234 h 4052"/>
                <a:gd name="T68" fmla="*/ 3784 w 3817"/>
                <a:gd name="T69" fmla="*/ 2080 h 4052"/>
                <a:gd name="T70" fmla="*/ 3816 w 3817"/>
                <a:gd name="T71" fmla="*/ 1460 h 4052"/>
                <a:gd name="T72" fmla="*/ 3736 w 3817"/>
                <a:gd name="T73" fmla="*/ 1433 h 4052"/>
                <a:gd name="T74" fmla="*/ 3498 w 3817"/>
                <a:gd name="T75" fmla="*/ 1777 h 4052"/>
                <a:gd name="T76" fmla="*/ 3112 w 3817"/>
                <a:gd name="T77" fmla="*/ 1804 h 4052"/>
                <a:gd name="T78" fmla="*/ 3154 w 3817"/>
                <a:gd name="T79" fmla="*/ 1539 h 4052"/>
                <a:gd name="T80" fmla="*/ 3816 w 3817"/>
                <a:gd name="T81" fmla="*/ 857 h 4052"/>
                <a:gd name="T82" fmla="*/ 3789 w 3817"/>
                <a:gd name="T83" fmla="*/ 217 h 4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17" h="4052">
                  <a:moveTo>
                    <a:pt x="3736" y="217"/>
                  </a:moveTo>
                  <a:cubicBezTo>
                    <a:pt x="3604" y="217"/>
                    <a:pt x="3498" y="322"/>
                    <a:pt x="3498" y="455"/>
                  </a:cubicBezTo>
                  <a:cubicBezTo>
                    <a:pt x="3498" y="523"/>
                    <a:pt x="3498" y="590"/>
                    <a:pt x="3498" y="658"/>
                  </a:cubicBezTo>
                  <a:cubicBezTo>
                    <a:pt x="3498" y="680"/>
                    <a:pt x="3488" y="698"/>
                    <a:pt x="3469" y="706"/>
                  </a:cubicBezTo>
                  <a:cubicBezTo>
                    <a:pt x="3289" y="792"/>
                    <a:pt x="3108" y="878"/>
                    <a:pt x="2927" y="965"/>
                  </a:cubicBezTo>
                  <a:cubicBezTo>
                    <a:pt x="2826" y="851"/>
                    <a:pt x="2797" y="854"/>
                    <a:pt x="2731" y="799"/>
                  </a:cubicBezTo>
                  <a:cubicBezTo>
                    <a:pt x="2834" y="799"/>
                    <a:pt x="2916" y="717"/>
                    <a:pt x="2916" y="613"/>
                  </a:cubicBezTo>
                  <a:cubicBezTo>
                    <a:pt x="2916" y="587"/>
                    <a:pt x="2916" y="560"/>
                    <a:pt x="2916" y="534"/>
                  </a:cubicBezTo>
                  <a:cubicBezTo>
                    <a:pt x="2775" y="534"/>
                    <a:pt x="2634" y="534"/>
                    <a:pt x="2493" y="534"/>
                  </a:cubicBezTo>
                  <a:cubicBezTo>
                    <a:pt x="2453" y="534"/>
                    <a:pt x="2411" y="516"/>
                    <a:pt x="2385" y="479"/>
                  </a:cubicBezTo>
                  <a:cubicBezTo>
                    <a:pt x="2353" y="436"/>
                    <a:pt x="2353" y="375"/>
                    <a:pt x="2382" y="330"/>
                  </a:cubicBezTo>
                  <a:cubicBezTo>
                    <a:pt x="2430" y="256"/>
                    <a:pt x="2530" y="251"/>
                    <a:pt x="2588" y="309"/>
                  </a:cubicBezTo>
                  <a:cubicBezTo>
                    <a:pt x="2610" y="331"/>
                    <a:pt x="2632" y="353"/>
                    <a:pt x="2654" y="375"/>
                  </a:cubicBezTo>
                  <a:lnTo>
                    <a:pt x="2654" y="375"/>
                  </a:lnTo>
                  <a:cubicBezTo>
                    <a:pt x="2691" y="412"/>
                    <a:pt x="2742" y="434"/>
                    <a:pt x="2800" y="428"/>
                  </a:cubicBezTo>
                  <a:cubicBezTo>
                    <a:pt x="2898" y="420"/>
                    <a:pt x="2972" y="336"/>
                    <a:pt x="2972" y="238"/>
                  </a:cubicBezTo>
                  <a:cubicBezTo>
                    <a:pt x="2972" y="170"/>
                    <a:pt x="2972" y="102"/>
                    <a:pt x="2972" y="34"/>
                  </a:cubicBezTo>
                  <a:cubicBezTo>
                    <a:pt x="2972" y="18"/>
                    <a:pt x="2961" y="8"/>
                    <a:pt x="2945" y="8"/>
                  </a:cubicBezTo>
                  <a:cubicBezTo>
                    <a:pt x="2689" y="8"/>
                    <a:pt x="2433" y="8"/>
                    <a:pt x="2176" y="8"/>
                  </a:cubicBezTo>
                  <a:cubicBezTo>
                    <a:pt x="2081" y="8"/>
                    <a:pt x="1981" y="26"/>
                    <a:pt x="1888" y="63"/>
                  </a:cubicBezTo>
                  <a:cubicBezTo>
                    <a:pt x="1862" y="24"/>
                    <a:pt x="1812" y="0"/>
                    <a:pt x="1759" y="8"/>
                  </a:cubicBezTo>
                  <a:cubicBezTo>
                    <a:pt x="1709" y="16"/>
                    <a:pt x="1664" y="55"/>
                    <a:pt x="1653" y="106"/>
                  </a:cubicBezTo>
                  <a:cubicBezTo>
                    <a:pt x="1642" y="145"/>
                    <a:pt x="1650" y="180"/>
                    <a:pt x="1669" y="209"/>
                  </a:cubicBezTo>
                  <a:cubicBezTo>
                    <a:pt x="1563" y="320"/>
                    <a:pt x="1497" y="479"/>
                    <a:pt x="1515" y="693"/>
                  </a:cubicBezTo>
                  <a:cubicBezTo>
                    <a:pt x="1550" y="1084"/>
                    <a:pt x="1783" y="1365"/>
                    <a:pt x="1833" y="1618"/>
                  </a:cubicBezTo>
                  <a:cubicBezTo>
                    <a:pt x="1854" y="1724"/>
                    <a:pt x="1865" y="1915"/>
                    <a:pt x="1727" y="2094"/>
                  </a:cubicBezTo>
                  <a:cubicBezTo>
                    <a:pt x="1616" y="2239"/>
                    <a:pt x="1465" y="2316"/>
                    <a:pt x="1362" y="2353"/>
                  </a:cubicBezTo>
                  <a:cubicBezTo>
                    <a:pt x="1158" y="2279"/>
                    <a:pt x="1013" y="2083"/>
                    <a:pt x="1013" y="1857"/>
                  </a:cubicBezTo>
                  <a:cubicBezTo>
                    <a:pt x="1013" y="1557"/>
                    <a:pt x="1013" y="1257"/>
                    <a:pt x="1013" y="957"/>
                  </a:cubicBezTo>
                  <a:lnTo>
                    <a:pt x="1013" y="957"/>
                  </a:lnTo>
                  <a:cubicBezTo>
                    <a:pt x="1008" y="674"/>
                    <a:pt x="770" y="447"/>
                    <a:pt x="481" y="463"/>
                  </a:cubicBezTo>
                  <a:cubicBezTo>
                    <a:pt x="233" y="476"/>
                    <a:pt x="26" y="680"/>
                    <a:pt x="11" y="928"/>
                  </a:cubicBezTo>
                  <a:cubicBezTo>
                    <a:pt x="0" y="1076"/>
                    <a:pt x="53" y="1216"/>
                    <a:pt x="156" y="1320"/>
                  </a:cubicBezTo>
                  <a:cubicBezTo>
                    <a:pt x="177" y="1341"/>
                    <a:pt x="203" y="1351"/>
                    <a:pt x="230" y="1351"/>
                  </a:cubicBezTo>
                  <a:cubicBezTo>
                    <a:pt x="256" y="1351"/>
                    <a:pt x="283" y="1341"/>
                    <a:pt x="301" y="1322"/>
                  </a:cubicBezTo>
                  <a:cubicBezTo>
                    <a:pt x="346" y="1280"/>
                    <a:pt x="344" y="1211"/>
                    <a:pt x="301" y="1166"/>
                  </a:cubicBezTo>
                  <a:cubicBezTo>
                    <a:pt x="243" y="1105"/>
                    <a:pt x="212" y="1023"/>
                    <a:pt x="220" y="936"/>
                  </a:cubicBezTo>
                  <a:cubicBezTo>
                    <a:pt x="233" y="793"/>
                    <a:pt x="354" y="680"/>
                    <a:pt x="497" y="674"/>
                  </a:cubicBezTo>
                  <a:cubicBezTo>
                    <a:pt x="664" y="666"/>
                    <a:pt x="801" y="801"/>
                    <a:pt x="801" y="965"/>
                  </a:cubicBezTo>
                  <a:cubicBezTo>
                    <a:pt x="801" y="1262"/>
                    <a:pt x="801" y="1559"/>
                    <a:pt x="801" y="1857"/>
                  </a:cubicBezTo>
                  <a:cubicBezTo>
                    <a:pt x="801" y="2160"/>
                    <a:pt x="987" y="2424"/>
                    <a:pt x="1251" y="2535"/>
                  </a:cubicBezTo>
                  <a:cubicBezTo>
                    <a:pt x="1248" y="2712"/>
                    <a:pt x="1232" y="2972"/>
                    <a:pt x="1143" y="3077"/>
                  </a:cubicBezTo>
                  <a:cubicBezTo>
                    <a:pt x="1037" y="3199"/>
                    <a:pt x="985" y="3180"/>
                    <a:pt x="907" y="3231"/>
                  </a:cubicBezTo>
                  <a:cubicBezTo>
                    <a:pt x="1051" y="3495"/>
                    <a:pt x="1196" y="3760"/>
                    <a:pt x="1341" y="4024"/>
                  </a:cubicBezTo>
                  <a:cubicBezTo>
                    <a:pt x="1352" y="4040"/>
                    <a:pt x="1367" y="4051"/>
                    <a:pt x="1389" y="4051"/>
                  </a:cubicBezTo>
                  <a:cubicBezTo>
                    <a:pt x="1590" y="4051"/>
                    <a:pt x="1791" y="4051"/>
                    <a:pt x="1992" y="4051"/>
                  </a:cubicBezTo>
                  <a:cubicBezTo>
                    <a:pt x="2007" y="4051"/>
                    <a:pt x="2018" y="4040"/>
                    <a:pt x="2018" y="4024"/>
                  </a:cubicBezTo>
                  <a:cubicBezTo>
                    <a:pt x="2018" y="4006"/>
                    <a:pt x="2018" y="3989"/>
                    <a:pt x="2018" y="3971"/>
                  </a:cubicBezTo>
                  <a:cubicBezTo>
                    <a:pt x="2018" y="3839"/>
                    <a:pt x="1912" y="3733"/>
                    <a:pt x="1780" y="3733"/>
                  </a:cubicBezTo>
                  <a:cubicBezTo>
                    <a:pt x="1729" y="3733"/>
                    <a:pt x="1678" y="3733"/>
                    <a:pt x="1627" y="3733"/>
                  </a:cubicBezTo>
                  <a:cubicBezTo>
                    <a:pt x="1608" y="3733"/>
                    <a:pt x="1590" y="3723"/>
                    <a:pt x="1582" y="3707"/>
                  </a:cubicBezTo>
                  <a:cubicBezTo>
                    <a:pt x="1543" y="3636"/>
                    <a:pt x="1504" y="3566"/>
                    <a:pt x="1465" y="3495"/>
                  </a:cubicBezTo>
                  <a:cubicBezTo>
                    <a:pt x="1571" y="3451"/>
                    <a:pt x="1658" y="3466"/>
                    <a:pt x="1783" y="3363"/>
                  </a:cubicBezTo>
                  <a:cubicBezTo>
                    <a:pt x="1907" y="3260"/>
                    <a:pt x="1888" y="3169"/>
                    <a:pt x="1941" y="3072"/>
                  </a:cubicBezTo>
                  <a:cubicBezTo>
                    <a:pt x="2032" y="3162"/>
                    <a:pt x="2205" y="3210"/>
                    <a:pt x="2213" y="3342"/>
                  </a:cubicBezTo>
                  <a:cubicBezTo>
                    <a:pt x="2218" y="3448"/>
                    <a:pt x="2155" y="3444"/>
                    <a:pt x="2125" y="3495"/>
                  </a:cubicBezTo>
                  <a:cubicBezTo>
                    <a:pt x="2297" y="3675"/>
                    <a:pt x="2468" y="3855"/>
                    <a:pt x="2639" y="4035"/>
                  </a:cubicBezTo>
                  <a:cubicBezTo>
                    <a:pt x="2649" y="4045"/>
                    <a:pt x="2662" y="4051"/>
                    <a:pt x="2676" y="4051"/>
                  </a:cubicBezTo>
                  <a:cubicBezTo>
                    <a:pt x="2862" y="4051"/>
                    <a:pt x="3048" y="4051"/>
                    <a:pt x="3234" y="4051"/>
                  </a:cubicBezTo>
                  <a:cubicBezTo>
                    <a:pt x="3250" y="4051"/>
                    <a:pt x="3260" y="4040"/>
                    <a:pt x="3260" y="4024"/>
                  </a:cubicBezTo>
                  <a:cubicBezTo>
                    <a:pt x="3260" y="4006"/>
                    <a:pt x="3260" y="3989"/>
                    <a:pt x="3260" y="3971"/>
                  </a:cubicBezTo>
                  <a:cubicBezTo>
                    <a:pt x="3260" y="3839"/>
                    <a:pt x="3154" y="3733"/>
                    <a:pt x="3022" y="3733"/>
                  </a:cubicBezTo>
                  <a:cubicBezTo>
                    <a:pt x="2952" y="3733"/>
                    <a:pt x="2881" y="3733"/>
                    <a:pt x="2810" y="3733"/>
                  </a:cubicBezTo>
                  <a:cubicBezTo>
                    <a:pt x="2795" y="3733"/>
                    <a:pt x="2776" y="3725"/>
                    <a:pt x="2768" y="3712"/>
                  </a:cubicBezTo>
                  <a:cubicBezTo>
                    <a:pt x="2730" y="3657"/>
                    <a:pt x="2691" y="3603"/>
                    <a:pt x="2652" y="3548"/>
                  </a:cubicBezTo>
                  <a:cubicBezTo>
                    <a:pt x="2705" y="3425"/>
                    <a:pt x="2810" y="3390"/>
                    <a:pt x="2810" y="3178"/>
                  </a:cubicBezTo>
                  <a:cubicBezTo>
                    <a:pt x="2810" y="2993"/>
                    <a:pt x="2599" y="2790"/>
                    <a:pt x="2493" y="2596"/>
                  </a:cubicBezTo>
                  <a:cubicBezTo>
                    <a:pt x="2616" y="2476"/>
                    <a:pt x="2686" y="2451"/>
                    <a:pt x="2861" y="2234"/>
                  </a:cubicBezTo>
                  <a:cubicBezTo>
                    <a:pt x="2906" y="2293"/>
                    <a:pt x="2951" y="2352"/>
                    <a:pt x="2996" y="2411"/>
                  </a:cubicBezTo>
                  <a:cubicBezTo>
                    <a:pt x="3259" y="2301"/>
                    <a:pt x="3521" y="2191"/>
                    <a:pt x="3784" y="2080"/>
                  </a:cubicBezTo>
                  <a:cubicBezTo>
                    <a:pt x="3802" y="2072"/>
                    <a:pt x="3816" y="2054"/>
                    <a:pt x="3816" y="2033"/>
                  </a:cubicBezTo>
                  <a:cubicBezTo>
                    <a:pt x="3816" y="1842"/>
                    <a:pt x="3816" y="1651"/>
                    <a:pt x="3816" y="1460"/>
                  </a:cubicBezTo>
                  <a:cubicBezTo>
                    <a:pt x="3816" y="1444"/>
                    <a:pt x="3805" y="1433"/>
                    <a:pt x="3789" y="1433"/>
                  </a:cubicBezTo>
                  <a:cubicBezTo>
                    <a:pt x="3771" y="1433"/>
                    <a:pt x="3754" y="1433"/>
                    <a:pt x="3736" y="1433"/>
                  </a:cubicBezTo>
                  <a:cubicBezTo>
                    <a:pt x="3604" y="1433"/>
                    <a:pt x="3498" y="1539"/>
                    <a:pt x="3498" y="1671"/>
                  </a:cubicBezTo>
                  <a:cubicBezTo>
                    <a:pt x="3498" y="1706"/>
                    <a:pt x="3498" y="1741"/>
                    <a:pt x="3498" y="1777"/>
                  </a:cubicBezTo>
                  <a:cubicBezTo>
                    <a:pt x="3498" y="1793"/>
                    <a:pt x="3488" y="1804"/>
                    <a:pt x="3472" y="1804"/>
                  </a:cubicBezTo>
                  <a:cubicBezTo>
                    <a:pt x="3352" y="1804"/>
                    <a:pt x="3232" y="1804"/>
                    <a:pt x="3112" y="1804"/>
                  </a:cubicBezTo>
                  <a:cubicBezTo>
                    <a:pt x="3138" y="1727"/>
                    <a:pt x="3154" y="1645"/>
                    <a:pt x="3154" y="1566"/>
                  </a:cubicBezTo>
                  <a:cubicBezTo>
                    <a:pt x="3154" y="1558"/>
                    <a:pt x="3154" y="1547"/>
                    <a:pt x="3154" y="1539"/>
                  </a:cubicBezTo>
                  <a:cubicBezTo>
                    <a:pt x="3370" y="1324"/>
                    <a:pt x="3585" y="1109"/>
                    <a:pt x="3800" y="894"/>
                  </a:cubicBezTo>
                  <a:cubicBezTo>
                    <a:pt x="3810" y="883"/>
                    <a:pt x="3816" y="870"/>
                    <a:pt x="3816" y="857"/>
                  </a:cubicBezTo>
                  <a:cubicBezTo>
                    <a:pt x="3816" y="652"/>
                    <a:pt x="3816" y="448"/>
                    <a:pt x="3816" y="243"/>
                  </a:cubicBezTo>
                  <a:cubicBezTo>
                    <a:pt x="3816" y="227"/>
                    <a:pt x="3805" y="217"/>
                    <a:pt x="3789" y="217"/>
                  </a:cubicBezTo>
                  <a:cubicBezTo>
                    <a:pt x="3771" y="217"/>
                    <a:pt x="3754" y="217"/>
                    <a:pt x="3736" y="2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0278" y="2166498"/>
            <a:ext cx="6858000" cy="1290064"/>
          </a:xfrm>
        </p:spPr>
        <p:txBody>
          <a:bodyPr lIns="0" tIns="0" rIns="0" bIns="0" anchor="t">
            <a:normAutofit/>
          </a:bodyPr>
          <a:lstStyle>
            <a:lvl1pPr algn="l">
              <a:defRPr sz="3200" b="1" i="0" cap="all" baseline="0">
                <a:solidFill>
                  <a:schemeClr val="bg1"/>
                </a:solidFill>
                <a:latin typeface="Barlow Semi Condensed Medium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0895BC-27F4-D64B-91B6-A003EF8D7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834" y="394078"/>
            <a:ext cx="2295727" cy="762145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87900C-EDCF-BA48-BAA4-C519A861A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984" y="4320000"/>
            <a:ext cx="2160587" cy="10985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539D49C7-0DE9-4049-921A-32B9B9B76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5503" y="4320000"/>
            <a:ext cx="2160587" cy="10985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A7DDAFEF-8FB6-1F48-A002-11BD72C30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5220" y="4320000"/>
            <a:ext cx="2160587" cy="10985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29" name="Group 1">
            <a:extLst>
              <a:ext uri="{FF2B5EF4-FFF2-40B4-BE49-F238E27FC236}">
                <a16:creationId xmlns:a16="http://schemas.microsoft.com/office/drawing/2014/main" id="{486C14BF-59C2-8046-8635-BECC0AEE91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975504" y="3870732"/>
            <a:ext cx="322330" cy="323135"/>
            <a:chOff x="1999" y="1409"/>
            <a:chExt cx="400" cy="401"/>
          </a:xfrm>
          <a:solidFill>
            <a:schemeClr val="bg1"/>
          </a:solidFill>
        </p:grpSpPr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E583E48F-7D82-B346-A488-D81D6C9BE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409"/>
              <a:ext cx="400" cy="401"/>
            </a:xfrm>
            <a:custGeom>
              <a:avLst/>
              <a:gdLst>
                <a:gd name="T0" fmla="*/ 445 w 1770"/>
                <a:gd name="T1" fmla="*/ 1652 h 1772"/>
                <a:gd name="T2" fmla="*/ 1 w 1770"/>
                <a:gd name="T3" fmla="*/ 916 h 1772"/>
                <a:gd name="T4" fmla="*/ 173 w 1770"/>
                <a:gd name="T5" fmla="*/ 362 h 1772"/>
                <a:gd name="T6" fmla="*/ 240 w 1770"/>
                <a:gd name="T7" fmla="*/ 420 h 1772"/>
                <a:gd name="T8" fmla="*/ 239 w 1770"/>
                <a:gd name="T9" fmla="*/ 502 h 1772"/>
                <a:gd name="T10" fmla="*/ 132 w 1770"/>
                <a:gd name="T11" fmla="*/ 886 h 1772"/>
                <a:gd name="T12" fmla="*/ 233 w 1770"/>
                <a:gd name="T13" fmla="*/ 1261 h 1772"/>
                <a:gd name="T14" fmla="*/ 1262 w 1770"/>
                <a:gd name="T15" fmla="*/ 1537 h 1772"/>
                <a:gd name="T16" fmla="*/ 1538 w 1770"/>
                <a:gd name="T17" fmla="*/ 509 h 1772"/>
                <a:gd name="T18" fmla="*/ 991 w 1770"/>
                <a:gd name="T19" fmla="*/ 140 h 1772"/>
                <a:gd name="T20" fmla="*/ 845 w 1770"/>
                <a:gd name="T21" fmla="*/ 134 h 1772"/>
                <a:gd name="T22" fmla="*/ 684 w 1770"/>
                <a:gd name="T23" fmla="*/ 533 h 1772"/>
                <a:gd name="T24" fmla="*/ 549 w 1770"/>
                <a:gd name="T25" fmla="*/ 612 h 1772"/>
                <a:gd name="T26" fmla="*/ 529 w 1770"/>
                <a:gd name="T27" fmla="*/ 687 h 1772"/>
                <a:gd name="T28" fmla="*/ 683 w 1770"/>
                <a:gd name="T29" fmla="*/ 841 h 1772"/>
                <a:gd name="T30" fmla="*/ 758 w 1770"/>
                <a:gd name="T31" fmla="*/ 859 h 1772"/>
                <a:gd name="T32" fmla="*/ 816 w 1770"/>
                <a:gd name="T33" fmla="*/ 1073 h 1772"/>
                <a:gd name="T34" fmla="*/ 816 w 1770"/>
                <a:gd name="T35" fmla="*/ 1136 h 1772"/>
                <a:gd name="T36" fmla="*/ 820 w 1770"/>
                <a:gd name="T37" fmla="*/ 1249 h 1772"/>
                <a:gd name="T38" fmla="*/ 855 w 1770"/>
                <a:gd name="T39" fmla="*/ 1326 h 1772"/>
                <a:gd name="T40" fmla="*/ 914 w 1770"/>
                <a:gd name="T41" fmla="*/ 1346 h 1772"/>
                <a:gd name="T42" fmla="*/ 1013 w 1770"/>
                <a:gd name="T43" fmla="*/ 1248 h 1772"/>
                <a:gd name="T44" fmla="*/ 1337 w 1770"/>
                <a:gd name="T45" fmla="*/ 719 h 1772"/>
                <a:gd name="T46" fmla="*/ 1326 w 1770"/>
                <a:gd name="T47" fmla="*/ 642 h 1772"/>
                <a:gd name="T48" fmla="*/ 1330 w 1770"/>
                <a:gd name="T49" fmla="*/ 571 h 1772"/>
                <a:gd name="T50" fmla="*/ 1392 w 1770"/>
                <a:gd name="T51" fmla="*/ 506 h 1772"/>
                <a:gd name="T52" fmla="*/ 1467 w 1770"/>
                <a:gd name="T53" fmla="*/ 736 h 1772"/>
                <a:gd name="T54" fmla="*/ 1143 w 1770"/>
                <a:gd name="T55" fmla="*/ 1242 h 1772"/>
                <a:gd name="T56" fmla="*/ 1026 w 1770"/>
                <a:gd name="T57" fmla="*/ 1445 h 1772"/>
                <a:gd name="T58" fmla="*/ 914 w 1770"/>
                <a:gd name="T59" fmla="*/ 1476 h 1772"/>
                <a:gd name="T60" fmla="*/ 686 w 1770"/>
                <a:gd name="T61" fmla="*/ 1251 h 1772"/>
                <a:gd name="T62" fmla="*/ 682 w 1770"/>
                <a:gd name="T63" fmla="*/ 1101 h 1772"/>
                <a:gd name="T64" fmla="*/ 685 w 1770"/>
                <a:gd name="T65" fmla="*/ 1026 h 1772"/>
                <a:gd name="T66" fmla="*/ 688 w 1770"/>
                <a:gd name="T67" fmla="*/ 973 h 1772"/>
                <a:gd name="T68" fmla="*/ 682 w 1770"/>
                <a:gd name="T69" fmla="*/ 973 h 1772"/>
                <a:gd name="T70" fmla="*/ 395 w 1770"/>
                <a:gd name="T71" fmla="*/ 687 h 1772"/>
                <a:gd name="T72" fmla="*/ 434 w 1770"/>
                <a:gd name="T73" fmla="*/ 548 h 1772"/>
                <a:gd name="T74" fmla="*/ 786 w 1770"/>
                <a:gd name="T75" fmla="*/ 307 h 1772"/>
                <a:gd name="T76" fmla="*/ 602 w 1770"/>
                <a:gd name="T77" fmla="*/ 163 h 1772"/>
                <a:gd name="T78" fmla="*/ 569 w 1770"/>
                <a:gd name="T79" fmla="*/ 100 h 1772"/>
                <a:gd name="T80" fmla="*/ 603 w 1770"/>
                <a:gd name="T81" fmla="*/ 48 h 1772"/>
                <a:gd name="T82" fmla="*/ 885 w 1770"/>
                <a:gd name="T83" fmla="*/ 0 h 1772"/>
                <a:gd name="T84" fmla="*/ 1766 w 1770"/>
                <a:gd name="T85" fmla="*/ 809 h 1772"/>
                <a:gd name="T86" fmla="*/ 1651 w 1770"/>
                <a:gd name="T87" fmla="*/ 1327 h 1772"/>
                <a:gd name="T88" fmla="*/ 854 w 1770"/>
                <a:gd name="T89" fmla="*/ 1770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0" h="1772">
                  <a:moveTo>
                    <a:pt x="854" y="1770"/>
                  </a:moveTo>
                  <a:lnTo>
                    <a:pt x="854" y="1770"/>
                  </a:lnTo>
                  <a:cubicBezTo>
                    <a:pt x="703" y="1764"/>
                    <a:pt x="576" y="1727"/>
                    <a:pt x="445" y="1652"/>
                  </a:cubicBezTo>
                  <a:cubicBezTo>
                    <a:pt x="303" y="1570"/>
                    <a:pt x="201" y="1468"/>
                    <a:pt x="119" y="1326"/>
                  </a:cubicBezTo>
                  <a:cubicBezTo>
                    <a:pt x="44" y="1195"/>
                    <a:pt x="7" y="1068"/>
                    <a:pt x="1" y="916"/>
                  </a:cubicBezTo>
                  <a:lnTo>
                    <a:pt x="1" y="916"/>
                  </a:lnTo>
                  <a:cubicBezTo>
                    <a:pt x="0" y="905"/>
                    <a:pt x="0" y="895"/>
                    <a:pt x="0" y="885"/>
                  </a:cubicBezTo>
                  <a:cubicBezTo>
                    <a:pt x="0" y="723"/>
                    <a:pt x="36" y="585"/>
                    <a:pt x="118" y="445"/>
                  </a:cubicBezTo>
                  <a:cubicBezTo>
                    <a:pt x="135" y="414"/>
                    <a:pt x="152" y="390"/>
                    <a:pt x="173" y="362"/>
                  </a:cubicBezTo>
                  <a:cubicBezTo>
                    <a:pt x="188" y="373"/>
                    <a:pt x="204" y="384"/>
                    <a:pt x="219" y="396"/>
                  </a:cubicBezTo>
                  <a:lnTo>
                    <a:pt x="219" y="396"/>
                  </a:lnTo>
                  <a:cubicBezTo>
                    <a:pt x="228" y="403"/>
                    <a:pt x="234" y="410"/>
                    <a:pt x="240" y="420"/>
                  </a:cubicBezTo>
                  <a:cubicBezTo>
                    <a:pt x="247" y="433"/>
                    <a:pt x="251" y="445"/>
                    <a:pt x="251" y="460"/>
                  </a:cubicBezTo>
                  <a:cubicBezTo>
                    <a:pt x="251" y="474"/>
                    <a:pt x="248" y="487"/>
                    <a:pt x="240" y="499"/>
                  </a:cubicBezTo>
                  <a:cubicBezTo>
                    <a:pt x="240" y="500"/>
                    <a:pt x="239" y="501"/>
                    <a:pt x="239" y="502"/>
                  </a:cubicBezTo>
                  <a:lnTo>
                    <a:pt x="239" y="502"/>
                  </a:lnTo>
                  <a:cubicBezTo>
                    <a:pt x="237" y="506"/>
                    <a:pt x="235" y="509"/>
                    <a:pt x="233" y="513"/>
                  </a:cubicBezTo>
                  <a:cubicBezTo>
                    <a:pt x="164" y="632"/>
                    <a:pt x="132" y="749"/>
                    <a:pt x="132" y="886"/>
                  </a:cubicBezTo>
                  <a:cubicBezTo>
                    <a:pt x="132" y="896"/>
                    <a:pt x="133" y="904"/>
                    <a:pt x="133" y="915"/>
                  </a:cubicBezTo>
                  <a:lnTo>
                    <a:pt x="133" y="915"/>
                  </a:lnTo>
                  <a:cubicBezTo>
                    <a:pt x="138" y="1043"/>
                    <a:pt x="169" y="1150"/>
                    <a:pt x="233" y="1261"/>
                  </a:cubicBezTo>
                  <a:cubicBezTo>
                    <a:pt x="303" y="1382"/>
                    <a:pt x="389" y="1468"/>
                    <a:pt x="509" y="1537"/>
                  </a:cubicBezTo>
                  <a:cubicBezTo>
                    <a:pt x="629" y="1607"/>
                    <a:pt x="747" y="1638"/>
                    <a:pt x="886" y="1638"/>
                  </a:cubicBezTo>
                  <a:cubicBezTo>
                    <a:pt x="1024" y="1638"/>
                    <a:pt x="1142" y="1607"/>
                    <a:pt x="1262" y="1537"/>
                  </a:cubicBezTo>
                  <a:cubicBezTo>
                    <a:pt x="1382" y="1468"/>
                    <a:pt x="1469" y="1382"/>
                    <a:pt x="1538" y="1261"/>
                  </a:cubicBezTo>
                  <a:cubicBezTo>
                    <a:pt x="1608" y="1141"/>
                    <a:pt x="1639" y="1024"/>
                    <a:pt x="1639" y="886"/>
                  </a:cubicBezTo>
                  <a:cubicBezTo>
                    <a:pt x="1639" y="747"/>
                    <a:pt x="1608" y="629"/>
                    <a:pt x="1538" y="509"/>
                  </a:cubicBezTo>
                  <a:cubicBezTo>
                    <a:pt x="1469" y="389"/>
                    <a:pt x="1382" y="302"/>
                    <a:pt x="1262" y="233"/>
                  </a:cubicBezTo>
                  <a:cubicBezTo>
                    <a:pt x="1174" y="182"/>
                    <a:pt x="1091" y="154"/>
                    <a:pt x="991" y="140"/>
                  </a:cubicBezTo>
                  <a:lnTo>
                    <a:pt x="991" y="140"/>
                  </a:lnTo>
                  <a:cubicBezTo>
                    <a:pt x="954" y="135"/>
                    <a:pt x="923" y="132"/>
                    <a:pt x="886" y="132"/>
                  </a:cubicBezTo>
                  <a:cubicBezTo>
                    <a:pt x="872" y="132"/>
                    <a:pt x="859" y="133"/>
                    <a:pt x="845" y="134"/>
                  </a:cubicBezTo>
                  <a:lnTo>
                    <a:pt x="845" y="134"/>
                  </a:lnTo>
                  <a:cubicBezTo>
                    <a:pt x="862" y="150"/>
                    <a:pt x="874" y="167"/>
                    <a:pt x="886" y="187"/>
                  </a:cubicBezTo>
                  <a:cubicBezTo>
                    <a:pt x="908" y="226"/>
                    <a:pt x="918" y="263"/>
                    <a:pt x="919" y="306"/>
                  </a:cubicBezTo>
                  <a:cubicBezTo>
                    <a:pt x="919" y="452"/>
                    <a:pt x="836" y="533"/>
                    <a:pt x="684" y="533"/>
                  </a:cubicBezTo>
                  <a:lnTo>
                    <a:pt x="684" y="533"/>
                  </a:lnTo>
                  <a:cubicBezTo>
                    <a:pt x="656" y="533"/>
                    <a:pt x="631" y="539"/>
                    <a:pt x="607" y="554"/>
                  </a:cubicBezTo>
                  <a:cubicBezTo>
                    <a:pt x="581" y="568"/>
                    <a:pt x="563" y="587"/>
                    <a:pt x="549" y="612"/>
                  </a:cubicBezTo>
                  <a:cubicBezTo>
                    <a:pt x="536" y="633"/>
                    <a:pt x="531" y="654"/>
                    <a:pt x="529" y="679"/>
                  </a:cubicBezTo>
                  <a:lnTo>
                    <a:pt x="529" y="679"/>
                  </a:lnTo>
                  <a:cubicBezTo>
                    <a:pt x="529" y="682"/>
                    <a:pt x="529" y="684"/>
                    <a:pt x="529" y="687"/>
                  </a:cubicBezTo>
                  <a:cubicBezTo>
                    <a:pt x="529" y="716"/>
                    <a:pt x="535" y="739"/>
                    <a:pt x="549" y="764"/>
                  </a:cubicBezTo>
                  <a:cubicBezTo>
                    <a:pt x="563" y="788"/>
                    <a:pt x="581" y="806"/>
                    <a:pt x="606" y="821"/>
                  </a:cubicBezTo>
                  <a:cubicBezTo>
                    <a:pt x="630" y="835"/>
                    <a:pt x="654" y="841"/>
                    <a:pt x="683" y="841"/>
                  </a:cubicBezTo>
                  <a:lnTo>
                    <a:pt x="683" y="841"/>
                  </a:lnTo>
                  <a:cubicBezTo>
                    <a:pt x="686" y="841"/>
                    <a:pt x="688" y="841"/>
                    <a:pt x="691" y="841"/>
                  </a:cubicBezTo>
                  <a:cubicBezTo>
                    <a:pt x="716" y="841"/>
                    <a:pt x="737" y="846"/>
                    <a:pt x="758" y="859"/>
                  </a:cubicBezTo>
                  <a:cubicBezTo>
                    <a:pt x="770" y="865"/>
                    <a:pt x="779" y="873"/>
                    <a:pt x="788" y="883"/>
                  </a:cubicBezTo>
                  <a:cubicBezTo>
                    <a:pt x="830" y="928"/>
                    <a:pt x="823" y="993"/>
                    <a:pt x="819" y="1040"/>
                  </a:cubicBezTo>
                  <a:cubicBezTo>
                    <a:pt x="817" y="1053"/>
                    <a:pt x="816" y="1065"/>
                    <a:pt x="816" y="1073"/>
                  </a:cubicBezTo>
                  <a:cubicBezTo>
                    <a:pt x="816" y="1083"/>
                    <a:pt x="816" y="1093"/>
                    <a:pt x="816" y="1103"/>
                  </a:cubicBezTo>
                  <a:lnTo>
                    <a:pt x="816" y="1103"/>
                  </a:lnTo>
                  <a:cubicBezTo>
                    <a:pt x="816" y="1114"/>
                    <a:pt x="816" y="1124"/>
                    <a:pt x="816" y="1136"/>
                  </a:cubicBezTo>
                  <a:cubicBezTo>
                    <a:pt x="816" y="1173"/>
                    <a:pt x="817" y="1204"/>
                    <a:pt x="820" y="1241"/>
                  </a:cubicBezTo>
                  <a:cubicBezTo>
                    <a:pt x="820" y="1244"/>
                    <a:pt x="820" y="1246"/>
                    <a:pt x="820" y="1249"/>
                  </a:cubicBezTo>
                  <a:lnTo>
                    <a:pt x="820" y="1249"/>
                  </a:lnTo>
                  <a:cubicBezTo>
                    <a:pt x="820" y="1252"/>
                    <a:pt x="819" y="1254"/>
                    <a:pt x="819" y="1256"/>
                  </a:cubicBezTo>
                  <a:cubicBezTo>
                    <a:pt x="819" y="1272"/>
                    <a:pt x="823" y="1285"/>
                    <a:pt x="831" y="1299"/>
                  </a:cubicBezTo>
                  <a:cubicBezTo>
                    <a:pt x="837" y="1310"/>
                    <a:pt x="845" y="1318"/>
                    <a:pt x="855" y="1326"/>
                  </a:cubicBezTo>
                  <a:lnTo>
                    <a:pt x="855" y="1326"/>
                  </a:lnTo>
                  <a:cubicBezTo>
                    <a:pt x="859" y="1328"/>
                    <a:pt x="862" y="1331"/>
                    <a:pt x="866" y="1333"/>
                  </a:cubicBezTo>
                  <a:cubicBezTo>
                    <a:pt x="882" y="1342"/>
                    <a:pt x="896" y="1346"/>
                    <a:pt x="914" y="1346"/>
                  </a:cubicBezTo>
                  <a:cubicBezTo>
                    <a:pt x="932" y="1346"/>
                    <a:pt x="948" y="1342"/>
                    <a:pt x="963" y="1333"/>
                  </a:cubicBezTo>
                  <a:cubicBezTo>
                    <a:pt x="979" y="1324"/>
                    <a:pt x="990" y="1313"/>
                    <a:pt x="999" y="1297"/>
                  </a:cubicBezTo>
                  <a:cubicBezTo>
                    <a:pt x="1008" y="1281"/>
                    <a:pt x="1012" y="1266"/>
                    <a:pt x="1013" y="1248"/>
                  </a:cubicBezTo>
                  <a:cubicBezTo>
                    <a:pt x="1013" y="1063"/>
                    <a:pt x="1065" y="965"/>
                    <a:pt x="1226" y="854"/>
                  </a:cubicBezTo>
                  <a:cubicBezTo>
                    <a:pt x="1228" y="853"/>
                    <a:pt x="1230" y="852"/>
                    <a:pt x="1231" y="851"/>
                  </a:cubicBezTo>
                  <a:cubicBezTo>
                    <a:pt x="1295" y="814"/>
                    <a:pt x="1331" y="770"/>
                    <a:pt x="1337" y="719"/>
                  </a:cubicBezTo>
                  <a:lnTo>
                    <a:pt x="1337" y="719"/>
                  </a:lnTo>
                  <a:cubicBezTo>
                    <a:pt x="1337" y="713"/>
                    <a:pt x="1338" y="708"/>
                    <a:pt x="1338" y="702"/>
                  </a:cubicBezTo>
                  <a:cubicBezTo>
                    <a:pt x="1338" y="680"/>
                    <a:pt x="1334" y="662"/>
                    <a:pt x="1326" y="642"/>
                  </a:cubicBezTo>
                  <a:lnTo>
                    <a:pt x="1326" y="642"/>
                  </a:lnTo>
                  <a:cubicBezTo>
                    <a:pt x="1321" y="632"/>
                    <a:pt x="1319" y="622"/>
                    <a:pt x="1319" y="611"/>
                  </a:cubicBezTo>
                  <a:cubicBezTo>
                    <a:pt x="1319" y="596"/>
                    <a:pt x="1323" y="584"/>
                    <a:pt x="1330" y="571"/>
                  </a:cubicBezTo>
                  <a:cubicBezTo>
                    <a:pt x="1334" y="565"/>
                    <a:pt x="1337" y="560"/>
                    <a:pt x="1342" y="555"/>
                  </a:cubicBezTo>
                  <a:cubicBezTo>
                    <a:pt x="1359" y="538"/>
                    <a:pt x="1376" y="522"/>
                    <a:pt x="1392" y="506"/>
                  </a:cubicBezTo>
                  <a:lnTo>
                    <a:pt x="1392" y="506"/>
                  </a:lnTo>
                  <a:cubicBezTo>
                    <a:pt x="1407" y="522"/>
                    <a:pt x="1419" y="538"/>
                    <a:pt x="1430" y="557"/>
                  </a:cubicBezTo>
                  <a:cubicBezTo>
                    <a:pt x="1457" y="603"/>
                    <a:pt x="1469" y="648"/>
                    <a:pt x="1469" y="702"/>
                  </a:cubicBezTo>
                  <a:cubicBezTo>
                    <a:pt x="1469" y="714"/>
                    <a:pt x="1468" y="724"/>
                    <a:pt x="1467" y="736"/>
                  </a:cubicBezTo>
                  <a:cubicBezTo>
                    <a:pt x="1459" y="799"/>
                    <a:pt x="1422" y="889"/>
                    <a:pt x="1298" y="962"/>
                  </a:cubicBezTo>
                  <a:cubicBezTo>
                    <a:pt x="1166" y="1055"/>
                    <a:pt x="1144" y="1121"/>
                    <a:pt x="1143" y="1242"/>
                  </a:cubicBezTo>
                  <a:lnTo>
                    <a:pt x="1143" y="1242"/>
                  </a:lnTo>
                  <a:cubicBezTo>
                    <a:pt x="1143" y="1243"/>
                    <a:pt x="1143" y="1243"/>
                    <a:pt x="1143" y="1243"/>
                  </a:cubicBezTo>
                  <a:cubicBezTo>
                    <a:pt x="1143" y="1286"/>
                    <a:pt x="1134" y="1323"/>
                    <a:pt x="1112" y="1360"/>
                  </a:cubicBezTo>
                  <a:cubicBezTo>
                    <a:pt x="1091" y="1397"/>
                    <a:pt x="1063" y="1424"/>
                    <a:pt x="1026" y="1445"/>
                  </a:cubicBezTo>
                  <a:cubicBezTo>
                    <a:pt x="996" y="1462"/>
                    <a:pt x="968" y="1472"/>
                    <a:pt x="933" y="1475"/>
                  </a:cubicBezTo>
                  <a:lnTo>
                    <a:pt x="933" y="1475"/>
                  </a:lnTo>
                  <a:cubicBezTo>
                    <a:pt x="927" y="1476"/>
                    <a:pt x="921" y="1476"/>
                    <a:pt x="914" y="1476"/>
                  </a:cubicBezTo>
                  <a:cubicBezTo>
                    <a:pt x="873" y="1476"/>
                    <a:pt x="837" y="1466"/>
                    <a:pt x="801" y="1445"/>
                  </a:cubicBezTo>
                  <a:cubicBezTo>
                    <a:pt x="764" y="1424"/>
                    <a:pt x="738" y="1398"/>
                    <a:pt x="717" y="1361"/>
                  </a:cubicBezTo>
                  <a:cubicBezTo>
                    <a:pt x="697" y="1326"/>
                    <a:pt x="687" y="1292"/>
                    <a:pt x="686" y="1251"/>
                  </a:cubicBezTo>
                  <a:lnTo>
                    <a:pt x="686" y="1251"/>
                  </a:lnTo>
                  <a:cubicBezTo>
                    <a:pt x="683" y="1211"/>
                    <a:pt x="682" y="1176"/>
                    <a:pt x="682" y="1135"/>
                  </a:cubicBezTo>
                  <a:cubicBezTo>
                    <a:pt x="682" y="1123"/>
                    <a:pt x="682" y="1113"/>
                    <a:pt x="682" y="1101"/>
                  </a:cubicBezTo>
                  <a:cubicBezTo>
                    <a:pt x="682" y="1092"/>
                    <a:pt x="682" y="1082"/>
                    <a:pt x="682" y="1072"/>
                  </a:cubicBezTo>
                  <a:lnTo>
                    <a:pt x="682" y="1072"/>
                  </a:lnTo>
                  <a:cubicBezTo>
                    <a:pt x="682" y="1056"/>
                    <a:pt x="683" y="1042"/>
                    <a:pt x="685" y="1026"/>
                  </a:cubicBezTo>
                  <a:lnTo>
                    <a:pt x="685" y="1026"/>
                  </a:lnTo>
                  <a:cubicBezTo>
                    <a:pt x="687" y="1011"/>
                    <a:pt x="688" y="999"/>
                    <a:pt x="688" y="984"/>
                  </a:cubicBezTo>
                  <a:cubicBezTo>
                    <a:pt x="688" y="980"/>
                    <a:pt x="688" y="977"/>
                    <a:pt x="688" y="973"/>
                  </a:cubicBezTo>
                  <a:cubicBezTo>
                    <a:pt x="686" y="973"/>
                    <a:pt x="684" y="973"/>
                    <a:pt x="682" y="973"/>
                  </a:cubicBezTo>
                  <a:lnTo>
                    <a:pt x="682" y="973"/>
                  </a:lnTo>
                  <a:lnTo>
                    <a:pt x="682" y="973"/>
                  </a:lnTo>
                  <a:cubicBezTo>
                    <a:pt x="629" y="973"/>
                    <a:pt x="584" y="961"/>
                    <a:pt x="539" y="934"/>
                  </a:cubicBezTo>
                  <a:cubicBezTo>
                    <a:pt x="493" y="908"/>
                    <a:pt x="460" y="875"/>
                    <a:pt x="434" y="830"/>
                  </a:cubicBezTo>
                  <a:cubicBezTo>
                    <a:pt x="407" y="784"/>
                    <a:pt x="395" y="740"/>
                    <a:pt x="395" y="687"/>
                  </a:cubicBezTo>
                  <a:cubicBezTo>
                    <a:pt x="395" y="683"/>
                    <a:pt x="395" y="679"/>
                    <a:pt x="396" y="674"/>
                  </a:cubicBezTo>
                  <a:lnTo>
                    <a:pt x="396" y="674"/>
                  </a:lnTo>
                  <a:cubicBezTo>
                    <a:pt x="399" y="628"/>
                    <a:pt x="411" y="589"/>
                    <a:pt x="434" y="548"/>
                  </a:cubicBezTo>
                  <a:cubicBezTo>
                    <a:pt x="461" y="501"/>
                    <a:pt x="495" y="468"/>
                    <a:pt x="541" y="441"/>
                  </a:cubicBezTo>
                  <a:cubicBezTo>
                    <a:pt x="588" y="414"/>
                    <a:pt x="633" y="402"/>
                    <a:pt x="686" y="401"/>
                  </a:cubicBezTo>
                  <a:cubicBezTo>
                    <a:pt x="771" y="401"/>
                    <a:pt x="786" y="369"/>
                    <a:pt x="786" y="307"/>
                  </a:cubicBezTo>
                  <a:cubicBezTo>
                    <a:pt x="786" y="204"/>
                    <a:pt x="633" y="172"/>
                    <a:pt x="624" y="171"/>
                  </a:cubicBezTo>
                  <a:lnTo>
                    <a:pt x="624" y="171"/>
                  </a:lnTo>
                  <a:cubicBezTo>
                    <a:pt x="616" y="169"/>
                    <a:pt x="609" y="167"/>
                    <a:pt x="602" y="163"/>
                  </a:cubicBezTo>
                  <a:cubicBezTo>
                    <a:pt x="591" y="157"/>
                    <a:pt x="584" y="148"/>
                    <a:pt x="578" y="138"/>
                  </a:cubicBezTo>
                  <a:cubicBezTo>
                    <a:pt x="571" y="127"/>
                    <a:pt x="569" y="117"/>
                    <a:pt x="569" y="105"/>
                  </a:cubicBezTo>
                  <a:cubicBezTo>
                    <a:pt x="569" y="103"/>
                    <a:pt x="569" y="102"/>
                    <a:pt x="569" y="100"/>
                  </a:cubicBezTo>
                  <a:lnTo>
                    <a:pt x="569" y="100"/>
                  </a:lnTo>
                  <a:cubicBezTo>
                    <a:pt x="570" y="90"/>
                    <a:pt x="572" y="82"/>
                    <a:pt x="578" y="73"/>
                  </a:cubicBezTo>
                  <a:cubicBezTo>
                    <a:pt x="584" y="62"/>
                    <a:pt x="592" y="54"/>
                    <a:pt x="603" y="48"/>
                  </a:cubicBezTo>
                  <a:cubicBezTo>
                    <a:pt x="607" y="45"/>
                    <a:pt x="611" y="43"/>
                    <a:pt x="617" y="42"/>
                  </a:cubicBezTo>
                  <a:lnTo>
                    <a:pt x="617" y="42"/>
                  </a:lnTo>
                  <a:cubicBezTo>
                    <a:pt x="708" y="13"/>
                    <a:pt x="789" y="0"/>
                    <a:pt x="885" y="0"/>
                  </a:cubicBezTo>
                  <a:cubicBezTo>
                    <a:pt x="1047" y="0"/>
                    <a:pt x="1186" y="37"/>
                    <a:pt x="1327" y="119"/>
                  </a:cubicBezTo>
                  <a:cubicBezTo>
                    <a:pt x="1469" y="200"/>
                    <a:pt x="1569" y="302"/>
                    <a:pt x="1651" y="443"/>
                  </a:cubicBezTo>
                  <a:cubicBezTo>
                    <a:pt x="1719" y="561"/>
                    <a:pt x="1754" y="673"/>
                    <a:pt x="1766" y="809"/>
                  </a:cubicBezTo>
                  <a:lnTo>
                    <a:pt x="1766" y="809"/>
                  </a:lnTo>
                  <a:cubicBezTo>
                    <a:pt x="1768" y="835"/>
                    <a:pt x="1769" y="858"/>
                    <a:pt x="1769" y="885"/>
                  </a:cubicBezTo>
                  <a:cubicBezTo>
                    <a:pt x="1769" y="1047"/>
                    <a:pt x="1733" y="1186"/>
                    <a:pt x="1651" y="1327"/>
                  </a:cubicBezTo>
                  <a:cubicBezTo>
                    <a:pt x="1570" y="1469"/>
                    <a:pt x="1467" y="1570"/>
                    <a:pt x="1326" y="1652"/>
                  </a:cubicBezTo>
                  <a:cubicBezTo>
                    <a:pt x="1185" y="1734"/>
                    <a:pt x="1046" y="1771"/>
                    <a:pt x="884" y="1771"/>
                  </a:cubicBezTo>
                  <a:cubicBezTo>
                    <a:pt x="873" y="1771"/>
                    <a:pt x="864" y="1771"/>
                    <a:pt x="854" y="1770"/>
                  </a:cubicBezTo>
                  <a:close/>
                  <a:moveTo>
                    <a:pt x="693" y="974"/>
                  </a:moveTo>
                  <a:lnTo>
                    <a:pt x="693" y="9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1" name="Group 38">
            <a:extLst>
              <a:ext uri="{FF2B5EF4-FFF2-40B4-BE49-F238E27FC236}">
                <a16:creationId xmlns:a16="http://schemas.microsoft.com/office/drawing/2014/main" id="{C8302C12-FCB7-064F-ABD2-50831E1C06A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40278" y="3859630"/>
            <a:ext cx="330038" cy="330038"/>
            <a:chOff x="5594" y="1376"/>
            <a:chExt cx="389" cy="389"/>
          </a:xfrm>
          <a:solidFill>
            <a:schemeClr val="bg1"/>
          </a:solidFill>
        </p:grpSpPr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E3891D5-D604-0544-B870-93ACACA9C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" y="1376"/>
              <a:ext cx="389" cy="389"/>
            </a:xfrm>
            <a:custGeom>
              <a:avLst/>
              <a:gdLst>
                <a:gd name="T0" fmla="*/ 1156 w 1719"/>
                <a:gd name="T1" fmla="*/ 1719 h 1720"/>
                <a:gd name="T2" fmla="*/ 1155 w 1719"/>
                <a:gd name="T3" fmla="*/ 1719 h 1720"/>
                <a:gd name="T4" fmla="*/ 1056 w 1719"/>
                <a:gd name="T5" fmla="*/ 1662 h 1720"/>
                <a:gd name="T6" fmla="*/ 1041 w 1719"/>
                <a:gd name="T7" fmla="*/ 1018 h 1720"/>
                <a:gd name="T8" fmla="*/ 678 w 1719"/>
                <a:gd name="T9" fmla="*/ 1312 h 1720"/>
                <a:gd name="T10" fmla="*/ 625 w 1719"/>
                <a:gd name="T11" fmla="*/ 1312 h 1720"/>
                <a:gd name="T12" fmla="*/ 556 w 1719"/>
                <a:gd name="T13" fmla="*/ 1273 h 1720"/>
                <a:gd name="T14" fmla="*/ 546 w 1719"/>
                <a:gd name="T15" fmla="*/ 999 h 1720"/>
                <a:gd name="T16" fmla="*/ 561 w 1719"/>
                <a:gd name="T17" fmla="*/ 943 h 1720"/>
                <a:gd name="T18" fmla="*/ 660 w 1719"/>
                <a:gd name="T19" fmla="*/ 886 h 1720"/>
                <a:gd name="T20" fmla="*/ 1057 w 1719"/>
                <a:gd name="T21" fmla="*/ 886 h 1720"/>
                <a:gd name="T22" fmla="*/ 1058 w 1719"/>
                <a:gd name="T23" fmla="*/ 886 h 1720"/>
                <a:gd name="T24" fmla="*/ 1158 w 1719"/>
                <a:gd name="T25" fmla="*/ 943 h 1720"/>
                <a:gd name="T26" fmla="*/ 1173 w 1719"/>
                <a:gd name="T27" fmla="*/ 1587 h 1720"/>
                <a:gd name="T28" fmla="*/ 1586 w 1719"/>
                <a:gd name="T29" fmla="*/ 659 h 1720"/>
                <a:gd name="T30" fmla="*/ 928 w 1719"/>
                <a:gd name="T31" fmla="*/ 157 h 1720"/>
                <a:gd name="T32" fmla="*/ 860 w 1719"/>
                <a:gd name="T33" fmla="*/ 133 h 1720"/>
                <a:gd name="T34" fmla="*/ 790 w 1719"/>
                <a:gd name="T35" fmla="*/ 157 h 1720"/>
                <a:gd name="T36" fmla="*/ 132 w 1719"/>
                <a:gd name="T37" fmla="*/ 1587 h 1720"/>
                <a:gd name="T38" fmla="*/ 595 w 1719"/>
                <a:gd name="T39" fmla="*/ 1587 h 1720"/>
                <a:gd name="T40" fmla="*/ 664 w 1719"/>
                <a:gd name="T41" fmla="*/ 1626 h 1720"/>
                <a:gd name="T42" fmla="*/ 675 w 1719"/>
                <a:gd name="T43" fmla="*/ 1666 h 1720"/>
                <a:gd name="T44" fmla="*/ 116 w 1719"/>
                <a:gd name="T45" fmla="*/ 1719 h 1720"/>
                <a:gd name="T46" fmla="*/ 114 w 1719"/>
                <a:gd name="T47" fmla="*/ 1719 h 1720"/>
                <a:gd name="T48" fmla="*/ 16 w 1719"/>
                <a:gd name="T49" fmla="*/ 1662 h 1720"/>
                <a:gd name="T50" fmla="*/ 0 w 1719"/>
                <a:gd name="T51" fmla="*/ 649 h 1720"/>
                <a:gd name="T52" fmla="*/ 0 w 1719"/>
                <a:gd name="T53" fmla="*/ 649 h 1720"/>
                <a:gd name="T54" fmla="*/ 45 w 1719"/>
                <a:gd name="T55" fmla="*/ 560 h 1720"/>
                <a:gd name="T56" fmla="*/ 710 w 1719"/>
                <a:gd name="T57" fmla="*/ 51 h 1720"/>
                <a:gd name="T58" fmla="*/ 860 w 1719"/>
                <a:gd name="T59" fmla="*/ 0 h 1720"/>
                <a:gd name="T60" fmla="*/ 1008 w 1719"/>
                <a:gd name="T61" fmla="*/ 51 h 1720"/>
                <a:gd name="T62" fmla="*/ 1674 w 1719"/>
                <a:gd name="T63" fmla="*/ 560 h 1720"/>
                <a:gd name="T64" fmla="*/ 1718 w 1719"/>
                <a:gd name="T65" fmla="*/ 649 h 1720"/>
                <a:gd name="T66" fmla="*/ 1718 w 1719"/>
                <a:gd name="T67" fmla="*/ 1606 h 1720"/>
                <a:gd name="T68" fmla="*/ 1661 w 1719"/>
                <a:gd name="T69" fmla="*/ 1703 h 1720"/>
                <a:gd name="T70" fmla="*/ 1602 w 1719"/>
                <a:gd name="T71" fmla="*/ 1719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19" h="1720">
                  <a:moveTo>
                    <a:pt x="1602" y="1719"/>
                  </a:moveTo>
                  <a:cubicBezTo>
                    <a:pt x="1453" y="1719"/>
                    <a:pt x="1305" y="1719"/>
                    <a:pt x="1156" y="1719"/>
                  </a:cubicBezTo>
                  <a:lnTo>
                    <a:pt x="1156" y="1719"/>
                  </a:lnTo>
                  <a:cubicBezTo>
                    <a:pt x="1156" y="1719"/>
                    <a:pt x="1156" y="1719"/>
                    <a:pt x="1155" y="1719"/>
                  </a:cubicBezTo>
                  <a:cubicBezTo>
                    <a:pt x="1134" y="1719"/>
                    <a:pt x="1116" y="1714"/>
                    <a:pt x="1098" y="1703"/>
                  </a:cubicBezTo>
                  <a:cubicBezTo>
                    <a:pt x="1080" y="1693"/>
                    <a:pt x="1066" y="1680"/>
                    <a:pt x="1056" y="1662"/>
                  </a:cubicBezTo>
                  <a:cubicBezTo>
                    <a:pt x="1046" y="1644"/>
                    <a:pt x="1041" y="1626"/>
                    <a:pt x="1041" y="1606"/>
                  </a:cubicBezTo>
                  <a:cubicBezTo>
                    <a:pt x="1041" y="1410"/>
                    <a:pt x="1041" y="1214"/>
                    <a:pt x="1041" y="1018"/>
                  </a:cubicBezTo>
                  <a:cubicBezTo>
                    <a:pt x="920" y="1018"/>
                    <a:pt x="799" y="1018"/>
                    <a:pt x="678" y="1018"/>
                  </a:cubicBezTo>
                  <a:cubicBezTo>
                    <a:pt x="678" y="1116"/>
                    <a:pt x="678" y="1214"/>
                    <a:pt x="678" y="1312"/>
                  </a:cubicBezTo>
                  <a:cubicBezTo>
                    <a:pt x="660" y="1312"/>
                    <a:pt x="642" y="1312"/>
                    <a:pt x="625" y="1312"/>
                  </a:cubicBezTo>
                  <a:lnTo>
                    <a:pt x="625" y="1312"/>
                  </a:lnTo>
                  <a:cubicBezTo>
                    <a:pt x="610" y="1312"/>
                    <a:pt x="597" y="1310"/>
                    <a:pt x="585" y="1302"/>
                  </a:cubicBezTo>
                  <a:cubicBezTo>
                    <a:pt x="572" y="1295"/>
                    <a:pt x="563" y="1286"/>
                    <a:pt x="556" y="1273"/>
                  </a:cubicBezTo>
                  <a:cubicBezTo>
                    <a:pt x="549" y="1261"/>
                    <a:pt x="546" y="1248"/>
                    <a:pt x="546" y="1233"/>
                  </a:cubicBezTo>
                  <a:cubicBezTo>
                    <a:pt x="546" y="1155"/>
                    <a:pt x="546" y="1077"/>
                    <a:pt x="546" y="999"/>
                  </a:cubicBezTo>
                  <a:lnTo>
                    <a:pt x="546" y="999"/>
                  </a:lnTo>
                  <a:cubicBezTo>
                    <a:pt x="546" y="979"/>
                    <a:pt x="551" y="961"/>
                    <a:pt x="561" y="943"/>
                  </a:cubicBezTo>
                  <a:cubicBezTo>
                    <a:pt x="571" y="925"/>
                    <a:pt x="585" y="912"/>
                    <a:pt x="603" y="901"/>
                  </a:cubicBezTo>
                  <a:cubicBezTo>
                    <a:pt x="621" y="891"/>
                    <a:pt x="639" y="886"/>
                    <a:pt x="660" y="886"/>
                  </a:cubicBezTo>
                  <a:cubicBezTo>
                    <a:pt x="661" y="886"/>
                    <a:pt x="660" y="886"/>
                    <a:pt x="661" y="886"/>
                  </a:cubicBezTo>
                  <a:cubicBezTo>
                    <a:pt x="793" y="886"/>
                    <a:pt x="925" y="886"/>
                    <a:pt x="1057" y="886"/>
                  </a:cubicBezTo>
                  <a:lnTo>
                    <a:pt x="1057" y="886"/>
                  </a:lnTo>
                  <a:cubicBezTo>
                    <a:pt x="1058" y="886"/>
                    <a:pt x="1058" y="886"/>
                    <a:pt x="1058" y="886"/>
                  </a:cubicBezTo>
                  <a:cubicBezTo>
                    <a:pt x="1079" y="886"/>
                    <a:pt x="1098" y="891"/>
                    <a:pt x="1116" y="901"/>
                  </a:cubicBezTo>
                  <a:cubicBezTo>
                    <a:pt x="1135" y="912"/>
                    <a:pt x="1148" y="925"/>
                    <a:pt x="1158" y="943"/>
                  </a:cubicBezTo>
                  <a:cubicBezTo>
                    <a:pt x="1169" y="961"/>
                    <a:pt x="1173" y="978"/>
                    <a:pt x="1173" y="999"/>
                  </a:cubicBezTo>
                  <a:cubicBezTo>
                    <a:pt x="1173" y="1195"/>
                    <a:pt x="1173" y="1391"/>
                    <a:pt x="1173" y="1587"/>
                  </a:cubicBezTo>
                  <a:cubicBezTo>
                    <a:pt x="1311" y="1587"/>
                    <a:pt x="1448" y="1587"/>
                    <a:pt x="1586" y="1587"/>
                  </a:cubicBezTo>
                  <a:cubicBezTo>
                    <a:pt x="1586" y="1278"/>
                    <a:pt x="1586" y="968"/>
                    <a:pt x="1586" y="659"/>
                  </a:cubicBezTo>
                  <a:cubicBezTo>
                    <a:pt x="1367" y="491"/>
                    <a:pt x="1148" y="324"/>
                    <a:pt x="928" y="157"/>
                  </a:cubicBezTo>
                  <a:lnTo>
                    <a:pt x="928" y="157"/>
                  </a:lnTo>
                  <a:cubicBezTo>
                    <a:pt x="924" y="154"/>
                    <a:pt x="920" y="151"/>
                    <a:pt x="916" y="149"/>
                  </a:cubicBezTo>
                  <a:cubicBezTo>
                    <a:pt x="898" y="138"/>
                    <a:pt x="880" y="133"/>
                    <a:pt x="860" y="133"/>
                  </a:cubicBezTo>
                  <a:cubicBezTo>
                    <a:pt x="839" y="133"/>
                    <a:pt x="821" y="139"/>
                    <a:pt x="803" y="149"/>
                  </a:cubicBezTo>
                  <a:cubicBezTo>
                    <a:pt x="798" y="152"/>
                    <a:pt x="795" y="154"/>
                    <a:pt x="790" y="157"/>
                  </a:cubicBezTo>
                  <a:cubicBezTo>
                    <a:pt x="570" y="324"/>
                    <a:pt x="351" y="491"/>
                    <a:pt x="132" y="659"/>
                  </a:cubicBezTo>
                  <a:cubicBezTo>
                    <a:pt x="132" y="968"/>
                    <a:pt x="132" y="1278"/>
                    <a:pt x="132" y="1587"/>
                  </a:cubicBezTo>
                  <a:cubicBezTo>
                    <a:pt x="286" y="1587"/>
                    <a:pt x="440" y="1587"/>
                    <a:pt x="595" y="1587"/>
                  </a:cubicBezTo>
                  <a:lnTo>
                    <a:pt x="595" y="1587"/>
                  </a:lnTo>
                  <a:cubicBezTo>
                    <a:pt x="610" y="1587"/>
                    <a:pt x="622" y="1590"/>
                    <a:pt x="635" y="1597"/>
                  </a:cubicBezTo>
                  <a:cubicBezTo>
                    <a:pt x="648" y="1604"/>
                    <a:pt x="657" y="1614"/>
                    <a:pt x="664" y="1626"/>
                  </a:cubicBezTo>
                  <a:cubicBezTo>
                    <a:pt x="671" y="1639"/>
                    <a:pt x="675" y="1651"/>
                    <a:pt x="675" y="1666"/>
                  </a:cubicBezTo>
                  <a:lnTo>
                    <a:pt x="675" y="1666"/>
                  </a:lnTo>
                  <a:cubicBezTo>
                    <a:pt x="675" y="1684"/>
                    <a:pt x="675" y="1701"/>
                    <a:pt x="675" y="1719"/>
                  </a:cubicBezTo>
                  <a:cubicBezTo>
                    <a:pt x="488" y="1719"/>
                    <a:pt x="302" y="1719"/>
                    <a:pt x="116" y="1719"/>
                  </a:cubicBezTo>
                  <a:lnTo>
                    <a:pt x="116" y="1719"/>
                  </a:lnTo>
                  <a:cubicBezTo>
                    <a:pt x="115" y="1719"/>
                    <a:pt x="115" y="1719"/>
                    <a:pt x="114" y="1719"/>
                  </a:cubicBezTo>
                  <a:cubicBezTo>
                    <a:pt x="93" y="1719"/>
                    <a:pt x="75" y="1714"/>
                    <a:pt x="57" y="1703"/>
                  </a:cubicBezTo>
                  <a:cubicBezTo>
                    <a:pt x="38" y="1693"/>
                    <a:pt x="26" y="1680"/>
                    <a:pt x="16" y="1662"/>
                  </a:cubicBezTo>
                  <a:cubicBezTo>
                    <a:pt x="5" y="1644"/>
                    <a:pt x="0" y="1626"/>
                    <a:pt x="0" y="1606"/>
                  </a:cubicBezTo>
                  <a:cubicBezTo>
                    <a:pt x="0" y="1287"/>
                    <a:pt x="0" y="968"/>
                    <a:pt x="0" y="649"/>
                  </a:cubicBezTo>
                  <a:lnTo>
                    <a:pt x="0" y="649"/>
                  </a:lnTo>
                  <a:lnTo>
                    <a:pt x="0" y="649"/>
                  </a:lnTo>
                  <a:cubicBezTo>
                    <a:pt x="0" y="628"/>
                    <a:pt x="5" y="610"/>
                    <a:pt x="15" y="593"/>
                  </a:cubicBezTo>
                  <a:cubicBezTo>
                    <a:pt x="23" y="579"/>
                    <a:pt x="32" y="569"/>
                    <a:pt x="45" y="560"/>
                  </a:cubicBezTo>
                  <a:cubicBezTo>
                    <a:pt x="267" y="390"/>
                    <a:pt x="488" y="221"/>
                    <a:pt x="710" y="51"/>
                  </a:cubicBezTo>
                  <a:lnTo>
                    <a:pt x="710" y="51"/>
                  </a:lnTo>
                  <a:cubicBezTo>
                    <a:pt x="719" y="44"/>
                    <a:pt x="726" y="39"/>
                    <a:pt x="737" y="33"/>
                  </a:cubicBezTo>
                  <a:cubicBezTo>
                    <a:pt x="775" y="11"/>
                    <a:pt x="814" y="0"/>
                    <a:pt x="860" y="0"/>
                  </a:cubicBezTo>
                  <a:cubicBezTo>
                    <a:pt x="905" y="0"/>
                    <a:pt x="943" y="10"/>
                    <a:pt x="982" y="33"/>
                  </a:cubicBezTo>
                  <a:cubicBezTo>
                    <a:pt x="992" y="38"/>
                    <a:pt x="999" y="44"/>
                    <a:pt x="1008" y="51"/>
                  </a:cubicBezTo>
                  <a:cubicBezTo>
                    <a:pt x="1230" y="221"/>
                    <a:pt x="1452" y="390"/>
                    <a:pt x="1674" y="560"/>
                  </a:cubicBezTo>
                  <a:lnTo>
                    <a:pt x="1674" y="560"/>
                  </a:lnTo>
                  <a:cubicBezTo>
                    <a:pt x="1687" y="570"/>
                    <a:pt x="1695" y="580"/>
                    <a:pt x="1703" y="593"/>
                  </a:cubicBezTo>
                  <a:cubicBezTo>
                    <a:pt x="1714" y="611"/>
                    <a:pt x="1718" y="628"/>
                    <a:pt x="1718" y="649"/>
                  </a:cubicBezTo>
                  <a:cubicBezTo>
                    <a:pt x="1718" y="968"/>
                    <a:pt x="1718" y="1287"/>
                    <a:pt x="1718" y="1606"/>
                  </a:cubicBezTo>
                  <a:lnTo>
                    <a:pt x="1718" y="1606"/>
                  </a:lnTo>
                  <a:cubicBezTo>
                    <a:pt x="1718" y="1626"/>
                    <a:pt x="1713" y="1644"/>
                    <a:pt x="1703" y="1662"/>
                  </a:cubicBezTo>
                  <a:cubicBezTo>
                    <a:pt x="1692" y="1680"/>
                    <a:pt x="1679" y="1693"/>
                    <a:pt x="1661" y="1703"/>
                  </a:cubicBezTo>
                  <a:cubicBezTo>
                    <a:pt x="1643" y="1714"/>
                    <a:pt x="1625" y="1719"/>
                    <a:pt x="1604" y="1719"/>
                  </a:cubicBezTo>
                  <a:cubicBezTo>
                    <a:pt x="1603" y="1719"/>
                    <a:pt x="1603" y="1719"/>
                    <a:pt x="1602" y="17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56294763-34D5-FF4F-96AA-7AA730CCFD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88984" y="3917172"/>
            <a:ext cx="322191" cy="272496"/>
            <a:chOff x="3916" y="819"/>
            <a:chExt cx="389" cy="329"/>
          </a:xfrm>
          <a:solidFill>
            <a:schemeClr val="bg1"/>
          </a:solidFill>
        </p:grpSpPr>
        <p:sp>
          <p:nvSpPr>
            <p:cNvPr id="34" name="Freeform 78">
              <a:extLst>
                <a:ext uri="{FF2B5EF4-FFF2-40B4-BE49-F238E27FC236}">
                  <a16:creationId xmlns:a16="http://schemas.microsoft.com/office/drawing/2014/main" id="{837B5F69-6E7A-6147-A3BD-1E716B52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19"/>
              <a:ext cx="389" cy="329"/>
            </a:xfrm>
            <a:custGeom>
              <a:avLst/>
              <a:gdLst>
                <a:gd name="T0" fmla="*/ 253 w 1718"/>
                <a:gd name="T1" fmla="*/ 1453 h 1454"/>
                <a:gd name="T2" fmla="*/ 127 w 1718"/>
                <a:gd name="T3" fmla="*/ 1419 h 1454"/>
                <a:gd name="T4" fmla="*/ 0 w 1718"/>
                <a:gd name="T5" fmla="*/ 1199 h 1454"/>
                <a:gd name="T6" fmla="*/ 0 w 1718"/>
                <a:gd name="T7" fmla="*/ 255 h 1454"/>
                <a:gd name="T8" fmla="*/ 0 w 1718"/>
                <a:gd name="T9" fmla="*/ 255 h 1454"/>
                <a:gd name="T10" fmla="*/ 127 w 1718"/>
                <a:gd name="T11" fmla="*/ 34 h 1454"/>
                <a:gd name="T12" fmla="*/ 1464 w 1718"/>
                <a:gd name="T13" fmla="*/ 0 h 1454"/>
                <a:gd name="T14" fmla="*/ 1590 w 1718"/>
                <a:gd name="T15" fmla="*/ 34 h 1454"/>
                <a:gd name="T16" fmla="*/ 1717 w 1718"/>
                <a:gd name="T17" fmla="*/ 254 h 1454"/>
                <a:gd name="T18" fmla="*/ 1717 w 1718"/>
                <a:gd name="T19" fmla="*/ 366 h 1454"/>
                <a:gd name="T20" fmla="*/ 1717 w 1718"/>
                <a:gd name="T21" fmla="*/ 366 h 1454"/>
                <a:gd name="T22" fmla="*/ 1684 w 1718"/>
                <a:gd name="T23" fmla="*/ 423 h 1454"/>
                <a:gd name="T24" fmla="*/ 885 w 1718"/>
                <a:gd name="T25" fmla="*/ 779 h 1454"/>
                <a:gd name="T26" fmla="*/ 859 w 1718"/>
                <a:gd name="T27" fmla="*/ 784 h 1454"/>
                <a:gd name="T28" fmla="*/ 251 w 1718"/>
                <a:gd name="T29" fmla="*/ 518 h 1454"/>
                <a:gd name="T30" fmla="*/ 273 w 1718"/>
                <a:gd name="T31" fmla="*/ 470 h 1454"/>
                <a:gd name="T32" fmla="*/ 306 w 1718"/>
                <a:gd name="T33" fmla="*/ 433 h 1454"/>
                <a:gd name="T34" fmla="*/ 379 w 1718"/>
                <a:gd name="T35" fmla="*/ 430 h 1454"/>
                <a:gd name="T36" fmla="*/ 1585 w 1718"/>
                <a:gd name="T37" fmla="*/ 323 h 1454"/>
                <a:gd name="T38" fmla="*/ 1585 w 1718"/>
                <a:gd name="T39" fmla="*/ 256 h 1454"/>
                <a:gd name="T40" fmla="*/ 1569 w 1718"/>
                <a:gd name="T41" fmla="*/ 193 h 1454"/>
                <a:gd name="T42" fmla="*/ 1465 w 1718"/>
                <a:gd name="T43" fmla="*/ 132 h 1454"/>
                <a:gd name="T44" fmla="*/ 253 w 1718"/>
                <a:gd name="T45" fmla="*/ 132 h 1454"/>
                <a:gd name="T46" fmla="*/ 149 w 1718"/>
                <a:gd name="T47" fmla="*/ 193 h 1454"/>
                <a:gd name="T48" fmla="*/ 132 w 1718"/>
                <a:gd name="T49" fmla="*/ 255 h 1454"/>
                <a:gd name="T50" fmla="*/ 132 w 1718"/>
                <a:gd name="T51" fmla="*/ 1198 h 1454"/>
                <a:gd name="T52" fmla="*/ 149 w 1718"/>
                <a:gd name="T53" fmla="*/ 1260 h 1454"/>
                <a:gd name="T54" fmla="*/ 253 w 1718"/>
                <a:gd name="T55" fmla="*/ 1321 h 1454"/>
                <a:gd name="T56" fmla="*/ 1464 w 1718"/>
                <a:gd name="T57" fmla="*/ 1321 h 1454"/>
                <a:gd name="T58" fmla="*/ 1568 w 1718"/>
                <a:gd name="T59" fmla="*/ 1260 h 1454"/>
                <a:gd name="T60" fmla="*/ 1585 w 1718"/>
                <a:gd name="T61" fmla="*/ 1198 h 1454"/>
                <a:gd name="T62" fmla="*/ 1585 w 1718"/>
                <a:gd name="T63" fmla="*/ 803 h 1454"/>
                <a:gd name="T64" fmla="*/ 1624 w 1718"/>
                <a:gd name="T65" fmla="*/ 734 h 1454"/>
                <a:gd name="T66" fmla="*/ 1717 w 1718"/>
                <a:gd name="T67" fmla="*/ 724 h 1454"/>
                <a:gd name="T68" fmla="*/ 1717 w 1718"/>
                <a:gd name="T69" fmla="*/ 1198 h 1454"/>
                <a:gd name="T70" fmla="*/ 1683 w 1718"/>
                <a:gd name="T71" fmla="*/ 1326 h 1454"/>
                <a:gd name="T72" fmla="*/ 1464 w 1718"/>
                <a:gd name="T73" fmla="*/ 1453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8" h="1454">
                  <a:moveTo>
                    <a:pt x="1464" y="1453"/>
                  </a:moveTo>
                  <a:cubicBezTo>
                    <a:pt x="1060" y="1453"/>
                    <a:pt x="657" y="1453"/>
                    <a:pt x="253" y="1453"/>
                  </a:cubicBezTo>
                  <a:lnTo>
                    <a:pt x="253" y="1453"/>
                  </a:lnTo>
                  <a:cubicBezTo>
                    <a:pt x="207" y="1453"/>
                    <a:pt x="167" y="1442"/>
                    <a:pt x="127" y="1419"/>
                  </a:cubicBezTo>
                  <a:cubicBezTo>
                    <a:pt x="87" y="1396"/>
                    <a:pt x="57" y="1367"/>
                    <a:pt x="34" y="1326"/>
                  </a:cubicBezTo>
                  <a:cubicBezTo>
                    <a:pt x="10" y="1286"/>
                    <a:pt x="0" y="1246"/>
                    <a:pt x="0" y="1199"/>
                  </a:cubicBezTo>
                  <a:cubicBezTo>
                    <a:pt x="0" y="1199"/>
                    <a:pt x="0" y="1199"/>
                    <a:pt x="0" y="1198"/>
                  </a:cubicBezTo>
                  <a:cubicBezTo>
                    <a:pt x="0" y="884"/>
                    <a:pt x="0" y="569"/>
                    <a:pt x="0" y="255"/>
                  </a:cubicBezTo>
                  <a:lnTo>
                    <a:pt x="0" y="255"/>
                  </a:lnTo>
                  <a:lnTo>
                    <a:pt x="0" y="255"/>
                  </a:lnTo>
                  <a:cubicBezTo>
                    <a:pt x="0" y="208"/>
                    <a:pt x="10" y="167"/>
                    <a:pt x="34" y="127"/>
                  </a:cubicBezTo>
                  <a:cubicBezTo>
                    <a:pt x="57" y="86"/>
                    <a:pt x="87" y="58"/>
                    <a:pt x="127" y="34"/>
                  </a:cubicBezTo>
                  <a:cubicBezTo>
                    <a:pt x="167" y="11"/>
                    <a:pt x="207" y="1"/>
                    <a:pt x="253" y="0"/>
                  </a:cubicBezTo>
                  <a:cubicBezTo>
                    <a:pt x="657" y="0"/>
                    <a:pt x="1060" y="0"/>
                    <a:pt x="1464" y="0"/>
                  </a:cubicBezTo>
                  <a:lnTo>
                    <a:pt x="1464" y="0"/>
                  </a:lnTo>
                  <a:cubicBezTo>
                    <a:pt x="1511" y="1"/>
                    <a:pt x="1550" y="11"/>
                    <a:pt x="1590" y="34"/>
                  </a:cubicBezTo>
                  <a:cubicBezTo>
                    <a:pt x="1630" y="58"/>
                    <a:pt x="1660" y="86"/>
                    <a:pt x="1683" y="127"/>
                  </a:cubicBezTo>
                  <a:cubicBezTo>
                    <a:pt x="1707" y="167"/>
                    <a:pt x="1717" y="207"/>
                    <a:pt x="1717" y="254"/>
                  </a:cubicBezTo>
                  <a:cubicBezTo>
                    <a:pt x="1717" y="255"/>
                    <a:pt x="1717" y="255"/>
                    <a:pt x="1717" y="255"/>
                  </a:cubicBezTo>
                  <a:cubicBezTo>
                    <a:pt x="1717" y="292"/>
                    <a:pt x="1717" y="329"/>
                    <a:pt x="1717" y="366"/>
                  </a:cubicBezTo>
                  <a:lnTo>
                    <a:pt x="1717" y="366"/>
                  </a:lnTo>
                  <a:lnTo>
                    <a:pt x="1717" y="366"/>
                  </a:lnTo>
                  <a:cubicBezTo>
                    <a:pt x="1717" y="378"/>
                    <a:pt x="1714" y="388"/>
                    <a:pt x="1708" y="399"/>
                  </a:cubicBezTo>
                  <a:cubicBezTo>
                    <a:pt x="1702" y="409"/>
                    <a:pt x="1694" y="416"/>
                    <a:pt x="1684" y="423"/>
                  </a:cubicBezTo>
                  <a:cubicBezTo>
                    <a:pt x="1682" y="424"/>
                    <a:pt x="1680" y="425"/>
                    <a:pt x="1678" y="426"/>
                  </a:cubicBezTo>
                  <a:cubicBezTo>
                    <a:pt x="1414" y="543"/>
                    <a:pt x="1150" y="661"/>
                    <a:pt x="885" y="779"/>
                  </a:cubicBezTo>
                  <a:lnTo>
                    <a:pt x="885" y="779"/>
                  </a:lnTo>
                  <a:cubicBezTo>
                    <a:pt x="876" y="782"/>
                    <a:pt x="868" y="784"/>
                    <a:pt x="859" y="784"/>
                  </a:cubicBezTo>
                  <a:cubicBezTo>
                    <a:pt x="849" y="784"/>
                    <a:pt x="842" y="782"/>
                    <a:pt x="833" y="779"/>
                  </a:cubicBezTo>
                  <a:cubicBezTo>
                    <a:pt x="639" y="692"/>
                    <a:pt x="445" y="605"/>
                    <a:pt x="251" y="518"/>
                  </a:cubicBezTo>
                  <a:cubicBezTo>
                    <a:pt x="258" y="502"/>
                    <a:pt x="266" y="486"/>
                    <a:pt x="273" y="470"/>
                  </a:cubicBezTo>
                  <a:lnTo>
                    <a:pt x="273" y="470"/>
                  </a:lnTo>
                  <a:cubicBezTo>
                    <a:pt x="274" y="467"/>
                    <a:pt x="275" y="465"/>
                    <a:pt x="277" y="462"/>
                  </a:cubicBezTo>
                  <a:cubicBezTo>
                    <a:pt x="284" y="450"/>
                    <a:pt x="293" y="440"/>
                    <a:pt x="306" y="433"/>
                  </a:cubicBezTo>
                  <a:cubicBezTo>
                    <a:pt x="319" y="426"/>
                    <a:pt x="331" y="423"/>
                    <a:pt x="346" y="423"/>
                  </a:cubicBezTo>
                  <a:cubicBezTo>
                    <a:pt x="358" y="423"/>
                    <a:pt x="368" y="425"/>
                    <a:pt x="379" y="430"/>
                  </a:cubicBezTo>
                  <a:cubicBezTo>
                    <a:pt x="539" y="502"/>
                    <a:pt x="699" y="574"/>
                    <a:pt x="859" y="646"/>
                  </a:cubicBezTo>
                  <a:cubicBezTo>
                    <a:pt x="1101" y="538"/>
                    <a:pt x="1343" y="430"/>
                    <a:pt x="1585" y="323"/>
                  </a:cubicBezTo>
                  <a:cubicBezTo>
                    <a:pt x="1585" y="300"/>
                    <a:pt x="1585" y="278"/>
                    <a:pt x="1585" y="256"/>
                  </a:cubicBezTo>
                  <a:lnTo>
                    <a:pt x="1585" y="256"/>
                  </a:lnTo>
                  <a:cubicBezTo>
                    <a:pt x="1585" y="255"/>
                    <a:pt x="1585" y="255"/>
                    <a:pt x="1585" y="254"/>
                  </a:cubicBezTo>
                  <a:cubicBezTo>
                    <a:pt x="1585" y="232"/>
                    <a:pt x="1580" y="212"/>
                    <a:pt x="1569" y="193"/>
                  </a:cubicBezTo>
                  <a:cubicBezTo>
                    <a:pt x="1558" y="173"/>
                    <a:pt x="1544" y="160"/>
                    <a:pt x="1525" y="149"/>
                  </a:cubicBezTo>
                  <a:cubicBezTo>
                    <a:pt x="1506" y="138"/>
                    <a:pt x="1487" y="133"/>
                    <a:pt x="1465" y="132"/>
                  </a:cubicBezTo>
                  <a:cubicBezTo>
                    <a:pt x="1061" y="132"/>
                    <a:pt x="657" y="132"/>
                    <a:pt x="253" y="132"/>
                  </a:cubicBezTo>
                  <a:lnTo>
                    <a:pt x="253" y="132"/>
                  </a:lnTo>
                  <a:cubicBezTo>
                    <a:pt x="231" y="133"/>
                    <a:pt x="212" y="138"/>
                    <a:pt x="193" y="149"/>
                  </a:cubicBezTo>
                  <a:cubicBezTo>
                    <a:pt x="174" y="160"/>
                    <a:pt x="160" y="173"/>
                    <a:pt x="149" y="193"/>
                  </a:cubicBezTo>
                  <a:cubicBezTo>
                    <a:pt x="137" y="212"/>
                    <a:pt x="132" y="232"/>
                    <a:pt x="132" y="254"/>
                  </a:cubicBezTo>
                  <a:cubicBezTo>
                    <a:pt x="132" y="254"/>
                    <a:pt x="132" y="255"/>
                    <a:pt x="132" y="255"/>
                  </a:cubicBezTo>
                  <a:cubicBezTo>
                    <a:pt x="132" y="569"/>
                    <a:pt x="132" y="884"/>
                    <a:pt x="132" y="1198"/>
                  </a:cubicBezTo>
                  <a:lnTo>
                    <a:pt x="132" y="1198"/>
                  </a:lnTo>
                  <a:cubicBezTo>
                    <a:pt x="132" y="1199"/>
                    <a:pt x="132" y="1199"/>
                    <a:pt x="132" y="1199"/>
                  </a:cubicBezTo>
                  <a:cubicBezTo>
                    <a:pt x="132" y="1222"/>
                    <a:pt x="137" y="1241"/>
                    <a:pt x="149" y="1260"/>
                  </a:cubicBezTo>
                  <a:cubicBezTo>
                    <a:pt x="160" y="1280"/>
                    <a:pt x="174" y="1294"/>
                    <a:pt x="193" y="1305"/>
                  </a:cubicBezTo>
                  <a:cubicBezTo>
                    <a:pt x="212" y="1316"/>
                    <a:pt x="231" y="1321"/>
                    <a:pt x="253" y="1321"/>
                  </a:cubicBezTo>
                  <a:cubicBezTo>
                    <a:pt x="657" y="1321"/>
                    <a:pt x="1060" y="1321"/>
                    <a:pt x="1464" y="1321"/>
                  </a:cubicBezTo>
                  <a:lnTo>
                    <a:pt x="1464" y="1321"/>
                  </a:lnTo>
                  <a:cubicBezTo>
                    <a:pt x="1486" y="1321"/>
                    <a:pt x="1505" y="1316"/>
                    <a:pt x="1524" y="1305"/>
                  </a:cubicBezTo>
                  <a:cubicBezTo>
                    <a:pt x="1543" y="1294"/>
                    <a:pt x="1557" y="1280"/>
                    <a:pt x="1568" y="1260"/>
                  </a:cubicBezTo>
                  <a:cubicBezTo>
                    <a:pt x="1580" y="1241"/>
                    <a:pt x="1585" y="1222"/>
                    <a:pt x="1585" y="1199"/>
                  </a:cubicBezTo>
                  <a:cubicBezTo>
                    <a:pt x="1585" y="1199"/>
                    <a:pt x="1585" y="1199"/>
                    <a:pt x="1585" y="1198"/>
                  </a:cubicBezTo>
                  <a:cubicBezTo>
                    <a:pt x="1585" y="1066"/>
                    <a:pt x="1585" y="934"/>
                    <a:pt x="1585" y="803"/>
                  </a:cubicBezTo>
                  <a:lnTo>
                    <a:pt x="1585" y="803"/>
                  </a:lnTo>
                  <a:cubicBezTo>
                    <a:pt x="1585" y="788"/>
                    <a:pt x="1588" y="775"/>
                    <a:pt x="1595" y="763"/>
                  </a:cubicBezTo>
                  <a:cubicBezTo>
                    <a:pt x="1603" y="750"/>
                    <a:pt x="1612" y="741"/>
                    <a:pt x="1624" y="734"/>
                  </a:cubicBezTo>
                  <a:cubicBezTo>
                    <a:pt x="1637" y="727"/>
                    <a:pt x="1649" y="724"/>
                    <a:pt x="1664" y="724"/>
                  </a:cubicBezTo>
                  <a:cubicBezTo>
                    <a:pt x="1682" y="724"/>
                    <a:pt x="1699" y="724"/>
                    <a:pt x="1717" y="724"/>
                  </a:cubicBezTo>
                  <a:cubicBezTo>
                    <a:pt x="1717" y="882"/>
                    <a:pt x="1717" y="1040"/>
                    <a:pt x="1717" y="1198"/>
                  </a:cubicBezTo>
                  <a:lnTo>
                    <a:pt x="1717" y="1198"/>
                  </a:lnTo>
                  <a:cubicBezTo>
                    <a:pt x="1717" y="1199"/>
                    <a:pt x="1717" y="1199"/>
                    <a:pt x="1717" y="1199"/>
                  </a:cubicBezTo>
                  <a:cubicBezTo>
                    <a:pt x="1717" y="1246"/>
                    <a:pt x="1707" y="1286"/>
                    <a:pt x="1683" y="1326"/>
                  </a:cubicBezTo>
                  <a:cubicBezTo>
                    <a:pt x="1660" y="1367"/>
                    <a:pt x="1630" y="1396"/>
                    <a:pt x="1590" y="1419"/>
                  </a:cubicBezTo>
                  <a:cubicBezTo>
                    <a:pt x="1550" y="1442"/>
                    <a:pt x="1511" y="1453"/>
                    <a:pt x="1464" y="14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92110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BDE014-6E56-1448-B554-06EDE06A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AA41FA-C63E-1540-BBFD-13513E590CF3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9BFA326-5898-D14C-92A2-8BE0788A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FDE3EE52-FF4A-4140-8EE6-4FF835FA8E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4561F9-D94F-824E-8E4C-6518EED30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6679586-8256-7744-A33F-85D5912A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29DD610-D942-174A-95C4-4AC446143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4FC1C71-6566-CA49-86A5-F6C4F926F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CB27F896-1CB1-ED4B-9A86-FF8E76109C4C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663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265C00-AF24-2C44-A3F8-7C1260E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2218501"/>
            <a:ext cx="5892114" cy="1322220"/>
          </a:xfrm>
        </p:spPr>
        <p:txBody>
          <a:bodyPr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E690F57B-F59A-0E40-8C2B-5F6B2454D7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2988" y="1975253"/>
            <a:ext cx="227013" cy="227012"/>
            <a:chOff x="1228" y="1091"/>
            <a:chExt cx="143" cy="143"/>
          </a:xfrm>
          <a:solidFill>
            <a:schemeClr val="bg1"/>
          </a:solidFill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E6320723-C19F-BE43-83C2-97BDFBBF7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091"/>
              <a:ext cx="143" cy="143"/>
            </a:xfrm>
            <a:custGeom>
              <a:avLst/>
              <a:gdLst>
                <a:gd name="T0" fmla="*/ 633 w 634"/>
                <a:gd name="T1" fmla="*/ 79 h 634"/>
                <a:gd name="T2" fmla="*/ 633 w 634"/>
                <a:gd name="T3" fmla="*/ 79 h 634"/>
                <a:gd name="T4" fmla="*/ 633 w 634"/>
                <a:gd name="T5" fmla="*/ 79 h 634"/>
                <a:gd name="T6" fmla="*/ 622 w 634"/>
                <a:gd name="T7" fmla="*/ 40 h 634"/>
                <a:gd name="T8" fmla="*/ 593 w 634"/>
                <a:gd name="T9" fmla="*/ 11 h 634"/>
                <a:gd name="T10" fmla="*/ 554 w 634"/>
                <a:gd name="T11" fmla="*/ 0 h 634"/>
                <a:gd name="T12" fmla="*/ 79 w 634"/>
                <a:gd name="T13" fmla="*/ 0 h 634"/>
                <a:gd name="T14" fmla="*/ 79 w 634"/>
                <a:gd name="T15" fmla="*/ 0 h 634"/>
                <a:gd name="T16" fmla="*/ 40 w 634"/>
                <a:gd name="T17" fmla="*/ 11 h 634"/>
                <a:gd name="T18" fmla="*/ 11 w 634"/>
                <a:gd name="T19" fmla="*/ 40 h 634"/>
                <a:gd name="T20" fmla="*/ 0 w 634"/>
                <a:gd name="T21" fmla="*/ 79 h 634"/>
                <a:gd name="T22" fmla="*/ 0 w 634"/>
                <a:gd name="T23" fmla="*/ 633 h 634"/>
                <a:gd name="T24" fmla="*/ 159 w 634"/>
                <a:gd name="T25" fmla="*/ 633 h 634"/>
                <a:gd name="T26" fmla="*/ 159 w 634"/>
                <a:gd name="T27" fmla="*/ 159 h 634"/>
                <a:gd name="T28" fmla="*/ 633 w 634"/>
                <a:gd name="T29" fmla="*/ 159 h 634"/>
                <a:gd name="T30" fmla="*/ 633 w 634"/>
                <a:gd name="T31" fmla="*/ 7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4" h="634">
                  <a:moveTo>
                    <a:pt x="633" y="79"/>
                  </a:moveTo>
                  <a:lnTo>
                    <a:pt x="633" y="79"/>
                  </a:lnTo>
                  <a:lnTo>
                    <a:pt x="633" y="79"/>
                  </a:lnTo>
                  <a:cubicBezTo>
                    <a:pt x="633" y="65"/>
                    <a:pt x="629" y="52"/>
                    <a:pt x="622" y="40"/>
                  </a:cubicBezTo>
                  <a:cubicBezTo>
                    <a:pt x="615" y="27"/>
                    <a:pt x="606" y="18"/>
                    <a:pt x="593" y="11"/>
                  </a:cubicBezTo>
                  <a:cubicBezTo>
                    <a:pt x="581" y="4"/>
                    <a:pt x="568" y="0"/>
                    <a:pt x="554" y="0"/>
                  </a:cubicBezTo>
                  <a:cubicBezTo>
                    <a:pt x="396" y="0"/>
                    <a:pt x="237" y="0"/>
                    <a:pt x="79" y="0"/>
                  </a:cubicBezTo>
                  <a:lnTo>
                    <a:pt x="79" y="0"/>
                  </a:lnTo>
                  <a:cubicBezTo>
                    <a:pt x="65" y="0"/>
                    <a:pt x="52" y="4"/>
                    <a:pt x="40" y="11"/>
                  </a:cubicBezTo>
                  <a:cubicBezTo>
                    <a:pt x="27" y="18"/>
                    <a:pt x="18" y="27"/>
                    <a:pt x="11" y="40"/>
                  </a:cubicBezTo>
                  <a:cubicBezTo>
                    <a:pt x="4" y="52"/>
                    <a:pt x="0" y="65"/>
                    <a:pt x="0" y="79"/>
                  </a:cubicBezTo>
                  <a:cubicBezTo>
                    <a:pt x="0" y="264"/>
                    <a:pt x="0" y="448"/>
                    <a:pt x="0" y="633"/>
                  </a:cubicBezTo>
                  <a:cubicBezTo>
                    <a:pt x="53" y="633"/>
                    <a:pt x="106" y="633"/>
                    <a:pt x="159" y="633"/>
                  </a:cubicBezTo>
                  <a:cubicBezTo>
                    <a:pt x="159" y="475"/>
                    <a:pt x="159" y="317"/>
                    <a:pt x="159" y="159"/>
                  </a:cubicBezTo>
                  <a:cubicBezTo>
                    <a:pt x="317" y="159"/>
                    <a:pt x="475" y="159"/>
                    <a:pt x="633" y="159"/>
                  </a:cubicBezTo>
                  <a:cubicBezTo>
                    <a:pt x="633" y="132"/>
                    <a:pt x="633" y="105"/>
                    <a:pt x="633" y="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:a16="http://schemas.microsoft.com/office/drawing/2014/main" id="{62A49474-E1EC-B64F-A37A-2251E34C9D2A}"/>
              </a:ext>
            </a:extLst>
          </p:cNvPr>
          <p:cNvGrpSpPr>
            <a:grpSpLocks/>
          </p:cNvGrpSpPr>
          <p:nvPr userDrawn="1"/>
        </p:nvGrpSpPr>
        <p:grpSpPr bwMode="auto">
          <a:xfrm rot="5400000" flipH="1">
            <a:off x="7064058" y="3636278"/>
            <a:ext cx="1879127" cy="1879119"/>
            <a:chOff x="1228" y="1091"/>
            <a:chExt cx="143" cy="143"/>
          </a:xfrm>
          <a:solidFill>
            <a:schemeClr val="bg1"/>
          </a:solidFill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AC620214-0A6F-5C41-8201-23F6B8814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091"/>
              <a:ext cx="143" cy="143"/>
            </a:xfrm>
            <a:custGeom>
              <a:avLst/>
              <a:gdLst>
                <a:gd name="T0" fmla="*/ 633 w 634"/>
                <a:gd name="T1" fmla="*/ 79 h 634"/>
                <a:gd name="T2" fmla="*/ 633 w 634"/>
                <a:gd name="T3" fmla="*/ 79 h 634"/>
                <a:gd name="T4" fmla="*/ 633 w 634"/>
                <a:gd name="T5" fmla="*/ 79 h 634"/>
                <a:gd name="T6" fmla="*/ 622 w 634"/>
                <a:gd name="T7" fmla="*/ 40 h 634"/>
                <a:gd name="T8" fmla="*/ 593 w 634"/>
                <a:gd name="T9" fmla="*/ 11 h 634"/>
                <a:gd name="T10" fmla="*/ 554 w 634"/>
                <a:gd name="T11" fmla="*/ 0 h 634"/>
                <a:gd name="T12" fmla="*/ 79 w 634"/>
                <a:gd name="T13" fmla="*/ 0 h 634"/>
                <a:gd name="T14" fmla="*/ 79 w 634"/>
                <a:gd name="T15" fmla="*/ 0 h 634"/>
                <a:gd name="T16" fmla="*/ 40 w 634"/>
                <a:gd name="T17" fmla="*/ 11 h 634"/>
                <a:gd name="T18" fmla="*/ 11 w 634"/>
                <a:gd name="T19" fmla="*/ 40 h 634"/>
                <a:gd name="T20" fmla="*/ 0 w 634"/>
                <a:gd name="T21" fmla="*/ 79 h 634"/>
                <a:gd name="T22" fmla="*/ 0 w 634"/>
                <a:gd name="T23" fmla="*/ 633 h 634"/>
                <a:gd name="T24" fmla="*/ 159 w 634"/>
                <a:gd name="T25" fmla="*/ 633 h 634"/>
                <a:gd name="T26" fmla="*/ 159 w 634"/>
                <a:gd name="T27" fmla="*/ 159 h 634"/>
                <a:gd name="T28" fmla="*/ 633 w 634"/>
                <a:gd name="T29" fmla="*/ 159 h 634"/>
                <a:gd name="T30" fmla="*/ 633 w 634"/>
                <a:gd name="T31" fmla="*/ 7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4" h="634">
                  <a:moveTo>
                    <a:pt x="633" y="79"/>
                  </a:moveTo>
                  <a:lnTo>
                    <a:pt x="633" y="79"/>
                  </a:lnTo>
                  <a:lnTo>
                    <a:pt x="633" y="79"/>
                  </a:lnTo>
                  <a:cubicBezTo>
                    <a:pt x="633" y="65"/>
                    <a:pt x="629" y="52"/>
                    <a:pt x="622" y="40"/>
                  </a:cubicBezTo>
                  <a:cubicBezTo>
                    <a:pt x="615" y="27"/>
                    <a:pt x="606" y="18"/>
                    <a:pt x="593" y="11"/>
                  </a:cubicBezTo>
                  <a:cubicBezTo>
                    <a:pt x="581" y="4"/>
                    <a:pt x="568" y="0"/>
                    <a:pt x="554" y="0"/>
                  </a:cubicBezTo>
                  <a:cubicBezTo>
                    <a:pt x="396" y="0"/>
                    <a:pt x="237" y="0"/>
                    <a:pt x="79" y="0"/>
                  </a:cubicBezTo>
                  <a:lnTo>
                    <a:pt x="79" y="0"/>
                  </a:lnTo>
                  <a:cubicBezTo>
                    <a:pt x="65" y="0"/>
                    <a:pt x="52" y="4"/>
                    <a:pt x="40" y="11"/>
                  </a:cubicBezTo>
                  <a:cubicBezTo>
                    <a:pt x="27" y="18"/>
                    <a:pt x="18" y="27"/>
                    <a:pt x="11" y="40"/>
                  </a:cubicBezTo>
                  <a:cubicBezTo>
                    <a:pt x="4" y="52"/>
                    <a:pt x="0" y="65"/>
                    <a:pt x="0" y="79"/>
                  </a:cubicBezTo>
                  <a:cubicBezTo>
                    <a:pt x="0" y="264"/>
                    <a:pt x="0" y="448"/>
                    <a:pt x="0" y="633"/>
                  </a:cubicBezTo>
                  <a:cubicBezTo>
                    <a:pt x="53" y="633"/>
                    <a:pt x="106" y="633"/>
                    <a:pt x="159" y="633"/>
                  </a:cubicBezTo>
                  <a:cubicBezTo>
                    <a:pt x="159" y="475"/>
                    <a:pt x="159" y="317"/>
                    <a:pt x="159" y="159"/>
                  </a:cubicBezTo>
                  <a:cubicBezTo>
                    <a:pt x="317" y="159"/>
                    <a:pt x="475" y="159"/>
                    <a:pt x="633" y="159"/>
                  </a:cubicBezTo>
                  <a:cubicBezTo>
                    <a:pt x="633" y="132"/>
                    <a:pt x="633" y="105"/>
                    <a:pt x="633" y="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1093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BDE014-6E56-1448-B554-06EDE06A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AA41FA-C63E-1540-BBFD-13513E590CF3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9BFA326-5898-D14C-92A2-8BE0788A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FDE3EE52-FF4A-4140-8EE6-4FF835FA8E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A12863F-5D9B-7D4E-9D7C-DAA849FF9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F262D6-9A64-E34B-A52F-654745E7D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562DAF1-01EA-354A-BEA4-EACA3AC2B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E3FA54-2F93-1D41-85C9-78B771777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3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A5AA41FA-C63E-1540-BBFD-13513E590CF3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9BFA326-5898-D14C-92A2-8BE0788A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FDE3EE52-FF4A-4140-8EE6-4FF835FA8E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F083BC0-8591-484F-B56B-C827F1CCAF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" y="1520825"/>
            <a:ext cx="5486400" cy="36274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2085186-8C11-334D-9338-BBF50C129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17EE5E-7E18-744F-806E-EBCF4A54F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D8BA2C-5E61-9743-9E72-E7B5106F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58E181-95FB-BE46-B564-2C1485BB6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1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A5AA41FA-C63E-1540-BBFD-13513E590CF3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9BFA326-5898-D14C-92A2-8BE0788A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FDE3EE52-FF4A-4140-8EE6-4FF835FA8E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F083BC0-8591-484F-B56B-C827F1CCA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1520825"/>
            <a:ext cx="5486400" cy="36274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180000" indent="-180000">
              <a:lnSpc>
                <a:spcPct val="9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Eins</a:t>
            </a:r>
          </a:p>
          <a:p>
            <a:pPr marL="360000" lvl="1" indent="-1800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/>
              <a:t>Eins eins</a:t>
            </a:r>
          </a:p>
          <a:p>
            <a:pPr marL="360000" lvl="1" indent="-1800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/>
              <a:t>Eins zwei</a:t>
            </a:r>
          </a:p>
          <a:p>
            <a:pPr marL="540000" lvl="2" indent="-1800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/>
              <a:t>Eins zwei eins</a:t>
            </a:r>
          </a:p>
          <a:p>
            <a:pPr marL="720000" lvl="3" indent="-1800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/>
              <a:t>Eins zwei eins eins</a:t>
            </a:r>
          </a:p>
          <a:p>
            <a:pPr marL="180000" indent="-180000">
              <a:lnSpc>
                <a:spcPct val="9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Zwei</a:t>
            </a:r>
          </a:p>
          <a:p>
            <a:pPr marL="180000" indent="-180000">
              <a:lnSpc>
                <a:spcPct val="9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Drei</a:t>
            </a:r>
          </a:p>
          <a:p>
            <a:pPr marL="324000" lvl="1" indent="-1800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/>
              <a:t>Drei Eins</a:t>
            </a:r>
          </a:p>
          <a:p>
            <a:pPr marL="324000" lvl="1" indent="-1800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dirty="0"/>
              <a:t>Drei Zwei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EFA77B-1415-704D-9BE4-D4F924CDB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906DE13-5BF4-1140-9211-120DB7B61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EF4AFD-9BE4-374C-895B-D31F868B3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4266677-DBFA-6549-8929-AE503E5AF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8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B992B146-3ED6-E440-B407-DD4836EE4EFE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91EB5B0-9B68-6E4F-A861-F773ACAE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AE82EFDD-388B-8243-BF43-95C884D03F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90A37F-6AD9-A842-876C-4AF61E0F7C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9391" y="1520825"/>
            <a:ext cx="3806825" cy="362743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C0F8A30-41F0-9940-8589-887CBA7D3DB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06613" y="1520825"/>
            <a:ext cx="3806825" cy="362743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EFE6B8D-ADC1-BA45-8AB1-F883F3E8F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DED0052-8339-7341-8CF8-13638CABA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0EC8410-8E5F-1841-A4CF-F5D82E569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2E7BF39-51C8-7B45-9E40-2656C0873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3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B992B146-3ED6-E440-B407-DD4836EE4EFE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91EB5B0-9B68-6E4F-A861-F773ACAE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AE82EFDD-388B-8243-BF43-95C884D03F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90A37F-6AD9-A842-876C-4AF61E0F7C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9391" y="1520825"/>
            <a:ext cx="3806825" cy="17748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C0F8A30-41F0-9940-8589-887CBA7D3DB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06613" y="1520825"/>
            <a:ext cx="3806825" cy="17748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9C77018-5DF8-2243-A7B3-0C6C34710D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391" y="3444875"/>
            <a:ext cx="3806825" cy="1703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38650370-D163-3343-B219-BD3F3D869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06613" y="3444875"/>
            <a:ext cx="3806825" cy="1703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BB5501A-2B4D-4245-B682-774410650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E139365-D50E-F243-A527-85AA07970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BB731F-3E2B-354B-A1FA-F5153A90D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5FA329-3749-C440-99A0-B90157A06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Spalten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1B79B8-CADE-5743-A7D2-0E0A09B0C4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650" y="1521353"/>
            <a:ext cx="2447925" cy="113541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93EEEF19-B958-B447-B3C3-F5D5A30556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6798" y="1521353"/>
            <a:ext cx="2447925" cy="113541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221A9592-144E-D447-9591-130170064B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58683" y="1521353"/>
            <a:ext cx="2447925" cy="113541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634165E-708D-D844-9D7D-96AB9E5658E1}"/>
              </a:ext>
            </a:extLst>
          </p:cNvPr>
          <p:cNvSpPr txBox="1"/>
          <p:nvPr userDrawn="1"/>
        </p:nvSpPr>
        <p:spPr>
          <a:xfrm>
            <a:off x="4578875" y="687519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de-DE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0F091AD-7412-6345-8C91-CBA5B72C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295197"/>
          </a:xfrm>
        </p:spPr>
        <p:txBody>
          <a:bodyPr>
            <a:noAutofit/>
          </a:bodyPr>
          <a:lstStyle>
            <a:lvl1pPr>
              <a:defRPr sz="2400" b="1" i="0">
                <a:latin typeface="Barlow Semi Condensed" pitchFamily="2" charset="77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46015DFC-BBA8-7243-B60E-9D0A9C0907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86700" cy="329572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rgbClr val="6638B6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C21E34-AA23-264B-BA82-5FED8FECB1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" y="2806700"/>
            <a:ext cx="2447925" cy="23415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DB0B6E9-8343-3141-BC32-5ADDDC7EC7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6798" y="2806700"/>
            <a:ext cx="2447925" cy="23415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453E4D20-9400-254E-9413-28CEBA6456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8683" y="2806700"/>
            <a:ext cx="2447925" cy="23415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D93E1C1-F59D-3746-9D34-7EFE465D4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91F497-1D05-EE4C-B228-493D19A66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27509F3-5245-5E4C-83F7-D056AE337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50EF2AD-360C-0740-A12D-6B7EB8C31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400" y="180000"/>
            <a:ext cx="361005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8447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BC8787D-1CB1-104A-971E-0A096339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CDBF93-2A67-FB4C-A9BF-6447C85F3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92B028-6529-8146-970A-2464E76D7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62E9BA-1C05-0843-B803-F332C78F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8205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95" r:id="rId3"/>
    <p:sldLayoutId id="2147483694" r:id="rId4"/>
    <p:sldLayoutId id="2147483662" r:id="rId5"/>
    <p:sldLayoutId id="2147483705" r:id="rId6"/>
    <p:sldLayoutId id="2147483696" r:id="rId7"/>
    <p:sldLayoutId id="2147483676" r:id="rId8"/>
    <p:sldLayoutId id="2147483675" r:id="rId9"/>
    <p:sldLayoutId id="2147483665" r:id="rId10"/>
    <p:sldLayoutId id="2147483669" r:id="rId11"/>
    <p:sldLayoutId id="2147483697" r:id="rId12"/>
    <p:sldLayoutId id="2147483691" r:id="rId13"/>
    <p:sldLayoutId id="2147483698" r:id="rId14"/>
    <p:sldLayoutId id="2147483679" r:id="rId15"/>
    <p:sldLayoutId id="2147483699" r:id="rId16"/>
    <p:sldLayoutId id="2147483692" r:id="rId17"/>
    <p:sldLayoutId id="2147483693" r:id="rId18"/>
    <p:sldLayoutId id="2147483703" r:id="rId19"/>
    <p:sldLayoutId id="2147483661" r:id="rId20"/>
    <p:sldLayoutId id="2147483704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cap="none" baseline="0">
          <a:solidFill>
            <a:srgbClr val="6638B6"/>
          </a:solidFill>
          <a:latin typeface="Barlow Semi Condensed" pitchFamily="2" charset="77"/>
          <a:ea typeface="+mj-ea"/>
          <a:cs typeface="Arial Black" panose="020B0604020202020204" pitchFamily="34" charset="0"/>
        </a:defRPr>
      </a:lvl1pPr>
    </p:titleStyle>
    <p:bodyStyle>
      <a:lvl1pPr marL="144000" indent="-14400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400" b="0" i="0" kern="1200" spc="10" baseline="0">
          <a:solidFill>
            <a:schemeClr val="tx1"/>
          </a:solidFill>
          <a:latin typeface="Barlow Semi Condensed" pitchFamily="2" charset="77"/>
          <a:ea typeface="+mn-ea"/>
          <a:cs typeface="Arial" panose="020B0604020202020204" pitchFamily="34" charset="0"/>
        </a:defRPr>
      </a:lvl1pPr>
      <a:lvl2pPr marL="288000" indent="-14400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400" b="0" i="0" kern="1200" spc="10" baseline="0">
          <a:solidFill>
            <a:schemeClr val="tx1"/>
          </a:solidFill>
          <a:latin typeface="Barlow Semi Condensed" pitchFamily="2" charset="77"/>
          <a:ea typeface="+mn-ea"/>
          <a:cs typeface="Arial" panose="020B0604020202020204" pitchFamily="34" charset="0"/>
        </a:defRPr>
      </a:lvl2pPr>
      <a:lvl3pPr marL="432000" indent="-14400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b="0" i="0" kern="1200" spc="10" baseline="0">
          <a:solidFill>
            <a:schemeClr val="tx1"/>
          </a:solidFill>
          <a:latin typeface="Barlow Semi Condensed" pitchFamily="2" charset="77"/>
          <a:ea typeface="+mn-ea"/>
          <a:cs typeface="Arial" panose="020B0604020202020204" pitchFamily="34" charset="0"/>
        </a:defRPr>
      </a:lvl3pPr>
      <a:lvl4pPr marL="576000" indent="-14400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b="0" i="0" kern="1200" spc="10" baseline="0">
          <a:solidFill>
            <a:schemeClr val="tx1"/>
          </a:solidFill>
          <a:latin typeface="Barlow Semi Condensed" pitchFamily="2" charset="77"/>
          <a:ea typeface="+mn-ea"/>
          <a:cs typeface="Arial" panose="020B0604020202020204" pitchFamily="34" charset="0"/>
        </a:defRPr>
      </a:lvl4pPr>
      <a:lvl5pPr marL="720000" indent="-14400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b="0" i="0" kern="1200" spc="10" baseline="0">
          <a:solidFill>
            <a:schemeClr val="tx1"/>
          </a:solidFill>
          <a:latin typeface="Barlow Semi Condensed" pitchFamily="2" charset="77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46AA6-F49E-F841-8139-06CACE379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Ravensburg-Weingarten</a:t>
            </a:r>
            <a:br>
              <a:rPr lang="de-DE" dirty="0"/>
            </a:br>
            <a:r>
              <a:rPr lang="de-DE" dirty="0"/>
              <a:t>University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A40A30-223A-494E-825F-C0964173B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>
                <a:latin typeface="Barlow Semi Condensed Medium" pitchFamily="2" charset="77"/>
              </a:rPr>
              <a:t>www.rwu.de</a:t>
            </a:r>
            <a:r>
              <a:rPr lang="de-DE">
                <a:latin typeface="Barlow Semi Condensed Medium" pitchFamily="2" charset="77"/>
              </a:rPr>
              <a:t/>
            </a:r>
            <a:br>
              <a:rPr lang="de-DE">
                <a:latin typeface="Barlow Semi Condensed Medium" pitchFamily="2" charset="77"/>
              </a:rPr>
            </a:br>
            <a:r>
              <a:rPr lang="de-DE" err="1">
                <a:latin typeface="Barlow Semi Condensed Medium" pitchFamily="2" charset="77"/>
              </a:rPr>
              <a:t>info@rwu.de</a:t>
            </a:r>
            <a:endParaRPr lang="de-DE">
              <a:latin typeface="Barlow Semi Condensed Medium" pitchFamily="2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F559A8-9DF6-B84A-AAE4-62AA799A0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Regionale Hochschule mit</a:t>
            </a:r>
          </a:p>
          <a:p>
            <a:r>
              <a:rPr lang="de-DE"/>
              <a:t>Globaler </a:t>
            </a:r>
            <a:r>
              <a:rPr lang="de-DE" err="1"/>
              <a:t>ausrichtung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62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60874-10C8-0840-A38B-396F5213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Elemente</a:t>
            </a:r>
          </a:p>
        </p:txBody>
      </p:sp>
    </p:spTree>
    <p:extLst>
      <p:ext uri="{BB962C8B-B14F-4D97-AF65-F5344CB8AC3E}">
        <p14:creationId xmlns:p14="http://schemas.microsoft.com/office/powerpoint/2010/main" val="380978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083C59F0-2902-CC48-9358-7BF7FDFA708A}"/>
              </a:ext>
            </a:extLst>
          </p:cNvPr>
          <p:cNvGrpSpPr>
            <a:grpSpLocks/>
          </p:cNvGrpSpPr>
          <p:nvPr/>
        </p:nvGrpSpPr>
        <p:grpSpPr bwMode="auto">
          <a:xfrm>
            <a:off x="306721" y="2861274"/>
            <a:ext cx="478080" cy="478080"/>
            <a:chOff x="1705" y="2872"/>
            <a:chExt cx="332" cy="332"/>
          </a:xfrm>
        </p:grpSpPr>
        <p:sp>
          <p:nvSpPr>
            <p:cNvPr id="4098" name="Freeform 2">
              <a:extLst>
                <a:ext uri="{FF2B5EF4-FFF2-40B4-BE49-F238E27FC236}">
                  <a16:creationId xmlns:a16="http://schemas.microsoft.com/office/drawing/2014/main" id="{A07C2EBC-3195-BC4F-B123-454D7C487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2872"/>
              <a:ext cx="332" cy="332"/>
            </a:xfrm>
            <a:custGeom>
              <a:avLst/>
              <a:gdLst>
                <a:gd name="T0" fmla="*/ 1234 w 1469"/>
                <a:gd name="T1" fmla="*/ 1205 h 1468"/>
                <a:gd name="T2" fmla="*/ 1222 w 1469"/>
                <a:gd name="T3" fmla="*/ 1190 h 1468"/>
                <a:gd name="T4" fmla="*/ 1222 w 1469"/>
                <a:gd name="T5" fmla="*/ 1124 h 1468"/>
                <a:gd name="T6" fmla="*/ 1227 w 1469"/>
                <a:gd name="T7" fmla="*/ 1118 h 1468"/>
                <a:gd name="T8" fmla="*/ 1357 w 1469"/>
                <a:gd name="T9" fmla="*/ 735 h 1468"/>
                <a:gd name="T10" fmla="*/ 1045 w 1469"/>
                <a:gd name="T11" fmla="*/ 195 h 1468"/>
                <a:gd name="T12" fmla="*/ 421 w 1469"/>
                <a:gd name="T13" fmla="*/ 195 h 1468"/>
                <a:gd name="T14" fmla="*/ 167 w 1469"/>
                <a:gd name="T15" fmla="*/ 472 h 1468"/>
                <a:gd name="T16" fmla="*/ 109 w 1469"/>
                <a:gd name="T17" fmla="*/ 724 h 1468"/>
                <a:gd name="T18" fmla="*/ 109 w 1469"/>
                <a:gd name="T19" fmla="*/ 733 h 1468"/>
                <a:gd name="T20" fmla="*/ 422 w 1469"/>
                <a:gd name="T21" fmla="*/ 1274 h 1468"/>
                <a:gd name="T22" fmla="*/ 777 w 1469"/>
                <a:gd name="T23" fmla="*/ 1356 h 1468"/>
                <a:gd name="T24" fmla="*/ 784 w 1469"/>
                <a:gd name="T25" fmla="*/ 1356 h 1468"/>
                <a:gd name="T26" fmla="*/ 841 w 1469"/>
                <a:gd name="T27" fmla="*/ 1389 h 1468"/>
                <a:gd name="T28" fmla="*/ 856 w 1469"/>
                <a:gd name="T29" fmla="*/ 1456 h 1468"/>
                <a:gd name="T30" fmla="*/ 734 w 1469"/>
                <a:gd name="T31" fmla="*/ 1467 h 1468"/>
                <a:gd name="T32" fmla="*/ 733 w 1469"/>
                <a:gd name="T33" fmla="*/ 1467 h 1468"/>
                <a:gd name="T34" fmla="*/ 236 w 1469"/>
                <a:gd name="T35" fmla="*/ 1272 h 1468"/>
                <a:gd name="T36" fmla="*/ 98 w 1469"/>
                <a:gd name="T37" fmla="*/ 1100 h 1468"/>
                <a:gd name="T38" fmla="*/ 31 w 1469"/>
                <a:gd name="T39" fmla="*/ 946 h 1468"/>
                <a:gd name="T40" fmla="*/ 98 w 1469"/>
                <a:gd name="T41" fmla="*/ 367 h 1468"/>
                <a:gd name="T42" fmla="*/ 735 w 1469"/>
                <a:gd name="T43" fmla="*/ 0 h 1468"/>
                <a:gd name="T44" fmla="*/ 1370 w 1469"/>
                <a:gd name="T45" fmla="*/ 367 h 1468"/>
                <a:gd name="T46" fmla="*/ 1370 w 1469"/>
                <a:gd name="T47" fmla="*/ 1101 h 1468"/>
                <a:gd name="T48" fmla="*/ 947 w 1469"/>
                <a:gd name="T49" fmla="*/ 445 h 1468"/>
                <a:gd name="T50" fmla="*/ 521 w 1469"/>
                <a:gd name="T51" fmla="*/ 445 h 1468"/>
                <a:gd name="T52" fmla="*/ 490 w 1469"/>
                <a:gd name="T53" fmla="*/ 476 h 1468"/>
                <a:gd name="T54" fmla="*/ 471 w 1469"/>
                <a:gd name="T55" fmla="*/ 522 h 1468"/>
                <a:gd name="T56" fmla="*/ 490 w 1469"/>
                <a:gd name="T57" fmla="*/ 569 h 1468"/>
                <a:gd name="T58" fmla="*/ 443 w 1469"/>
                <a:gd name="T59" fmla="*/ 948 h 1468"/>
                <a:gd name="T60" fmla="*/ 475 w 1469"/>
                <a:gd name="T61" fmla="*/ 979 h 1468"/>
                <a:gd name="T62" fmla="*/ 521 w 1469"/>
                <a:gd name="T63" fmla="*/ 999 h 1468"/>
                <a:gd name="T64" fmla="*/ 568 w 1469"/>
                <a:gd name="T65" fmla="*/ 979 h 1468"/>
                <a:gd name="T66" fmla="*/ 947 w 1469"/>
                <a:gd name="T67" fmla="*/ 1026 h 1468"/>
                <a:gd name="T68" fmla="*/ 811 w 1469"/>
                <a:gd name="T69" fmla="*/ 735 h 1468"/>
                <a:gd name="T70" fmla="*/ 947 w 1469"/>
                <a:gd name="T71" fmla="*/ 445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9" h="1468">
                  <a:moveTo>
                    <a:pt x="1268" y="1237"/>
                  </a:moveTo>
                  <a:cubicBezTo>
                    <a:pt x="1257" y="1227"/>
                    <a:pt x="1245" y="1216"/>
                    <a:pt x="1234" y="1205"/>
                  </a:cubicBezTo>
                  <a:lnTo>
                    <a:pt x="1234" y="1205"/>
                  </a:lnTo>
                  <a:cubicBezTo>
                    <a:pt x="1229" y="1201"/>
                    <a:pt x="1226" y="1196"/>
                    <a:pt x="1222" y="1190"/>
                  </a:cubicBezTo>
                  <a:cubicBezTo>
                    <a:pt x="1216" y="1180"/>
                    <a:pt x="1213" y="1169"/>
                    <a:pt x="1213" y="1157"/>
                  </a:cubicBezTo>
                  <a:cubicBezTo>
                    <a:pt x="1213" y="1145"/>
                    <a:pt x="1216" y="1135"/>
                    <a:pt x="1222" y="1124"/>
                  </a:cubicBezTo>
                  <a:cubicBezTo>
                    <a:pt x="1224" y="1122"/>
                    <a:pt x="1225" y="1120"/>
                    <a:pt x="1227" y="1118"/>
                  </a:cubicBezTo>
                  <a:lnTo>
                    <a:pt x="1227" y="1118"/>
                  </a:lnTo>
                  <a:cubicBezTo>
                    <a:pt x="1245" y="1094"/>
                    <a:pt x="1260" y="1074"/>
                    <a:pt x="1274" y="1048"/>
                  </a:cubicBezTo>
                  <a:cubicBezTo>
                    <a:pt x="1332" y="949"/>
                    <a:pt x="1357" y="850"/>
                    <a:pt x="1357" y="735"/>
                  </a:cubicBezTo>
                  <a:cubicBezTo>
                    <a:pt x="1357" y="621"/>
                    <a:pt x="1332" y="523"/>
                    <a:pt x="1274" y="424"/>
                  </a:cubicBezTo>
                  <a:cubicBezTo>
                    <a:pt x="1217" y="324"/>
                    <a:pt x="1145" y="252"/>
                    <a:pt x="1045" y="195"/>
                  </a:cubicBezTo>
                  <a:cubicBezTo>
                    <a:pt x="945" y="137"/>
                    <a:pt x="847" y="111"/>
                    <a:pt x="733" y="111"/>
                  </a:cubicBezTo>
                  <a:cubicBezTo>
                    <a:pt x="618" y="111"/>
                    <a:pt x="520" y="137"/>
                    <a:pt x="421" y="195"/>
                  </a:cubicBezTo>
                  <a:cubicBezTo>
                    <a:pt x="321" y="252"/>
                    <a:pt x="249" y="324"/>
                    <a:pt x="192" y="424"/>
                  </a:cubicBezTo>
                  <a:cubicBezTo>
                    <a:pt x="182" y="440"/>
                    <a:pt x="175" y="455"/>
                    <a:pt x="167" y="472"/>
                  </a:cubicBezTo>
                  <a:lnTo>
                    <a:pt x="167" y="472"/>
                  </a:lnTo>
                  <a:cubicBezTo>
                    <a:pt x="128" y="555"/>
                    <a:pt x="110" y="632"/>
                    <a:pt x="109" y="724"/>
                  </a:cubicBezTo>
                  <a:lnTo>
                    <a:pt x="109" y="724"/>
                  </a:lnTo>
                  <a:cubicBezTo>
                    <a:pt x="109" y="727"/>
                    <a:pt x="109" y="730"/>
                    <a:pt x="109" y="733"/>
                  </a:cubicBezTo>
                  <a:cubicBezTo>
                    <a:pt x="109" y="847"/>
                    <a:pt x="135" y="945"/>
                    <a:pt x="193" y="1045"/>
                  </a:cubicBezTo>
                  <a:cubicBezTo>
                    <a:pt x="251" y="1145"/>
                    <a:pt x="322" y="1217"/>
                    <a:pt x="422" y="1274"/>
                  </a:cubicBezTo>
                  <a:cubicBezTo>
                    <a:pt x="522" y="1332"/>
                    <a:pt x="620" y="1358"/>
                    <a:pt x="735" y="1358"/>
                  </a:cubicBezTo>
                  <a:cubicBezTo>
                    <a:pt x="749" y="1358"/>
                    <a:pt x="762" y="1357"/>
                    <a:pt x="777" y="1356"/>
                  </a:cubicBezTo>
                  <a:lnTo>
                    <a:pt x="777" y="1356"/>
                  </a:lnTo>
                  <a:cubicBezTo>
                    <a:pt x="779" y="1356"/>
                    <a:pt x="781" y="1356"/>
                    <a:pt x="784" y="1356"/>
                  </a:cubicBezTo>
                  <a:cubicBezTo>
                    <a:pt x="796" y="1356"/>
                    <a:pt x="807" y="1359"/>
                    <a:pt x="817" y="1365"/>
                  </a:cubicBezTo>
                  <a:cubicBezTo>
                    <a:pt x="828" y="1371"/>
                    <a:pt x="835" y="1378"/>
                    <a:pt x="841" y="1389"/>
                  </a:cubicBezTo>
                  <a:cubicBezTo>
                    <a:pt x="845" y="1396"/>
                    <a:pt x="847" y="1403"/>
                    <a:pt x="849" y="1411"/>
                  </a:cubicBezTo>
                  <a:cubicBezTo>
                    <a:pt x="852" y="1426"/>
                    <a:pt x="854" y="1441"/>
                    <a:pt x="856" y="1456"/>
                  </a:cubicBezTo>
                  <a:lnTo>
                    <a:pt x="856" y="1456"/>
                  </a:lnTo>
                  <a:cubicBezTo>
                    <a:pt x="814" y="1464"/>
                    <a:pt x="777" y="1467"/>
                    <a:pt x="734" y="1467"/>
                  </a:cubicBezTo>
                  <a:cubicBezTo>
                    <a:pt x="733" y="1467"/>
                    <a:pt x="733" y="1467"/>
                    <a:pt x="733" y="1467"/>
                  </a:cubicBezTo>
                  <a:lnTo>
                    <a:pt x="733" y="1467"/>
                  </a:lnTo>
                  <a:cubicBezTo>
                    <a:pt x="598" y="1467"/>
                    <a:pt x="484" y="1436"/>
                    <a:pt x="367" y="1369"/>
                  </a:cubicBezTo>
                  <a:cubicBezTo>
                    <a:pt x="317" y="1340"/>
                    <a:pt x="278" y="1311"/>
                    <a:pt x="236" y="1272"/>
                  </a:cubicBezTo>
                  <a:lnTo>
                    <a:pt x="236" y="1272"/>
                  </a:lnTo>
                  <a:cubicBezTo>
                    <a:pt x="179" y="1220"/>
                    <a:pt x="137" y="1168"/>
                    <a:pt x="98" y="1100"/>
                  </a:cubicBezTo>
                  <a:cubicBezTo>
                    <a:pt x="68" y="1049"/>
                    <a:pt x="48" y="1003"/>
                    <a:pt x="31" y="946"/>
                  </a:cubicBezTo>
                  <a:lnTo>
                    <a:pt x="31" y="946"/>
                  </a:lnTo>
                  <a:cubicBezTo>
                    <a:pt x="9" y="874"/>
                    <a:pt x="0" y="809"/>
                    <a:pt x="0" y="735"/>
                  </a:cubicBezTo>
                  <a:cubicBezTo>
                    <a:pt x="0" y="599"/>
                    <a:pt x="30" y="484"/>
                    <a:pt x="98" y="367"/>
                  </a:cubicBezTo>
                  <a:cubicBezTo>
                    <a:pt x="165" y="250"/>
                    <a:pt x="250" y="165"/>
                    <a:pt x="367" y="98"/>
                  </a:cubicBezTo>
                  <a:cubicBezTo>
                    <a:pt x="484" y="30"/>
                    <a:pt x="599" y="0"/>
                    <a:pt x="735" y="0"/>
                  </a:cubicBezTo>
                  <a:cubicBezTo>
                    <a:pt x="870" y="0"/>
                    <a:pt x="984" y="30"/>
                    <a:pt x="1101" y="98"/>
                  </a:cubicBezTo>
                  <a:cubicBezTo>
                    <a:pt x="1218" y="165"/>
                    <a:pt x="1303" y="250"/>
                    <a:pt x="1370" y="367"/>
                  </a:cubicBezTo>
                  <a:cubicBezTo>
                    <a:pt x="1438" y="484"/>
                    <a:pt x="1468" y="599"/>
                    <a:pt x="1468" y="735"/>
                  </a:cubicBezTo>
                  <a:cubicBezTo>
                    <a:pt x="1468" y="870"/>
                    <a:pt x="1437" y="984"/>
                    <a:pt x="1370" y="1101"/>
                  </a:cubicBezTo>
                  <a:cubicBezTo>
                    <a:pt x="1340" y="1153"/>
                    <a:pt x="1309" y="1194"/>
                    <a:pt x="1268" y="1237"/>
                  </a:cubicBezTo>
                  <a:close/>
                  <a:moveTo>
                    <a:pt x="947" y="445"/>
                  </a:moveTo>
                  <a:cubicBezTo>
                    <a:pt x="876" y="516"/>
                    <a:pt x="805" y="587"/>
                    <a:pt x="734" y="658"/>
                  </a:cubicBezTo>
                  <a:cubicBezTo>
                    <a:pt x="663" y="587"/>
                    <a:pt x="592" y="516"/>
                    <a:pt x="521" y="445"/>
                  </a:cubicBezTo>
                  <a:cubicBezTo>
                    <a:pt x="510" y="455"/>
                    <a:pt x="500" y="465"/>
                    <a:pt x="490" y="476"/>
                  </a:cubicBezTo>
                  <a:lnTo>
                    <a:pt x="490" y="476"/>
                  </a:lnTo>
                  <a:cubicBezTo>
                    <a:pt x="486" y="480"/>
                    <a:pt x="482" y="484"/>
                    <a:pt x="479" y="490"/>
                  </a:cubicBezTo>
                  <a:cubicBezTo>
                    <a:pt x="472" y="500"/>
                    <a:pt x="471" y="509"/>
                    <a:pt x="471" y="522"/>
                  </a:cubicBezTo>
                  <a:cubicBezTo>
                    <a:pt x="471" y="534"/>
                    <a:pt x="472" y="545"/>
                    <a:pt x="479" y="555"/>
                  </a:cubicBezTo>
                  <a:cubicBezTo>
                    <a:pt x="482" y="561"/>
                    <a:pt x="486" y="565"/>
                    <a:pt x="490" y="569"/>
                  </a:cubicBezTo>
                  <a:cubicBezTo>
                    <a:pt x="545" y="624"/>
                    <a:pt x="601" y="680"/>
                    <a:pt x="657" y="735"/>
                  </a:cubicBezTo>
                  <a:cubicBezTo>
                    <a:pt x="585" y="806"/>
                    <a:pt x="514" y="877"/>
                    <a:pt x="443" y="948"/>
                  </a:cubicBezTo>
                  <a:cubicBezTo>
                    <a:pt x="453" y="959"/>
                    <a:pt x="464" y="969"/>
                    <a:pt x="475" y="979"/>
                  </a:cubicBezTo>
                  <a:lnTo>
                    <a:pt x="475" y="979"/>
                  </a:lnTo>
                  <a:cubicBezTo>
                    <a:pt x="479" y="984"/>
                    <a:pt x="483" y="987"/>
                    <a:pt x="488" y="990"/>
                  </a:cubicBezTo>
                  <a:cubicBezTo>
                    <a:pt x="499" y="996"/>
                    <a:pt x="509" y="999"/>
                    <a:pt x="521" y="999"/>
                  </a:cubicBezTo>
                  <a:cubicBezTo>
                    <a:pt x="533" y="999"/>
                    <a:pt x="543" y="996"/>
                    <a:pt x="554" y="990"/>
                  </a:cubicBezTo>
                  <a:cubicBezTo>
                    <a:pt x="559" y="987"/>
                    <a:pt x="563" y="984"/>
                    <a:pt x="568" y="979"/>
                  </a:cubicBezTo>
                  <a:cubicBezTo>
                    <a:pt x="623" y="924"/>
                    <a:pt x="678" y="868"/>
                    <a:pt x="734" y="812"/>
                  </a:cubicBezTo>
                  <a:cubicBezTo>
                    <a:pt x="805" y="884"/>
                    <a:pt x="876" y="955"/>
                    <a:pt x="947" y="1026"/>
                  </a:cubicBezTo>
                  <a:cubicBezTo>
                    <a:pt x="973" y="1000"/>
                    <a:pt x="999" y="974"/>
                    <a:pt x="1024" y="948"/>
                  </a:cubicBezTo>
                  <a:cubicBezTo>
                    <a:pt x="953" y="877"/>
                    <a:pt x="882" y="806"/>
                    <a:pt x="811" y="735"/>
                  </a:cubicBezTo>
                  <a:cubicBezTo>
                    <a:pt x="882" y="664"/>
                    <a:pt x="953" y="593"/>
                    <a:pt x="1024" y="522"/>
                  </a:cubicBezTo>
                  <a:cubicBezTo>
                    <a:pt x="999" y="496"/>
                    <a:pt x="973" y="470"/>
                    <a:pt x="947" y="445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0B152609-3BB8-F244-B9DA-AFAFB95A6FA6}"/>
              </a:ext>
            </a:extLst>
          </p:cNvPr>
          <p:cNvGrpSpPr>
            <a:grpSpLocks/>
          </p:cNvGrpSpPr>
          <p:nvPr/>
        </p:nvGrpSpPr>
        <p:grpSpPr bwMode="auto">
          <a:xfrm>
            <a:off x="356826" y="4852704"/>
            <a:ext cx="463680" cy="463680"/>
            <a:chOff x="2214" y="2877"/>
            <a:chExt cx="322" cy="322"/>
          </a:xfrm>
        </p:grpSpPr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53E06C1B-4140-EE4B-B057-7CAAB540B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2877"/>
              <a:ext cx="322" cy="322"/>
            </a:xfrm>
            <a:custGeom>
              <a:avLst/>
              <a:gdLst>
                <a:gd name="T0" fmla="*/ 1379 w 1426"/>
                <a:gd name="T1" fmla="*/ 209 h 1426"/>
                <a:gd name="T2" fmla="*/ 1216 w 1426"/>
                <a:gd name="T3" fmla="*/ 45 h 1426"/>
                <a:gd name="T4" fmla="*/ 1106 w 1426"/>
                <a:gd name="T5" fmla="*/ 0 h 1426"/>
                <a:gd name="T6" fmla="*/ 997 w 1426"/>
                <a:gd name="T7" fmla="*/ 45 h 1426"/>
                <a:gd name="T8" fmla="*/ 916 w 1426"/>
                <a:gd name="T9" fmla="*/ 127 h 1426"/>
                <a:gd name="T10" fmla="*/ 900 w 1426"/>
                <a:gd name="T11" fmla="*/ 166 h 1426"/>
                <a:gd name="T12" fmla="*/ 916 w 1426"/>
                <a:gd name="T13" fmla="*/ 205 h 1426"/>
                <a:gd name="T14" fmla="*/ 548 w 1426"/>
                <a:gd name="T15" fmla="*/ 1103 h 1426"/>
                <a:gd name="T16" fmla="*/ 759 w 1426"/>
                <a:gd name="T17" fmla="*/ 437 h 1426"/>
                <a:gd name="T18" fmla="*/ 770 w 1426"/>
                <a:gd name="T19" fmla="*/ 423 h 1426"/>
                <a:gd name="T20" fmla="*/ 770 w 1426"/>
                <a:gd name="T21" fmla="*/ 357 h 1426"/>
                <a:gd name="T22" fmla="*/ 728 w 1426"/>
                <a:gd name="T23" fmla="*/ 313 h 1426"/>
                <a:gd name="T24" fmla="*/ 188 w 1426"/>
                <a:gd name="T25" fmla="*/ 859 h 1426"/>
                <a:gd name="T26" fmla="*/ 176 w 1426"/>
                <a:gd name="T27" fmla="*/ 879 h 1426"/>
                <a:gd name="T28" fmla="*/ 4 w 1426"/>
                <a:gd name="T29" fmla="*/ 1349 h 1426"/>
                <a:gd name="T30" fmla="*/ 6 w 1426"/>
                <a:gd name="T31" fmla="*/ 1396 h 1426"/>
                <a:gd name="T32" fmla="*/ 7 w 1426"/>
                <a:gd name="T33" fmla="*/ 1398 h 1426"/>
                <a:gd name="T34" fmla="*/ 55 w 1426"/>
                <a:gd name="T35" fmla="*/ 1425 h 1426"/>
                <a:gd name="T36" fmla="*/ 548 w 1426"/>
                <a:gd name="T37" fmla="*/ 1250 h 1426"/>
                <a:gd name="T38" fmla="*/ 558 w 1426"/>
                <a:gd name="T39" fmla="*/ 1246 h 1426"/>
                <a:gd name="T40" fmla="*/ 1298 w 1426"/>
                <a:gd name="T41" fmla="*/ 508 h 1426"/>
                <a:gd name="T42" fmla="*/ 1379 w 1426"/>
                <a:gd name="T43" fmla="*/ 426 h 1426"/>
                <a:gd name="T44" fmla="*/ 1404 w 1426"/>
                <a:gd name="T45" fmla="*/ 394 h 1426"/>
                <a:gd name="T46" fmla="*/ 1418 w 1426"/>
                <a:gd name="T47" fmla="*/ 271 h 1426"/>
                <a:gd name="T48" fmla="*/ 1405 w 1426"/>
                <a:gd name="T49" fmla="*/ 241 h 1426"/>
                <a:gd name="T50" fmla="*/ 259 w 1426"/>
                <a:gd name="T51" fmla="*/ 969 h 1426"/>
                <a:gd name="T52" fmla="*/ 146 w 1426"/>
                <a:gd name="T53" fmla="*/ 1279 h 1426"/>
                <a:gd name="T54" fmla="*/ 1302 w 1426"/>
                <a:gd name="T55" fmla="*/ 349 h 1426"/>
                <a:gd name="T56" fmla="*/ 1033 w 1426"/>
                <a:gd name="T57" fmla="*/ 165 h 1426"/>
                <a:gd name="T58" fmla="*/ 1076 w 1426"/>
                <a:gd name="T59" fmla="*/ 122 h 1426"/>
                <a:gd name="T60" fmla="*/ 1108 w 1426"/>
                <a:gd name="T61" fmla="*/ 109 h 1426"/>
                <a:gd name="T62" fmla="*/ 1140 w 1426"/>
                <a:gd name="T63" fmla="*/ 122 h 1426"/>
                <a:gd name="T64" fmla="*/ 1302 w 1426"/>
                <a:gd name="T65" fmla="*/ 284 h 1426"/>
                <a:gd name="T66" fmla="*/ 1315 w 1426"/>
                <a:gd name="T67" fmla="*/ 315 h 1426"/>
                <a:gd name="T68" fmla="*/ 1315 w 1426"/>
                <a:gd name="T69" fmla="*/ 316 h 1426"/>
                <a:gd name="T70" fmla="*/ 1309 w 1426"/>
                <a:gd name="T71" fmla="*/ 34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6" h="1426">
                  <a:moveTo>
                    <a:pt x="1379" y="209"/>
                  </a:moveTo>
                  <a:lnTo>
                    <a:pt x="1379" y="209"/>
                  </a:lnTo>
                  <a:cubicBezTo>
                    <a:pt x="1325" y="154"/>
                    <a:pt x="1270" y="100"/>
                    <a:pt x="1216" y="45"/>
                  </a:cubicBezTo>
                  <a:lnTo>
                    <a:pt x="1216" y="45"/>
                  </a:lnTo>
                  <a:cubicBezTo>
                    <a:pt x="1206" y="35"/>
                    <a:pt x="1196" y="28"/>
                    <a:pt x="1184" y="21"/>
                  </a:cubicBezTo>
                  <a:cubicBezTo>
                    <a:pt x="1159" y="6"/>
                    <a:pt x="1135" y="0"/>
                    <a:pt x="1106" y="0"/>
                  </a:cubicBezTo>
                  <a:cubicBezTo>
                    <a:pt x="1078" y="0"/>
                    <a:pt x="1054" y="6"/>
                    <a:pt x="1029" y="21"/>
                  </a:cubicBezTo>
                  <a:cubicBezTo>
                    <a:pt x="1017" y="28"/>
                    <a:pt x="1007" y="35"/>
                    <a:pt x="997" y="45"/>
                  </a:cubicBezTo>
                  <a:cubicBezTo>
                    <a:pt x="970" y="72"/>
                    <a:pt x="943" y="100"/>
                    <a:pt x="916" y="127"/>
                  </a:cubicBezTo>
                  <a:lnTo>
                    <a:pt x="916" y="127"/>
                  </a:lnTo>
                  <a:cubicBezTo>
                    <a:pt x="912" y="130"/>
                    <a:pt x="909" y="134"/>
                    <a:pt x="907" y="138"/>
                  </a:cubicBezTo>
                  <a:cubicBezTo>
                    <a:pt x="902" y="147"/>
                    <a:pt x="900" y="156"/>
                    <a:pt x="900" y="166"/>
                  </a:cubicBezTo>
                  <a:cubicBezTo>
                    <a:pt x="900" y="176"/>
                    <a:pt x="903" y="184"/>
                    <a:pt x="907" y="193"/>
                  </a:cubicBezTo>
                  <a:cubicBezTo>
                    <a:pt x="910" y="198"/>
                    <a:pt x="912" y="201"/>
                    <a:pt x="916" y="205"/>
                  </a:cubicBezTo>
                  <a:cubicBezTo>
                    <a:pt x="1005" y="293"/>
                    <a:pt x="1094" y="381"/>
                    <a:pt x="1182" y="469"/>
                  </a:cubicBezTo>
                  <a:cubicBezTo>
                    <a:pt x="971" y="680"/>
                    <a:pt x="759" y="892"/>
                    <a:pt x="548" y="1103"/>
                  </a:cubicBezTo>
                  <a:cubicBezTo>
                    <a:pt x="473" y="1028"/>
                    <a:pt x="398" y="953"/>
                    <a:pt x="323" y="878"/>
                  </a:cubicBezTo>
                  <a:cubicBezTo>
                    <a:pt x="468" y="731"/>
                    <a:pt x="614" y="584"/>
                    <a:pt x="759" y="437"/>
                  </a:cubicBezTo>
                  <a:lnTo>
                    <a:pt x="759" y="437"/>
                  </a:lnTo>
                  <a:cubicBezTo>
                    <a:pt x="764" y="432"/>
                    <a:pt x="768" y="428"/>
                    <a:pt x="770" y="423"/>
                  </a:cubicBezTo>
                  <a:cubicBezTo>
                    <a:pt x="777" y="412"/>
                    <a:pt x="778" y="402"/>
                    <a:pt x="778" y="390"/>
                  </a:cubicBezTo>
                  <a:cubicBezTo>
                    <a:pt x="778" y="378"/>
                    <a:pt x="777" y="368"/>
                    <a:pt x="770" y="357"/>
                  </a:cubicBezTo>
                  <a:cubicBezTo>
                    <a:pt x="768" y="352"/>
                    <a:pt x="764" y="348"/>
                    <a:pt x="759" y="344"/>
                  </a:cubicBezTo>
                  <a:cubicBezTo>
                    <a:pt x="749" y="333"/>
                    <a:pt x="739" y="323"/>
                    <a:pt x="728" y="313"/>
                  </a:cubicBezTo>
                  <a:cubicBezTo>
                    <a:pt x="548" y="495"/>
                    <a:pt x="368" y="677"/>
                    <a:pt x="188" y="859"/>
                  </a:cubicBezTo>
                  <a:lnTo>
                    <a:pt x="188" y="859"/>
                  </a:lnTo>
                  <a:cubicBezTo>
                    <a:pt x="185" y="862"/>
                    <a:pt x="182" y="867"/>
                    <a:pt x="180" y="870"/>
                  </a:cubicBezTo>
                  <a:cubicBezTo>
                    <a:pt x="178" y="874"/>
                    <a:pt x="177" y="875"/>
                    <a:pt x="176" y="879"/>
                  </a:cubicBezTo>
                  <a:cubicBezTo>
                    <a:pt x="119" y="1036"/>
                    <a:pt x="61" y="1193"/>
                    <a:pt x="4" y="1349"/>
                  </a:cubicBezTo>
                  <a:lnTo>
                    <a:pt x="4" y="1349"/>
                  </a:lnTo>
                  <a:cubicBezTo>
                    <a:pt x="1" y="1356"/>
                    <a:pt x="0" y="1363"/>
                    <a:pt x="0" y="1370"/>
                  </a:cubicBezTo>
                  <a:cubicBezTo>
                    <a:pt x="0" y="1380"/>
                    <a:pt x="2" y="1388"/>
                    <a:pt x="6" y="1396"/>
                  </a:cubicBezTo>
                  <a:lnTo>
                    <a:pt x="6" y="1396"/>
                  </a:lnTo>
                  <a:cubicBezTo>
                    <a:pt x="7" y="1397"/>
                    <a:pt x="7" y="1397"/>
                    <a:pt x="7" y="1398"/>
                  </a:cubicBezTo>
                  <a:cubicBezTo>
                    <a:pt x="12" y="1406"/>
                    <a:pt x="18" y="1413"/>
                    <a:pt x="27" y="1418"/>
                  </a:cubicBezTo>
                  <a:cubicBezTo>
                    <a:pt x="36" y="1423"/>
                    <a:pt x="44" y="1425"/>
                    <a:pt x="55" y="1425"/>
                  </a:cubicBezTo>
                  <a:cubicBezTo>
                    <a:pt x="61" y="1425"/>
                    <a:pt x="67" y="1424"/>
                    <a:pt x="73" y="1422"/>
                  </a:cubicBezTo>
                  <a:cubicBezTo>
                    <a:pt x="231" y="1365"/>
                    <a:pt x="389" y="1307"/>
                    <a:pt x="548" y="1250"/>
                  </a:cubicBezTo>
                  <a:lnTo>
                    <a:pt x="548" y="1250"/>
                  </a:lnTo>
                  <a:cubicBezTo>
                    <a:pt x="552" y="1249"/>
                    <a:pt x="554" y="1248"/>
                    <a:pt x="558" y="1246"/>
                  </a:cubicBezTo>
                  <a:cubicBezTo>
                    <a:pt x="561" y="1244"/>
                    <a:pt x="565" y="1242"/>
                    <a:pt x="568" y="1239"/>
                  </a:cubicBezTo>
                  <a:cubicBezTo>
                    <a:pt x="811" y="995"/>
                    <a:pt x="1055" y="751"/>
                    <a:pt x="1298" y="508"/>
                  </a:cubicBezTo>
                  <a:lnTo>
                    <a:pt x="1298" y="508"/>
                  </a:lnTo>
                  <a:cubicBezTo>
                    <a:pt x="1325" y="480"/>
                    <a:pt x="1352" y="453"/>
                    <a:pt x="1379" y="426"/>
                  </a:cubicBezTo>
                  <a:lnTo>
                    <a:pt x="1379" y="426"/>
                  </a:lnTo>
                  <a:cubicBezTo>
                    <a:pt x="1389" y="416"/>
                    <a:pt x="1397" y="407"/>
                    <a:pt x="1404" y="394"/>
                  </a:cubicBezTo>
                  <a:cubicBezTo>
                    <a:pt x="1418" y="370"/>
                    <a:pt x="1425" y="345"/>
                    <a:pt x="1425" y="316"/>
                  </a:cubicBezTo>
                  <a:cubicBezTo>
                    <a:pt x="1425" y="300"/>
                    <a:pt x="1423" y="286"/>
                    <a:pt x="1418" y="271"/>
                  </a:cubicBezTo>
                  <a:lnTo>
                    <a:pt x="1418" y="271"/>
                  </a:lnTo>
                  <a:cubicBezTo>
                    <a:pt x="1415" y="260"/>
                    <a:pt x="1411" y="251"/>
                    <a:pt x="1405" y="241"/>
                  </a:cubicBezTo>
                  <a:cubicBezTo>
                    <a:pt x="1398" y="229"/>
                    <a:pt x="1390" y="219"/>
                    <a:pt x="1379" y="209"/>
                  </a:cubicBezTo>
                  <a:close/>
                  <a:moveTo>
                    <a:pt x="259" y="969"/>
                  </a:moveTo>
                  <a:cubicBezTo>
                    <a:pt x="325" y="1035"/>
                    <a:pt x="391" y="1101"/>
                    <a:pt x="457" y="1166"/>
                  </a:cubicBezTo>
                  <a:cubicBezTo>
                    <a:pt x="353" y="1204"/>
                    <a:pt x="249" y="1241"/>
                    <a:pt x="146" y="1279"/>
                  </a:cubicBezTo>
                  <a:cubicBezTo>
                    <a:pt x="184" y="1176"/>
                    <a:pt x="221" y="1073"/>
                    <a:pt x="259" y="969"/>
                  </a:cubicBezTo>
                  <a:close/>
                  <a:moveTo>
                    <a:pt x="1302" y="349"/>
                  </a:moveTo>
                  <a:cubicBezTo>
                    <a:pt x="1287" y="363"/>
                    <a:pt x="1273" y="377"/>
                    <a:pt x="1258" y="391"/>
                  </a:cubicBezTo>
                  <a:cubicBezTo>
                    <a:pt x="1183" y="315"/>
                    <a:pt x="1108" y="240"/>
                    <a:pt x="1033" y="165"/>
                  </a:cubicBezTo>
                  <a:cubicBezTo>
                    <a:pt x="1048" y="151"/>
                    <a:pt x="1062" y="136"/>
                    <a:pt x="1076" y="122"/>
                  </a:cubicBezTo>
                  <a:lnTo>
                    <a:pt x="1076" y="122"/>
                  </a:lnTo>
                  <a:cubicBezTo>
                    <a:pt x="1079" y="119"/>
                    <a:pt x="1082" y="117"/>
                    <a:pt x="1085" y="115"/>
                  </a:cubicBezTo>
                  <a:cubicBezTo>
                    <a:pt x="1092" y="111"/>
                    <a:pt x="1100" y="109"/>
                    <a:pt x="1108" y="109"/>
                  </a:cubicBezTo>
                  <a:cubicBezTo>
                    <a:pt x="1117" y="109"/>
                    <a:pt x="1123" y="111"/>
                    <a:pt x="1130" y="115"/>
                  </a:cubicBezTo>
                  <a:cubicBezTo>
                    <a:pt x="1134" y="117"/>
                    <a:pt x="1137" y="119"/>
                    <a:pt x="1140" y="122"/>
                  </a:cubicBezTo>
                  <a:cubicBezTo>
                    <a:pt x="1194" y="176"/>
                    <a:pt x="1248" y="230"/>
                    <a:pt x="1302" y="284"/>
                  </a:cubicBezTo>
                  <a:lnTo>
                    <a:pt x="1302" y="284"/>
                  </a:lnTo>
                  <a:cubicBezTo>
                    <a:pt x="1305" y="287"/>
                    <a:pt x="1307" y="290"/>
                    <a:pt x="1309" y="294"/>
                  </a:cubicBezTo>
                  <a:cubicBezTo>
                    <a:pt x="1313" y="301"/>
                    <a:pt x="1315" y="307"/>
                    <a:pt x="1315" y="315"/>
                  </a:cubicBezTo>
                  <a:cubicBezTo>
                    <a:pt x="1315" y="316"/>
                    <a:pt x="1315" y="315"/>
                    <a:pt x="1315" y="316"/>
                  </a:cubicBezTo>
                  <a:lnTo>
                    <a:pt x="1315" y="316"/>
                  </a:lnTo>
                  <a:cubicBezTo>
                    <a:pt x="1315" y="317"/>
                    <a:pt x="1315" y="317"/>
                    <a:pt x="1315" y="318"/>
                  </a:cubicBezTo>
                  <a:cubicBezTo>
                    <a:pt x="1315" y="326"/>
                    <a:pt x="1313" y="333"/>
                    <a:pt x="1309" y="340"/>
                  </a:cubicBezTo>
                  <a:cubicBezTo>
                    <a:pt x="1307" y="343"/>
                    <a:pt x="1305" y="346"/>
                    <a:pt x="1302" y="349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01" name="Group 5">
            <a:extLst>
              <a:ext uri="{FF2B5EF4-FFF2-40B4-BE49-F238E27FC236}">
                <a16:creationId xmlns:a16="http://schemas.microsoft.com/office/drawing/2014/main" id="{674A8601-42A8-834F-81CE-FC036DD2E210}"/>
              </a:ext>
            </a:extLst>
          </p:cNvPr>
          <p:cNvGrpSpPr>
            <a:grpSpLocks/>
          </p:cNvGrpSpPr>
          <p:nvPr/>
        </p:nvGrpSpPr>
        <p:grpSpPr bwMode="auto">
          <a:xfrm>
            <a:off x="2199366" y="4853424"/>
            <a:ext cx="391680" cy="462240"/>
            <a:chOff x="3213" y="2878"/>
            <a:chExt cx="272" cy="321"/>
          </a:xfrm>
        </p:grpSpPr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28522493-C049-D847-ADA1-FD802897E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2878"/>
              <a:ext cx="272" cy="321"/>
            </a:xfrm>
            <a:custGeom>
              <a:avLst/>
              <a:gdLst>
                <a:gd name="T0" fmla="*/ 207 w 1206"/>
                <a:gd name="T1" fmla="*/ 1365 h 1422"/>
                <a:gd name="T2" fmla="*/ 56 w 1206"/>
                <a:gd name="T3" fmla="*/ 798 h 1422"/>
                <a:gd name="T4" fmla="*/ 202 w 1206"/>
                <a:gd name="T5" fmla="*/ 709 h 1422"/>
                <a:gd name="T6" fmla="*/ 205 w 1206"/>
                <a:gd name="T7" fmla="*/ 780 h 1422"/>
                <a:gd name="T8" fmla="*/ 145 w 1206"/>
                <a:gd name="T9" fmla="*/ 858 h 1422"/>
                <a:gd name="T10" fmla="*/ 257 w 1206"/>
                <a:gd name="T11" fmla="*/ 1275 h 1422"/>
                <a:gd name="T12" fmla="*/ 624 w 1206"/>
                <a:gd name="T13" fmla="*/ 1228 h 1422"/>
                <a:gd name="T14" fmla="*/ 670 w 1206"/>
                <a:gd name="T15" fmla="*/ 1210 h 1422"/>
                <a:gd name="T16" fmla="*/ 748 w 1206"/>
                <a:gd name="T17" fmla="*/ 1252 h 1422"/>
                <a:gd name="T18" fmla="*/ 415 w 1206"/>
                <a:gd name="T19" fmla="*/ 1421 h 1422"/>
                <a:gd name="T20" fmla="*/ 638 w 1206"/>
                <a:gd name="T21" fmla="*/ 280 h 1422"/>
                <a:gd name="T22" fmla="*/ 570 w 1206"/>
                <a:gd name="T23" fmla="*/ 25 h 1422"/>
                <a:gd name="T24" fmla="*/ 388 w 1206"/>
                <a:gd name="T25" fmla="*/ 22 h 1422"/>
                <a:gd name="T26" fmla="*/ 315 w 1206"/>
                <a:gd name="T27" fmla="*/ 93 h 1422"/>
                <a:gd name="T28" fmla="*/ 383 w 1206"/>
                <a:gd name="T29" fmla="*/ 348 h 1422"/>
                <a:gd name="T30" fmla="*/ 575 w 1206"/>
                <a:gd name="T31" fmla="*/ 344 h 1422"/>
                <a:gd name="T32" fmla="*/ 519 w 1206"/>
                <a:gd name="T33" fmla="*/ 117 h 1422"/>
                <a:gd name="T34" fmla="*/ 548 w 1206"/>
                <a:gd name="T35" fmla="*/ 145 h 1422"/>
                <a:gd name="T36" fmla="*/ 555 w 1206"/>
                <a:gd name="T37" fmla="*/ 203 h 1422"/>
                <a:gd name="T38" fmla="*/ 520 w 1206"/>
                <a:gd name="T39" fmla="*/ 249 h 1422"/>
                <a:gd name="T40" fmla="*/ 482 w 1206"/>
                <a:gd name="T41" fmla="*/ 259 h 1422"/>
                <a:gd name="T42" fmla="*/ 444 w 1206"/>
                <a:gd name="T43" fmla="*/ 249 h 1422"/>
                <a:gd name="T44" fmla="*/ 416 w 1206"/>
                <a:gd name="T45" fmla="*/ 221 h 1422"/>
                <a:gd name="T46" fmla="*/ 408 w 1206"/>
                <a:gd name="T47" fmla="*/ 163 h 1422"/>
                <a:gd name="T48" fmla="*/ 443 w 1206"/>
                <a:gd name="T49" fmla="*/ 117 h 1422"/>
                <a:gd name="T50" fmla="*/ 481 w 1206"/>
                <a:gd name="T51" fmla="*/ 107 h 1422"/>
                <a:gd name="T52" fmla="*/ 1148 w 1206"/>
                <a:gd name="T53" fmla="*/ 1326 h 1422"/>
                <a:gd name="T54" fmla="*/ 1205 w 1206"/>
                <a:gd name="T55" fmla="*/ 1211 h 1422"/>
                <a:gd name="T56" fmla="*/ 1046 w 1206"/>
                <a:gd name="T57" fmla="*/ 824 h 1422"/>
                <a:gd name="T58" fmla="*/ 935 w 1206"/>
                <a:gd name="T59" fmla="*/ 745 h 1422"/>
                <a:gd name="T60" fmla="*/ 558 w 1206"/>
                <a:gd name="T61" fmla="*/ 520 h 1422"/>
                <a:gd name="T62" fmla="*/ 424 w 1206"/>
                <a:gd name="T63" fmla="*/ 437 h 1422"/>
                <a:gd name="T64" fmla="*/ 274 w 1206"/>
                <a:gd name="T65" fmla="*/ 587 h 1422"/>
                <a:gd name="T66" fmla="*/ 400 w 1206"/>
                <a:gd name="T67" fmla="*/ 906 h 1422"/>
                <a:gd name="T68" fmla="*/ 440 w 1206"/>
                <a:gd name="T69" fmla="*/ 875 h 1422"/>
                <a:gd name="T70" fmla="*/ 386 w 1206"/>
                <a:gd name="T71" fmla="*/ 603 h 1422"/>
                <a:gd name="T72" fmla="*/ 390 w 1206"/>
                <a:gd name="T73" fmla="*/ 571 h 1422"/>
                <a:gd name="T74" fmla="*/ 416 w 1206"/>
                <a:gd name="T75" fmla="*/ 552 h 1422"/>
                <a:gd name="T76" fmla="*/ 460 w 1206"/>
                <a:gd name="T77" fmla="*/ 572 h 1422"/>
                <a:gd name="T78" fmla="*/ 575 w 1206"/>
                <a:gd name="T79" fmla="*/ 781 h 1422"/>
                <a:gd name="T80" fmla="*/ 650 w 1206"/>
                <a:gd name="T81" fmla="*/ 830 h 1422"/>
                <a:gd name="T82" fmla="*/ 937 w 1206"/>
                <a:gd name="T83" fmla="*/ 858 h 1422"/>
                <a:gd name="T84" fmla="*/ 1095 w 1206"/>
                <a:gd name="T85" fmla="*/ 1198 h 1422"/>
                <a:gd name="T86" fmla="*/ 1094 w 1206"/>
                <a:gd name="T87" fmla="*/ 1226 h 1422"/>
                <a:gd name="T88" fmla="*/ 1081 w 1206"/>
                <a:gd name="T89" fmla="*/ 1238 h 1422"/>
                <a:gd name="T90" fmla="*/ 1042 w 1206"/>
                <a:gd name="T91" fmla="*/ 1230 h 1422"/>
                <a:gd name="T92" fmla="*/ 667 w 1206"/>
                <a:gd name="T93" fmla="*/ 1046 h 1422"/>
                <a:gd name="T94" fmla="*/ 956 w 1206"/>
                <a:gd name="T95" fmla="*/ 1297 h 1422"/>
                <a:gd name="T96" fmla="*/ 1067 w 1206"/>
                <a:gd name="T97" fmla="*/ 1352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6" h="1422">
                  <a:moveTo>
                    <a:pt x="415" y="1421"/>
                  </a:moveTo>
                  <a:lnTo>
                    <a:pt x="415" y="1421"/>
                  </a:lnTo>
                  <a:cubicBezTo>
                    <a:pt x="338" y="1421"/>
                    <a:pt x="274" y="1404"/>
                    <a:pt x="207" y="1365"/>
                  </a:cubicBezTo>
                  <a:cubicBezTo>
                    <a:pt x="141" y="1327"/>
                    <a:pt x="94" y="1281"/>
                    <a:pt x="56" y="1214"/>
                  </a:cubicBezTo>
                  <a:cubicBezTo>
                    <a:pt x="17" y="1148"/>
                    <a:pt x="0" y="1082"/>
                    <a:pt x="0" y="1006"/>
                  </a:cubicBezTo>
                  <a:cubicBezTo>
                    <a:pt x="0" y="930"/>
                    <a:pt x="17" y="865"/>
                    <a:pt x="56" y="798"/>
                  </a:cubicBezTo>
                  <a:cubicBezTo>
                    <a:pt x="87" y="745"/>
                    <a:pt x="123" y="706"/>
                    <a:pt x="173" y="670"/>
                  </a:cubicBezTo>
                  <a:cubicBezTo>
                    <a:pt x="183" y="683"/>
                    <a:pt x="192" y="696"/>
                    <a:pt x="202" y="709"/>
                  </a:cubicBezTo>
                  <a:lnTo>
                    <a:pt x="202" y="709"/>
                  </a:lnTo>
                  <a:cubicBezTo>
                    <a:pt x="203" y="711"/>
                    <a:pt x="204" y="713"/>
                    <a:pt x="205" y="714"/>
                  </a:cubicBezTo>
                  <a:cubicBezTo>
                    <a:pt x="211" y="725"/>
                    <a:pt x="214" y="735"/>
                    <a:pt x="214" y="747"/>
                  </a:cubicBezTo>
                  <a:cubicBezTo>
                    <a:pt x="214" y="759"/>
                    <a:pt x="211" y="770"/>
                    <a:pt x="205" y="780"/>
                  </a:cubicBezTo>
                  <a:cubicBezTo>
                    <a:pt x="202" y="786"/>
                    <a:pt x="199" y="789"/>
                    <a:pt x="195" y="793"/>
                  </a:cubicBezTo>
                  <a:lnTo>
                    <a:pt x="195" y="793"/>
                  </a:lnTo>
                  <a:cubicBezTo>
                    <a:pt x="175" y="813"/>
                    <a:pt x="160" y="833"/>
                    <a:pt x="145" y="858"/>
                  </a:cubicBezTo>
                  <a:cubicBezTo>
                    <a:pt x="117" y="906"/>
                    <a:pt x="104" y="954"/>
                    <a:pt x="104" y="1010"/>
                  </a:cubicBezTo>
                  <a:cubicBezTo>
                    <a:pt x="104" y="1067"/>
                    <a:pt x="117" y="1115"/>
                    <a:pt x="145" y="1163"/>
                  </a:cubicBezTo>
                  <a:cubicBezTo>
                    <a:pt x="173" y="1212"/>
                    <a:pt x="208" y="1247"/>
                    <a:pt x="257" y="1275"/>
                  </a:cubicBezTo>
                  <a:cubicBezTo>
                    <a:pt x="306" y="1303"/>
                    <a:pt x="353" y="1316"/>
                    <a:pt x="410" y="1316"/>
                  </a:cubicBezTo>
                  <a:cubicBezTo>
                    <a:pt x="466" y="1316"/>
                    <a:pt x="514" y="1303"/>
                    <a:pt x="562" y="1275"/>
                  </a:cubicBezTo>
                  <a:cubicBezTo>
                    <a:pt x="586" y="1261"/>
                    <a:pt x="605" y="1247"/>
                    <a:pt x="624" y="1228"/>
                  </a:cubicBezTo>
                  <a:lnTo>
                    <a:pt x="624" y="1228"/>
                  </a:lnTo>
                  <a:cubicBezTo>
                    <a:pt x="628" y="1224"/>
                    <a:pt x="632" y="1222"/>
                    <a:pt x="637" y="1219"/>
                  </a:cubicBezTo>
                  <a:cubicBezTo>
                    <a:pt x="647" y="1213"/>
                    <a:pt x="658" y="1210"/>
                    <a:pt x="670" y="1210"/>
                  </a:cubicBezTo>
                  <a:cubicBezTo>
                    <a:pt x="682" y="1210"/>
                    <a:pt x="692" y="1212"/>
                    <a:pt x="703" y="1219"/>
                  </a:cubicBezTo>
                  <a:cubicBezTo>
                    <a:pt x="705" y="1220"/>
                    <a:pt x="707" y="1221"/>
                    <a:pt x="709" y="1222"/>
                  </a:cubicBezTo>
                  <a:cubicBezTo>
                    <a:pt x="722" y="1232"/>
                    <a:pt x="735" y="1242"/>
                    <a:pt x="748" y="1252"/>
                  </a:cubicBezTo>
                  <a:lnTo>
                    <a:pt x="748" y="1252"/>
                  </a:lnTo>
                  <a:cubicBezTo>
                    <a:pt x="712" y="1300"/>
                    <a:pt x="674" y="1335"/>
                    <a:pt x="622" y="1365"/>
                  </a:cubicBezTo>
                  <a:cubicBezTo>
                    <a:pt x="556" y="1403"/>
                    <a:pt x="491" y="1421"/>
                    <a:pt x="415" y="1421"/>
                  </a:cubicBezTo>
                  <a:close/>
                  <a:moveTo>
                    <a:pt x="575" y="344"/>
                  </a:moveTo>
                  <a:lnTo>
                    <a:pt x="575" y="344"/>
                  </a:lnTo>
                  <a:cubicBezTo>
                    <a:pt x="602" y="327"/>
                    <a:pt x="622" y="307"/>
                    <a:pt x="638" y="280"/>
                  </a:cubicBezTo>
                  <a:cubicBezTo>
                    <a:pt x="655" y="250"/>
                    <a:pt x="663" y="220"/>
                    <a:pt x="663" y="186"/>
                  </a:cubicBezTo>
                  <a:cubicBezTo>
                    <a:pt x="663" y="151"/>
                    <a:pt x="655" y="123"/>
                    <a:pt x="638" y="93"/>
                  </a:cubicBezTo>
                  <a:cubicBezTo>
                    <a:pt x="621" y="63"/>
                    <a:pt x="599" y="42"/>
                    <a:pt x="570" y="25"/>
                  </a:cubicBezTo>
                  <a:cubicBezTo>
                    <a:pt x="540" y="8"/>
                    <a:pt x="511" y="0"/>
                    <a:pt x="476" y="0"/>
                  </a:cubicBezTo>
                  <a:cubicBezTo>
                    <a:pt x="444" y="0"/>
                    <a:pt x="417" y="7"/>
                    <a:pt x="388" y="22"/>
                  </a:cubicBezTo>
                  <a:lnTo>
                    <a:pt x="388" y="22"/>
                  </a:lnTo>
                  <a:lnTo>
                    <a:pt x="388" y="22"/>
                  </a:lnTo>
                  <a:cubicBezTo>
                    <a:pt x="387" y="23"/>
                    <a:pt x="385" y="24"/>
                    <a:pt x="383" y="25"/>
                  </a:cubicBezTo>
                  <a:cubicBezTo>
                    <a:pt x="354" y="42"/>
                    <a:pt x="332" y="63"/>
                    <a:pt x="315" y="93"/>
                  </a:cubicBezTo>
                  <a:cubicBezTo>
                    <a:pt x="298" y="123"/>
                    <a:pt x="290" y="151"/>
                    <a:pt x="290" y="186"/>
                  </a:cubicBezTo>
                  <a:cubicBezTo>
                    <a:pt x="290" y="220"/>
                    <a:pt x="298" y="250"/>
                    <a:pt x="315" y="280"/>
                  </a:cubicBezTo>
                  <a:cubicBezTo>
                    <a:pt x="332" y="309"/>
                    <a:pt x="353" y="331"/>
                    <a:pt x="383" y="348"/>
                  </a:cubicBezTo>
                  <a:cubicBezTo>
                    <a:pt x="412" y="365"/>
                    <a:pt x="441" y="373"/>
                    <a:pt x="476" y="373"/>
                  </a:cubicBezTo>
                  <a:cubicBezTo>
                    <a:pt x="510" y="373"/>
                    <a:pt x="540" y="365"/>
                    <a:pt x="570" y="348"/>
                  </a:cubicBezTo>
                  <a:cubicBezTo>
                    <a:pt x="572" y="347"/>
                    <a:pt x="573" y="346"/>
                    <a:pt x="575" y="344"/>
                  </a:cubicBezTo>
                  <a:close/>
                  <a:moveTo>
                    <a:pt x="502" y="109"/>
                  </a:moveTo>
                  <a:lnTo>
                    <a:pt x="502" y="109"/>
                  </a:lnTo>
                  <a:cubicBezTo>
                    <a:pt x="508" y="111"/>
                    <a:pt x="513" y="114"/>
                    <a:pt x="519" y="117"/>
                  </a:cubicBezTo>
                  <a:cubicBezTo>
                    <a:pt x="531" y="125"/>
                    <a:pt x="540" y="132"/>
                    <a:pt x="547" y="145"/>
                  </a:cubicBezTo>
                  <a:cubicBezTo>
                    <a:pt x="548" y="145"/>
                    <a:pt x="547" y="145"/>
                    <a:pt x="548" y="145"/>
                  </a:cubicBezTo>
                  <a:lnTo>
                    <a:pt x="548" y="145"/>
                  </a:lnTo>
                  <a:lnTo>
                    <a:pt x="548" y="145"/>
                  </a:lnTo>
                  <a:cubicBezTo>
                    <a:pt x="555" y="157"/>
                    <a:pt x="558" y="169"/>
                    <a:pt x="558" y="183"/>
                  </a:cubicBezTo>
                  <a:cubicBezTo>
                    <a:pt x="558" y="190"/>
                    <a:pt x="557" y="196"/>
                    <a:pt x="555" y="203"/>
                  </a:cubicBezTo>
                  <a:lnTo>
                    <a:pt x="555" y="203"/>
                  </a:lnTo>
                  <a:cubicBezTo>
                    <a:pt x="553" y="210"/>
                    <a:pt x="551" y="215"/>
                    <a:pt x="548" y="221"/>
                  </a:cubicBezTo>
                  <a:cubicBezTo>
                    <a:pt x="541" y="233"/>
                    <a:pt x="532" y="242"/>
                    <a:pt x="520" y="249"/>
                  </a:cubicBezTo>
                  <a:lnTo>
                    <a:pt x="520" y="249"/>
                  </a:lnTo>
                  <a:lnTo>
                    <a:pt x="520" y="249"/>
                  </a:lnTo>
                  <a:cubicBezTo>
                    <a:pt x="508" y="256"/>
                    <a:pt x="496" y="259"/>
                    <a:pt x="482" y="259"/>
                  </a:cubicBezTo>
                  <a:cubicBezTo>
                    <a:pt x="475" y="259"/>
                    <a:pt x="469" y="259"/>
                    <a:pt x="462" y="257"/>
                  </a:cubicBezTo>
                  <a:lnTo>
                    <a:pt x="462" y="257"/>
                  </a:lnTo>
                  <a:cubicBezTo>
                    <a:pt x="455" y="255"/>
                    <a:pt x="450" y="253"/>
                    <a:pt x="444" y="249"/>
                  </a:cubicBezTo>
                  <a:cubicBezTo>
                    <a:pt x="432" y="242"/>
                    <a:pt x="423" y="234"/>
                    <a:pt x="416" y="222"/>
                  </a:cubicBezTo>
                  <a:lnTo>
                    <a:pt x="416" y="222"/>
                  </a:lnTo>
                  <a:cubicBezTo>
                    <a:pt x="416" y="221"/>
                    <a:pt x="416" y="221"/>
                    <a:pt x="416" y="221"/>
                  </a:cubicBezTo>
                  <a:cubicBezTo>
                    <a:pt x="409" y="209"/>
                    <a:pt x="406" y="197"/>
                    <a:pt x="406" y="183"/>
                  </a:cubicBezTo>
                  <a:cubicBezTo>
                    <a:pt x="406" y="176"/>
                    <a:pt x="407" y="170"/>
                    <a:pt x="408" y="163"/>
                  </a:cubicBezTo>
                  <a:lnTo>
                    <a:pt x="408" y="163"/>
                  </a:lnTo>
                  <a:cubicBezTo>
                    <a:pt x="410" y="157"/>
                    <a:pt x="412" y="151"/>
                    <a:pt x="416" y="145"/>
                  </a:cubicBezTo>
                  <a:cubicBezTo>
                    <a:pt x="422" y="133"/>
                    <a:pt x="431" y="125"/>
                    <a:pt x="443" y="117"/>
                  </a:cubicBezTo>
                  <a:lnTo>
                    <a:pt x="443" y="117"/>
                  </a:lnTo>
                  <a:lnTo>
                    <a:pt x="443" y="117"/>
                  </a:lnTo>
                  <a:lnTo>
                    <a:pt x="443" y="117"/>
                  </a:lnTo>
                  <a:cubicBezTo>
                    <a:pt x="456" y="110"/>
                    <a:pt x="467" y="107"/>
                    <a:pt x="481" y="107"/>
                  </a:cubicBezTo>
                  <a:cubicBezTo>
                    <a:pt x="489" y="107"/>
                    <a:pt x="495" y="108"/>
                    <a:pt x="501" y="110"/>
                  </a:cubicBezTo>
                  <a:cubicBezTo>
                    <a:pt x="501" y="110"/>
                    <a:pt x="501" y="109"/>
                    <a:pt x="502" y="109"/>
                  </a:cubicBezTo>
                  <a:close/>
                  <a:moveTo>
                    <a:pt x="1148" y="1326"/>
                  </a:moveTo>
                  <a:lnTo>
                    <a:pt x="1148" y="1326"/>
                  </a:lnTo>
                  <a:cubicBezTo>
                    <a:pt x="1164" y="1313"/>
                    <a:pt x="1176" y="1300"/>
                    <a:pt x="1186" y="1283"/>
                  </a:cubicBezTo>
                  <a:cubicBezTo>
                    <a:pt x="1200" y="1260"/>
                    <a:pt x="1205" y="1237"/>
                    <a:pt x="1205" y="1211"/>
                  </a:cubicBezTo>
                  <a:cubicBezTo>
                    <a:pt x="1205" y="1189"/>
                    <a:pt x="1201" y="1170"/>
                    <a:pt x="1191" y="1150"/>
                  </a:cubicBezTo>
                  <a:cubicBezTo>
                    <a:pt x="1143" y="1042"/>
                    <a:pt x="1095" y="933"/>
                    <a:pt x="1046" y="824"/>
                  </a:cubicBezTo>
                  <a:lnTo>
                    <a:pt x="1046" y="824"/>
                  </a:lnTo>
                  <a:cubicBezTo>
                    <a:pt x="1044" y="819"/>
                    <a:pt x="1042" y="816"/>
                    <a:pt x="1040" y="812"/>
                  </a:cubicBezTo>
                  <a:cubicBezTo>
                    <a:pt x="1028" y="790"/>
                    <a:pt x="1013" y="775"/>
                    <a:pt x="991" y="762"/>
                  </a:cubicBezTo>
                  <a:cubicBezTo>
                    <a:pt x="974" y="752"/>
                    <a:pt x="956" y="746"/>
                    <a:pt x="935" y="745"/>
                  </a:cubicBezTo>
                  <a:cubicBezTo>
                    <a:pt x="846" y="737"/>
                    <a:pt x="756" y="729"/>
                    <a:pt x="667" y="721"/>
                  </a:cubicBezTo>
                  <a:cubicBezTo>
                    <a:pt x="630" y="654"/>
                    <a:pt x="594" y="587"/>
                    <a:pt x="558" y="520"/>
                  </a:cubicBezTo>
                  <a:lnTo>
                    <a:pt x="558" y="520"/>
                  </a:lnTo>
                  <a:cubicBezTo>
                    <a:pt x="556" y="517"/>
                    <a:pt x="555" y="515"/>
                    <a:pt x="553" y="512"/>
                  </a:cubicBezTo>
                  <a:cubicBezTo>
                    <a:pt x="540" y="488"/>
                    <a:pt x="522" y="471"/>
                    <a:pt x="499" y="457"/>
                  </a:cubicBezTo>
                  <a:cubicBezTo>
                    <a:pt x="475" y="443"/>
                    <a:pt x="451" y="437"/>
                    <a:pt x="424" y="437"/>
                  </a:cubicBezTo>
                  <a:cubicBezTo>
                    <a:pt x="396" y="437"/>
                    <a:pt x="373" y="443"/>
                    <a:pt x="349" y="457"/>
                  </a:cubicBezTo>
                  <a:cubicBezTo>
                    <a:pt x="325" y="471"/>
                    <a:pt x="308" y="488"/>
                    <a:pt x="294" y="512"/>
                  </a:cubicBezTo>
                  <a:cubicBezTo>
                    <a:pt x="280" y="536"/>
                    <a:pt x="274" y="559"/>
                    <a:pt x="274" y="587"/>
                  </a:cubicBezTo>
                  <a:cubicBezTo>
                    <a:pt x="274" y="603"/>
                    <a:pt x="276" y="617"/>
                    <a:pt x="281" y="633"/>
                  </a:cubicBezTo>
                  <a:cubicBezTo>
                    <a:pt x="306" y="727"/>
                    <a:pt x="332" y="822"/>
                    <a:pt x="358" y="917"/>
                  </a:cubicBezTo>
                  <a:cubicBezTo>
                    <a:pt x="372" y="914"/>
                    <a:pt x="386" y="910"/>
                    <a:pt x="400" y="906"/>
                  </a:cubicBezTo>
                  <a:lnTo>
                    <a:pt x="400" y="906"/>
                  </a:lnTo>
                  <a:cubicBezTo>
                    <a:pt x="406" y="904"/>
                    <a:pt x="411" y="902"/>
                    <a:pt x="416" y="899"/>
                  </a:cubicBezTo>
                  <a:cubicBezTo>
                    <a:pt x="427" y="893"/>
                    <a:pt x="434" y="886"/>
                    <a:pt x="440" y="875"/>
                  </a:cubicBezTo>
                  <a:cubicBezTo>
                    <a:pt x="446" y="865"/>
                    <a:pt x="449" y="854"/>
                    <a:pt x="449" y="842"/>
                  </a:cubicBezTo>
                  <a:cubicBezTo>
                    <a:pt x="449" y="836"/>
                    <a:pt x="448" y="831"/>
                    <a:pt x="447" y="825"/>
                  </a:cubicBezTo>
                  <a:cubicBezTo>
                    <a:pt x="426" y="751"/>
                    <a:pt x="406" y="677"/>
                    <a:pt x="386" y="603"/>
                  </a:cubicBezTo>
                  <a:lnTo>
                    <a:pt x="386" y="603"/>
                  </a:lnTo>
                  <a:cubicBezTo>
                    <a:pt x="385" y="599"/>
                    <a:pt x="385" y="596"/>
                    <a:pt x="385" y="592"/>
                  </a:cubicBezTo>
                  <a:cubicBezTo>
                    <a:pt x="385" y="584"/>
                    <a:pt x="386" y="577"/>
                    <a:pt x="390" y="571"/>
                  </a:cubicBezTo>
                  <a:cubicBezTo>
                    <a:pt x="394" y="564"/>
                    <a:pt x="398" y="560"/>
                    <a:pt x="405" y="557"/>
                  </a:cubicBezTo>
                  <a:cubicBezTo>
                    <a:pt x="409" y="555"/>
                    <a:pt x="412" y="553"/>
                    <a:pt x="416" y="552"/>
                  </a:cubicBezTo>
                  <a:lnTo>
                    <a:pt x="416" y="552"/>
                  </a:lnTo>
                  <a:cubicBezTo>
                    <a:pt x="419" y="552"/>
                    <a:pt x="421" y="551"/>
                    <a:pt x="424" y="551"/>
                  </a:cubicBezTo>
                  <a:cubicBezTo>
                    <a:pt x="432" y="551"/>
                    <a:pt x="438" y="553"/>
                    <a:pt x="445" y="557"/>
                  </a:cubicBezTo>
                  <a:cubicBezTo>
                    <a:pt x="451" y="561"/>
                    <a:pt x="457" y="566"/>
                    <a:pt x="460" y="572"/>
                  </a:cubicBezTo>
                  <a:cubicBezTo>
                    <a:pt x="461" y="573"/>
                    <a:pt x="461" y="573"/>
                    <a:pt x="461" y="574"/>
                  </a:cubicBezTo>
                  <a:cubicBezTo>
                    <a:pt x="499" y="643"/>
                    <a:pt x="537" y="712"/>
                    <a:pt x="575" y="781"/>
                  </a:cubicBezTo>
                  <a:lnTo>
                    <a:pt x="575" y="781"/>
                  </a:lnTo>
                  <a:cubicBezTo>
                    <a:pt x="575" y="782"/>
                    <a:pt x="575" y="782"/>
                    <a:pt x="576" y="783"/>
                  </a:cubicBezTo>
                  <a:cubicBezTo>
                    <a:pt x="585" y="798"/>
                    <a:pt x="596" y="810"/>
                    <a:pt x="611" y="818"/>
                  </a:cubicBezTo>
                  <a:cubicBezTo>
                    <a:pt x="623" y="826"/>
                    <a:pt x="635" y="829"/>
                    <a:pt x="650" y="830"/>
                  </a:cubicBezTo>
                  <a:cubicBezTo>
                    <a:pt x="741" y="838"/>
                    <a:pt x="833" y="846"/>
                    <a:pt x="925" y="854"/>
                  </a:cubicBezTo>
                  <a:lnTo>
                    <a:pt x="925" y="854"/>
                  </a:lnTo>
                  <a:cubicBezTo>
                    <a:pt x="930" y="854"/>
                    <a:pt x="933" y="856"/>
                    <a:pt x="937" y="858"/>
                  </a:cubicBezTo>
                  <a:cubicBezTo>
                    <a:pt x="941" y="860"/>
                    <a:pt x="944" y="864"/>
                    <a:pt x="946" y="867"/>
                  </a:cubicBezTo>
                  <a:cubicBezTo>
                    <a:pt x="947" y="869"/>
                    <a:pt x="947" y="868"/>
                    <a:pt x="947" y="869"/>
                  </a:cubicBezTo>
                  <a:cubicBezTo>
                    <a:pt x="997" y="979"/>
                    <a:pt x="1046" y="1089"/>
                    <a:pt x="1095" y="1198"/>
                  </a:cubicBezTo>
                  <a:lnTo>
                    <a:pt x="1095" y="1198"/>
                  </a:lnTo>
                  <a:cubicBezTo>
                    <a:pt x="1097" y="1202"/>
                    <a:pt x="1098" y="1206"/>
                    <a:pt x="1098" y="1211"/>
                  </a:cubicBezTo>
                  <a:cubicBezTo>
                    <a:pt x="1098" y="1216"/>
                    <a:pt x="1097" y="1221"/>
                    <a:pt x="1094" y="1226"/>
                  </a:cubicBezTo>
                  <a:cubicBezTo>
                    <a:pt x="1091" y="1231"/>
                    <a:pt x="1087" y="1235"/>
                    <a:pt x="1082" y="1238"/>
                  </a:cubicBezTo>
                  <a:cubicBezTo>
                    <a:pt x="1082" y="1238"/>
                    <a:pt x="1082" y="1238"/>
                    <a:pt x="1081" y="1238"/>
                  </a:cubicBezTo>
                  <a:lnTo>
                    <a:pt x="1081" y="1238"/>
                  </a:lnTo>
                  <a:cubicBezTo>
                    <a:pt x="1077" y="1241"/>
                    <a:pt x="1072" y="1242"/>
                    <a:pt x="1067" y="1242"/>
                  </a:cubicBezTo>
                  <a:cubicBezTo>
                    <a:pt x="1061" y="1242"/>
                    <a:pt x="1056" y="1241"/>
                    <a:pt x="1051" y="1238"/>
                  </a:cubicBezTo>
                  <a:cubicBezTo>
                    <a:pt x="1048" y="1236"/>
                    <a:pt x="1045" y="1233"/>
                    <a:pt x="1042" y="1230"/>
                  </a:cubicBezTo>
                  <a:cubicBezTo>
                    <a:pt x="990" y="1163"/>
                    <a:pt x="938" y="1096"/>
                    <a:pt x="886" y="1029"/>
                  </a:cubicBezTo>
                  <a:cubicBezTo>
                    <a:pt x="823" y="950"/>
                    <a:pt x="781" y="926"/>
                    <a:pt x="657" y="937"/>
                  </a:cubicBezTo>
                  <a:cubicBezTo>
                    <a:pt x="660" y="974"/>
                    <a:pt x="663" y="1010"/>
                    <a:pt x="667" y="1046"/>
                  </a:cubicBezTo>
                  <a:cubicBezTo>
                    <a:pt x="753" y="1039"/>
                    <a:pt x="760" y="1048"/>
                    <a:pt x="800" y="1097"/>
                  </a:cubicBezTo>
                  <a:cubicBezTo>
                    <a:pt x="852" y="1164"/>
                    <a:pt x="904" y="1230"/>
                    <a:pt x="956" y="1297"/>
                  </a:cubicBezTo>
                  <a:lnTo>
                    <a:pt x="956" y="1297"/>
                  </a:lnTo>
                  <a:cubicBezTo>
                    <a:pt x="967" y="1312"/>
                    <a:pt x="980" y="1323"/>
                    <a:pt x="997" y="1333"/>
                  </a:cubicBezTo>
                  <a:cubicBezTo>
                    <a:pt x="1019" y="1346"/>
                    <a:pt x="1041" y="1352"/>
                    <a:pt x="1067" y="1352"/>
                  </a:cubicBezTo>
                  <a:lnTo>
                    <a:pt x="1067" y="1352"/>
                  </a:lnTo>
                  <a:cubicBezTo>
                    <a:pt x="1092" y="1352"/>
                    <a:pt x="1114" y="1347"/>
                    <a:pt x="1137" y="1333"/>
                  </a:cubicBezTo>
                  <a:cubicBezTo>
                    <a:pt x="1142" y="1331"/>
                    <a:pt x="1144" y="1328"/>
                    <a:pt x="1148" y="1326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03" name="Group 7">
            <a:extLst>
              <a:ext uri="{FF2B5EF4-FFF2-40B4-BE49-F238E27FC236}">
                <a16:creationId xmlns:a16="http://schemas.microsoft.com/office/drawing/2014/main" id="{90AE8CD5-2086-4143-82AB-E82DB1727160}"/>
              </a:ext>
            </a:extLst>
          </p:cNvPr>
          <p:cNvGrpSpPr>
            <a:grpSpLocks/>
          </p:cNvGrpSpPr>
          <p:nvPr/>
        </p:nvGrpSpPr>
        <p:grpSpPr bwMode="auto">
          <a:xfrm>
            <a:off x="1248970" y="4857024"/>
            <a:ext cx="383040" cy="455040"/>
            <a:chOff x="2724" y="2880"/>
            <a:chExt cx="266" cy="316"/>
          </a:xfrm>
        </p:grpSpPr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8DBFA0A5-D2E4-1D4C-B0A1-0CA6C6205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880"/>
              <a:ext cx="266" cy="316"/>
            </a:xfrm>
            <a:custGeom>
              <a:avLst/>
              <a:gdLst>
                <a:gd name="T0" fmla="*/ 0 w 1179"/>
                <a:gd name="T1" fmla="*/ 236 h 1400"/>
                <a:gd name="T2" fmla="*/ 199 w 1179"/>
                <a:gd name="T3" fmla="*/ 72 h 1400"/>
                <a:gd name="T4" fmla="*/ 397 w 1179"/>
                <a:gd name="T5" fmla="*/ 105 h 1400"/>
                <a:gd name="T6" fmla="*/ 254 w 1179"/>
                <a:gd name="T7" fmla="*/ 167 h 1400"/>
                <a:gd name="T8" fmla="*/ 1095 w 1179"/>
                <a:gd name="T9" fmla="*/ 308 h 1400"/>
                <a:gd name="T10" fmla="*/ 1178 w 1179"/>
                <a:gd name="T11" fmla="*/ 236 h 1400"/>
                <a:gd name="T12" fmla="*/ 812 w 1179"/>
                <a:gd name="T13" fmla="*/ 0 h 1400"/>
                <a:gd name="T14" fmla="*/ 780 w 1179"/>
                <a:gd name="T15" fmla="*/ 105 h 1400"/>
                <a:gd name="T16" fmla="*/ 1095 w 1179"/>
                <a:gd name="T17" fmla="*/ 308 h 1400"/>
                <a:gd name="T18" fmla="*/ 614 w 1179"/>
                <a:gd name="T19" fmla="*/ 868 h 1400"/>
                <a:gd name="T20" fmla="*/ 637 w 1179"/>
                <a:gd name="T21" fmla="*/ 846 h 1400"/>
                <a:gd name="T22" fmla="*/ 644 w 1179"/>
                <a:gd name="T23" fmla="*/ 819 h 1400"/>
                <a:gd name="T24" fmla="*/ 534 w 1179"/>
                <a:gd name="T25" fmla="*/ 491 h 1400"/>
                <a:gd name="T26" fmla="*/ 404 w 1179"/>
                <a:gd name="T27" fmla="*/ 851 h 1400"/>
                <a:gd name="T28" fmla="*/ 401 w 1179"/>
                <a:gd name="T29" fmla="*/ 853 h 1400"/>
                <a:gd name="T30" fmla="*/ 368 w 1179"/>
                <a:gd name="T31" fmla="*/ 910 h 1400"/>
                <a:gd name="T32" fmla="*/ 395 w 1179"/>
                <a:gd name="T33" fmla="*/ 978 h 1400"/>
                <a:gd name="T34" fmla="*/ 946 w 1179"/>
                <a:gd name="T35" fmla="*/ 349 h 1400"/>
                <a:gd name="T36" fmla="*/ 864 w 1179"/>
                <a:gd name="T37" fmla="*/ 291 h 1400"/>
                <a:gd name="T38" fmla="*/ 350 w 1179"/>
                <a:gd name="T39" fmla="*/ 272 h 1400"/>
                <a:gd name="T40" fmla="*/ 312 w 1179"/>
                <a:gd name="T41" fmla="*/ 292 h 1400"/>
                <a:gd name="T42" fmla="*/ 171 w 1179"/>
                <a:gd name="T43" fmla="*/ 410 h 1400"/>
                <a:gd name="T44" fmla="*/ 40 w 1179"/>
                <a:gd name="T45" fmla="*/ 765 h 1400"/>
                <a:gd name="T46" fmla="*/ 106 w 1179"/>
                <a:gd name="T47" fmla="*/ 895 h 1400"/>
                <a:gd name="T48" fmla="*/ 121 w 1179"/>
                <a:gd name="T49" fmla="*/ 889 h 1400"/>
                <a:gd name="T50" fmla="*/ 154 w 1179"/>
                <a:gd name="T51" fmla="*/ 832 h 1400"/>
                <a:gd name="T52" fmla="*/ 154 w 1179"/>
                <a:gd name="T53" fmla="*/ 824 h 1400"/>
                <a:gd name="T54" fmla="*/ 209 w 1179"/>
                <a:gd name="T55" fmla="*/ 546 h 1400"/>
                <a:gd name="T56" fmla="*/ 262 w 1179"/>
                <a:gd name="T57" fmla="*/ 472 h 1400"/>
                <a:gd name="T58" fmla="*/ 387 w 1179"/>
                <a:gd name="T59" fmla="*/ 376 h 1400"/>
                <a:gd name="T60" fmla="*/ 589 w 1179"/>
                <a:gd name="T61" fmla="*/ 327 h 1400"/>
                <a:gd name="T62" fmla="*/ 884 w 1179"/>
                <a:gd name="T63" fmla="*/ 441 h 1400"/>
                <a:gd name="T64" fmla="*/ 967 w 1179"/>
                <a:gd name="T65" fmla="*/ 543 h 1400"/>
                <a:gd name="T66" fmla="*/ 979 w 1179"/>
                <a:gd name="T67" fmla="*/ 565 h 1400"/>
                <a:gd name="T68" fmla="*/ 969 w 1179"/>
                <a:gd name="T69" fmla="*/ 986 h 1400"/>
                <a:gd name="T70" fmla="*/ 928 w 1179"/>
                <a:gd name="T71" fmla="*/ 1046 h 1400"/>
                <a:gd name="T72" fmla="*/ 766 w 1179"/>
                <a:gd name="T73" fmla="*/ 1169 h 1400"/>
                <a:gd name="T74" fmla="*/ 589 w 1179"/>
                <a:gd name="T75" fmla="*/ 1207 h 1400"/>
                <a:gd name="T76" fmla="*/ 367 w 1179"/>
                <a:gd name="T77" fmla="*/ 1146 h 1400"/>
                <a:gd name="T78" fmla="*/ 366 w 1179"/>
                <a:gd name="T79" fmla="*/ 1145 h 1400"/>
                <a:gd name="T80" fmla="*/ 297 w 1179"/>
                <a:gd name="T81" fmla="*/ 1145 h 1400"/>
                <a:gd name="T82" fmla="*/ 269 w 1179"/>
                <a:gd name="T83" fmla="*/ 1174 h 1400"/>
                <a:gd name="T84" fmla="*/ 159 w 1179"/>
                <a:gd name="T85" fmla="*/ 1338 h 1400"/>
                <a:gd name="T86" fmla="*/ 345 w 1179"/>
                <a:gd name="T87" fmla="*/ 1257 h 1400"/>
                <a:gd name="T88" fmla="*/ 588 w 1179"/>
                <a:gd name="T89" fmla="*/ 1315 h 1400"/>
                <a:gd name="T90" fmla="*/ 790 w 1179"/>
                <a:gd name="T91" fmla="*/ 1276 h 1400"/>
                <a:gd name="T92" fmla="*/ 926 w 1179"/>
                <a:gd name="T93" fmla="*/ 1398 h 1400"/>
                <a:gd name="T94" fmla="*/ 926 w 1179"/>
                <a:gd name="T95" fmla="*/ 1199 h 1400"/>
                <a:gd name="T96" fmla="*/ 1022 w 1179"/>
                <a:gd name="T97" fmla="*/ 1102 h 1400"/>
                <a:gd name="T98" fmla="*/ 1064 w 1179"/>
                <a:gd name="T99" fmla="*/ 1039 h 1400"/>
                <a:gd name="T100" fmla="*/ 1083 w 1179"/>
                <a:gd name="T101" fmla="*/ 527 h 1400"/>
                <a:gd name="T102" fmla="*/ 1063 w 1179"/>
                <a:gd name="T103" fmla="*/ 488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9" h="1400">
                  <a:moveTo>
                    <a:pt x="82" y="308"/>
                  </a:moveTo>
                  <a:cubicBezTo>
                    <a:pt x="55" y="284"/>
                    <a:pt x="27" y="260"/>
                    <a:pt x="0" y="236"/>
                  </a:cubicBezTo>
                  <a:lnTo>
                    <a:pt x="0" y="236"/>
                  </a:lnTo>
                  <a:cubicBezTo>
                    <a:pt x="60" y="167"/>
                    <a:pt x="120" y="117"/>
                    <a:pt x="199" y="72"/>
                  </a:cubicBezTo>
                  <a:cubicBezTo>
                    <a:pt x="255" y="40"/>
                    <a:pt x="304" y="18"/>
                    <a:pt x="365" y="0"/>
                  </a:cubicBezTo>
                  <a:cubicBezTo>
                    <a:pt x="375" y="35"/>
                    <a:pt x="386" y="70"/>
                    <a:pt x="397" y="105"/>
                  </a:cubicBezTo>
                  <a:lnTo>
                    <a:pt x="397" y="105"/>
                  </a:lnTo>
                  <a:cubicBezTo>
                    <a:pt x="345" y="121"/>
                    <a:pt x="302" y="139"/>
                    <a:pt x="254" y="167"/>
                  </a:cubicBezTo>
                  <a:cubicBezTo>
                    <a:pt x="186" y="206"/>
                    <a:pt x="134" y="249"/>
                    <a:pt x="82" y="308"/>
                  </a:cubicBezTo>
                  <a:close/>
                  <a:moveTo>
                    <a:pt x="1095" y="308"/>
                  </a:moveTo>
                  <a:cubicBezTo>
                    <a:pt x="1123" y="284"/>
                    <a:pt x="1151" y="260"/>
                    <a:pt x="1178" y="236"/>
                  </a:cubicBezTo>
                  <a:lnTo>
                    <a:pt x="1178" y="236"/>
                  </a:lnTo>
                  <a:cubicBezTo>
                    <a:pt x="1118" y="167"/>
                    <a:pt x="1057" y="117"/>
                    <a:pt x="978" y="72"/>
                  </a:cubicBezTo>
                  <a:cubicBezTo>
                    <a:pt x="923" y="40"/>
                    <a:pt x="873" y="18"/>
                    <a:pt x="812" y="0"/>
                  </a:cubicBezTo>
                  <a:cubicBezTo>
                    <a:pt x="802" y="35"/>
                    <a:pt x="791" y="70"/>
                    <a:pt x="780" y="105"/>
                  </a:cubicBezTo>
                  <a:lnTo>
                    <a:pt x="780" y="105"/>
                  </a:lnTo>
                  <a:cubicBezTo>
                    <a:pt x="833" y="121"/>
                    <a:pt x="876" y="139"/>
                    <a:pt x="924" y="167"/>
                  </a:cubicBezTo>
                  <a:cubicBezTo>
                    <a:pt x="991" y="206"/>
                    <a:pt x="1043" y="249"/>
                    <a:pt x="1095" y="308"/>
                  </a:cubicBezTo>
                  <a:close/>
                  <a:moveTo>
                    <a:pt x="614" y="868"/>
                  </a:moveTo>
                  <a:lnTo>
                    <a:pt x="614" y="868"/>
                  </a:lnTo>
                  <a:cubicBezTo>
                    <a:pt x="615" y="867"/>
                    <a:pt x="616" y="867"/>
                    <a:pt x="617" y="866"/>
                  </a:cubicBezTo>
                  <a:cubicBezTo>
                    <a:pt x="625" y="861"/>
                    <a:pt x="632" y="855"/>
                    <a:pt x="637" y="846"/>
                  </a:cubicBezTo>
                  <a:cubicBezTo>
                    <a:pt x="642" y="837"/>
                    <a:pt x="644" y="829"/>
                    <a:pt x="644" y="819"/>
                  </a:cubicBezTo>
                  <a:lnTo>
                    <a:pt x="644" y="819"/>
                  </a:lnTo>
                  <a:cubicBezTo>
                    <a:pt x="644" y="710"/>
                    <a:pt x="644" y="600"/>
                    <a:pt x="644" y="491"/>
                  </a:cubicBezTo>
                  <a:cubicBezTo>
                    <a:pt x="607" y="491"/>
                    <a:pt x="570" y="491"/>
                    <a:pt x="534" y="491"/>
                  </a:cubicBezTo>
                  <a:cubicBezTo>
                    <a:pt x="534" y="589"/>
                    <a:pt x="534" y="687"/>
                    <a:pt x="534" y="785"/>
                  </a:cubicBezTo>
                  <a:cubicBezTo>
                    <a:pt x="490" y="807"/>
                    <a:pt x="447" y="829"/>
                    <a:pt x="404" y="851"/>
                  </a:cubicBezTo>
                  <a:lnTo>
                    <a:pt x="404" y="851"/>
                  </a:lnTo>
                  <a:cubicBezTo>
                    <a:pt x="403" y="851"/>
                    <a:pt x="402" y="852"/>
                    <a:pt x="401" y="853"/>
                  </a:cubicBezTo>
                  <a:cubicBezTo>
                    <a:pt x="391" y="859"/>
                    <a:pt x="383" y="867"/>
                    <a:pt x="377" y="877"/>
                  </a:cubicBezTo>
                  <a:cubicBezTo>
                    <a:pt x="371" y="888"/>
                    <a:pt x="368" y="897"/>
                    <a:pt x="368" y="910"/>
                  </a:cubicBezTo>
                  <a:cubicBezTo>
                    <a:pt x="368" y="920"/>
                    <a:pt x="370" y="929"/>
                    <a:pt x="375" y="938"/>
                  </a:cubicBezTo>
                  <a:cubicBezTo>
                    <a:pt x="381" y="952"/>
                    <a:pt x="388" y="965"/>
                    <a:pt x="395" y="978"/>
                  </a:cubicBezTo>
                  <a:cubicBezTo>
                    <a:pt x="468" y="942"/>
                    <a:pt x="541" y="905"/>
                    <a:pt x="614" y="868"/>
                  </a:cubicBezTo>
                  <a:close/>
                  <a:moveTo>
                    <a:pt x="946" y="349"/>
                  </a:moveTo>
                  <a:lnTo>
                    <a:pt x="946" y="349"/>
                  </a:lnTo>
                  <a:cubicBezTo>
                    <a:pt x="919" y="326"/>
                    <a:pt x="894" y="308"/>
                    <a:pt x="864" y="291"/>
                  </a:cubicBezTo>
                  <a:cubicBezTo>
                    <a:pt x="776" y="240"/>
                    <a:pt x="691" y="217"/>
                    <a:pt x="589" y="217"/>
                  </a:cubicBezTo>
                  <a:cubicBezTo>
                    <a:pt x="502" y="217"/>
                    <a:pt x="428" y="234"/>
                    <a:pt x="350" y="272"/>
                  </a:cubicBezTo>
                  <a:lnTo>
                    <a:pt x="350" y="272"/>
                  </a:lnTo>
                  <a:cubicBezTo>
                    <a:pt x="336" y="278"/>
                    <a:pt x="325" y="284"/>
                    <a:pt x="312" y="292"/>
                  </a:cubicBezTo>
                  <a:cubicBezTo>
                    <a:pt x="256" y="324"/>
                    <a:pt x="213" y="360"/>
                    <a:pt x="171" y="410"/>
                  </a:cubicBezTo>
                  <a:lnTo>
                    <a:pt x="171" y="410"/>
                  </a:lnTo>
                  <a:cubicBezTo>
                    <a:pt x="148" y="436"/>
                    <a:pt x="131" y="461"/>
                    <a:pt x="113" y="492"/>
                  </a:cubicBezTo>
                  <a:cubicBezTo>
                    <a:pt x="63" y="579"/>
                    <a:pt x="40" y="665"/>
                    <a:pt x="40" y="765"/>
                  </a:cubicBezTo>
                  <a:cubicBezTo>
                    <a:pt x="40" y="816"/>
                    <a:pt x="46" y="859"/>
                    <a:pt x="59" y="908"/>
                  </a:cubicBezTo>
                  <a:cubicBezTo>
                    <a:pt x="75" y="904"/>
                    <a:pt x="90" y="900"/>
                    <a:pt x="106" y="895"/>
                  </a:cubicBezTo>
                  <a:lnTo>
                    <a:pt x="106" y="895"/>
                  </a:lnTo>
                  <a:cubicBezTo>
                    <a:pt x="111" y="894"/>
                    <a:pt x="116" y="892"/>
                    <a:pt x="121" y="889"/>
                  </a:cubicBezTo>
                  <a:cubicBezTo>
                    <a:pt x="132" y="883"/>
                    <a:pt x="139" y="876"/>
                    <a:pt x="145" y="865"/>
                  </a:cubicBezTo>
                  <a:cubicBezTo>
                    <a:pt x="151" y="855"/>
                    <a:pt x="154" y="844"/>
                    <a:pt x="154" y="832"/>
                  </a:cubicBezTo>
                  <a:cubicBezTo>
                    <a:pt x="154" y="829"/>
                    <a:pt x="154" y="827"/>
                    <a:pt x="154" y="824"/>
                  </a:cubicBezTo>
                  <a:lnTo>
                    <a:pt x="154" y="824"/>
                  </a:lnTo>
                  <a:cubicBezTo>
                    <a:pt x="151" y="804"/>
                    <a:pt x="150" y="786"/>
                    <a:pt x="150" y="765"/>
                  </a:cubicBezTo>
                  <a:cubicBezTo>
                    <a:pt x="150" y="685"/>
                    <a:pt x="168" y="616"/>
                    <a:pt x="209" y="546"/>
                  </a:cubicBezTo>
                  <a:cubicBezTo>
                    <a:pt x="225" y="518"/>
                    <a:pt x="241" y="496"/>
                    <a:pt x="262" y="472"/>
                  </a:cubicBezTo>
                  <a:lnTo>
                    <a:pt x="262" y="472"/>
                  </a:lnTo>
                  <a:cubicBezTo>
                    <a:pt x="294" y="436"/>
                    <a:pt x="325" y="410"/>
                    <a:pt x="367" y="387"/>
                  </a:cubicBezTo>
                  <a:cubicBezTo>
                    <a:pt x="374" y="383"/>
                    <a:pt x="380" y="379"/>
                    <a:pt x="387" y="376"/>
                  </a:cubicBezTo>
                  <a:lnTo>
                    <a:pt x="387" y="376"/>
                  </a:lnTo>
                  <a:cubicBezTo>
                    <a:pt x="453" y="342"/>
                    <a:pt x="515" y="327"/>
                    <a:pt x="589" y="327"/>
                  </a:cubicBezTo>
                  <a:cubicBezTo>
                    <a:pt x="670" y="327"/>
                    <a:pt x="738" y="345"/>
                    <a:pt x="808" y="386"/>
                  </a:cubicBezTo>
                  <a:cubicBezTo>
                    <a:pt x="837" y="402"/>
                    <a:pt x="860" y="419"/>
                    <a:pt x="884" y="441"/>
                  </a:cubicBezTo>
                  <a:lnTo>
                    <a:pt x="884" y="441"/>
                  </a:lnTo>
                  <a:cubicBezTo>
                    <a:pt x="919" y="472"/>
                    <a:pt x="944" y="503"/>
                    <a:pt x="967" y="543"/>
                  </a:cubicBezTo>
                  <a:cubicBezTo>
                    <a:pt x="972" y="550"/>
                    <a:pt x="975" y="557"/>
                    <a:pt x="979" y="565"/>
                  </a:cubicBezTo>
                  <a:lnTo>
                    <a:pt x="979" y="565"/>
                  </a:lnTo>
                  <a:cubicBezTo>
                    <a:pt x="1013" y="630"/>
                    <a:pt x="1028" y="693"/>
                    <a:pt x="1028" y="766"/>
                  </a:cubicBezTo>
                  <a:cubicBezTo>
                    <a:pt x="1028" y="847"/>
                    <a:pt x="1010" y="916"/>
                    <a:pt x="969" y="986"/>
                  </a:cubicBezTo>
                  <a:cubicBezTo>
                    <a:pt x="957" y="1008"/>
                    <a:pt x="944" y="1026"/>
                    <a:pt x="928" y="1046"/>
                  </a:cubicBezTo>
                  <a:lnTo>
                    <a:pt x="928" y="1046"/>
                  </a:lnTo>
                  <a:cubicBezTo>
                    <a:pt x="893" y="1089"/>
                    <a:pt x="857" y="1119"/>
                    <a:pt x="810" y="1147"/>
                  </a:cubicBezTo>
                  <a:cubicBezTo>
                    <a:pt x="795" y="1156"/>
                    <a:pt x="782" y="1162"/>
                    <a:pt x="766" y="1169"/>
                  </a:cubicBezTo>
                  <a:lnTo>
                    <a:pt x="766" y="1169"/>
                  </a:lnTo>
                  <a:cubicBezTo>
                    <a:pt x="707" y="1195"/>
                    <a:pt x="654" y="1207"/>
                    <a:pt x="589" y="1207"/>
                  </a:cubicBezTo>
                  <a:cubicBezTo>
                    <a:pt x="509" y="1207"/>
                    <a:pt x="440" y="1188"/>
                    <a:pt x="370" y="1148"/>
                  </a:cubicBezTo>
                  <a:cubicBezTo>
                    <a:pt x="369" y="1147"/>
                    <a:pt x="368" y="1147"/>
                    <a:pt x="367" y="1146"/>
                  </a:cubicBezTo>
                  <a:lnTo>
                    <a:pt x="367" y="1146"/>
                  </a:lnTo>
                  <a:cubicBezTo>
                    <a:pt x="366" y="1146"/>
                    <a:pt x="366" y="1146"/>
                    <a:pt x="366" y="1145"/>
                  </a:cubicBezTo>
                  <a:cubicBezTo>
                    <a:pt x="355" y="1139"/>
                    <a:pt x="344" y="1136"/>
                    <a:pt x="332" y="1136"/>
                  </a:cubicBezTo>
                  <a:cubicBezTo>
                    <a:pt x="319" y="1136"/>
                    <a:pt x="308" y="1139"/>
                    <a:pt x="297" y="1145"/>
                  </a:cubicBezTo>
                  <a:cubicBezTo>
                    <a:pt x="290" y="1149"/>
                    <a:pt x="284" y="1154"/>
                    <a:pt x="279" y="1161"/>
                  </a:cubicBezTo>
                  <a:cubicBezTo>
                    <a:pt x="275" y="1166"/>
                    <a:pt x="272" y="1170"/>
                    <a:pt x="269" y="1174"/>
                  </a:cubicBezTo>
                  <a:lnTo>
                    <a:pt x="269" y="1174"/>
                  </a:lnTo>
                  <a:cubicBezTo>
                    <a:pt x="232" y="1229"/>
                    <a:pt x="196" y="1283"/>
                    <a:pt x="159" y="1338"/>
                  </a:cubicBezTo>
                  <a:cubicBezTo>
                    <a:pt x="190" y="1358"/>
                    <a:pt x="220" y="1379"/>
                    <a:pt x="251" y="1399"/>
                  </a:cubicBezTo>
                  <a:cubicBezTo>
                    <a:pt x="282" y="1352"/>
                    <a:pt x="313" y="1304"/>
                    <a:pt x="345" y="1257"/>
                  </a:cubicBezTo>
                  <a:lnTo>
                    <a:pt x="345" y="1257"/>
                  </a:lnTo>
                  <a:cubicBezTo>
                    <a:pt x="424" y="1297"/>
                    <a:pt x="499" y="1315"/>
                    <a:pt x="588" y="1315"/>
                  </a:cubicBezTo>
                  <a:lnTo>
                    <a:pt x="588" y="1315"/>
                  </a:lnTo>
                  <a:cubicBezTo>
                    <a:pt x="661" y="1315"/>
                    <a:pt x="722" y="1303"/>
                    <a:pt x="790" y="1276"/>
                  </a:cubicBezTo>
                  <a:cubicBezTo>
                    <a:pt x="805" y="1271"/>
                    <a:pt x="819" y="1264"/>
                    <a:pt x="833" y="1257"/>
                  </a:cubicBezTo>
                  <a:cubicBezTo>
                    <a:pt x="864" y="1304"/>
                    <a:pt x="895" y="1351"/>
                    <a:pt x="926" y="1398"/>
                  </a:cubicBezTo>
                  <a:cubicBezTo>
                    <a:pt x="957" y="1378"/>
                    <a:pt x="988" y="1357"/>
                    <a:pt x="1018" y="1337"/>
                  </a:cubicBezTo>
                  <a:cubicBezTo>
                    <a:pt x="988" y="1291"/>
                    <a:pt x="957" y="1245"/>
                    <a:pt x="926" y="1199"/>
                  </a:cubicBezTo>
                  <a:lnTo>
                    <a:pt x="926" y="1199"/>
                  </a:lnTo>
                  <a:cubicBezTo>
                    <a:pt x="964" y="1170"/>
                    <a:pt x="993" y="1140"/>
                    <a:pt x="1022" y="1102"/>
                  </a:cubicBezTo>
                  <a:lnTo>
                    <a:pt x="1022" y="1102"/>
                  </a:lnTo>
                  <a:cubicBezTo>
                    <a:pt x="1039" y="1081"/>
                    <a:pt x="1051" y="1062"/>
                    <a:pt x="1064" y="1039"/>
                  </a:cubicBezTo>
                  <a:cubicBezTo>
                    <a:pt x="1115" y="952"/>
                    <a:pt x="1138" y="866"/>
                    <a:pt x="1138" y="765"/>
                  </a:cubicBezTo>
                  <a:cubicBezTo>
                    <a:pt x="1138" y="679"/>
                    <a:pt x="1121" y="605"/>
                    <a:pt x="1083" y="527"/>
                  </a:cubicBezTo>
                  <a:lnTo>
                    <a:pt x="1083" y="527"/>
                  </a:lnTo>
                  <a:cubicBezTo>
                    <a:pt x="1077" y="513"/>
                    <a:pt x="1071" y="502"/>
                    <a:pt x="1063" y="488"/>
                  </a:cubicBezTo>
                  <a:cubicBezTo>
                    <a:pt x="1031" y="433"/>
                    <a:pt x="995" y="390"/>
                    <a:pt x="946" y="349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05" name="Group 9">
            <a:extLst>
              <a:ext uri="{FF2B5EF4-FFF2-40B4-BE49-F238E27FC236}">
                <a16:creationId xmlns:a16="http://schemas.microsoft.com/office/drawing/2014/main" id="{32393848-77DD-5047-A731-85C533CF6EAC}"/>
              </a:ext>
            </a:extLst>
          </p:cNvPr>
          <p:cNvGrpSpPr>
            <a:grpSpLocks/>
          </p:cNvGrpSpPr>
          <p:nvPr/>
        </p:nvGrpSpPr>
        <p:grpSpPr bwMode="auto">
          <a:xfrm>
            <a:off x="8137664" y="2877114"/>
            <a:ext cx="357120" cy="463680"/>
            <a:chOff x="4799" y="2877"/>
            <a:chExt cx="248" cy="322"/>
          </a:xfrm>
        </p:grpSpPr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5839093D-E86A-5B48-B601-B40188DA3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2877"/>
              <a:ext cx="248" cy="322"/>
            </a:xfrm>
            <a:custGeom>
              <a:avLst/>
              <a:gdLst>
                <a:gd name="T0" fmla="*/ 230 w 1097"/>
                <a:gd name="T1" fmla="*/ 1425 h 1426"/>
                <a:gd name="T2" fmla="*/ 115 w 1097"/>
                <a:gd name="T3" fmla="*/ 1394 h 1426"/>
                <a:gd name="T4" fmla="*/ 0 w 1097"/>
                <a:gd name="T5" fmla="*/ 1195 h 1426"/>
                <a:gd name="T6" fmla="*/ 0 w 1097"/>
                <a:gd name="T7" fmla="*/ 230 h 1426"/>
                <a:gd name="T8" fmla="*/ 115 w 1097"/>
                <a:gd name="T9" fmla="*/ 31 h 1426"/>
                <a:gd name="T10" fmla="*/ 1041 w 1097"/>
                <a:gd name="T11" fmla="*/ 0 h 1426"/>
                <a:gd name="T12" fmla="*/ 1069 w 1097"/>
                <a:gd name="T13" fmla="*/ 7 h 1426"/>
                <a:gd name="T14" fmla="*/ 1096 w 1097"/>
                <a:gd name="T15" fmla="*/ 55 h 1426"/>
                <a:gd name="T16" fmla="*/ 1096 w 1097"/>
                <a:gd name="T17" fmla="*/ 1315 h 1426"/>
                <a:gd name="T18" fmla="*/ 1052 w 1097"/>
                <a:gd name="T19" fmla="*/ 1315 h 1426"/>
                <a:gd name="T20" fmla="*/ 995 w 1097"/>
                <a:gd name="T21" fmla="*/ 1282 h 1426"/>
                <a:gd name="T22" fmla="*/ 986 w 1097"/>
                <a:gd name="T23" fmla="*/ 110 h 1426"/>
                <a:gd name="T24" fmla="*/ 236 w 1097"/>
                <a:gd name="T25" fmla="*/ 110 h 1426"/>
                <a:gd name="T26" fmla="*/ 172 w 1097"/>
                <a:gd name="T27" fmla="*/ 126 h 1426"/>
                <a:gd name="T28" fmla="*/ 110 w 1097"/>
                <a:gd name="T29" fmla="*/ 219 h 1426"/>
                <a:gd name="T30" fmla="*/ 110 w 1097"/>
                <a:gd name="T31" fmla="*/ 230 h 1426"/>
                <a:gd name="T32" fmla="*/ 170 w 1097"/>
                <a:gd name="T33" fmla="*/ 335 h 1426"/>
                <a:gd name="T34" fmla="*/ 833 w 1097"/>
                <a:gd name="T35" fmla="*/ 351 h 1426"/>
                <a:gd name="T36" fmla="*/ 860 w 1097"/>
                <a:gd name="T37" fmla="*/ 358 h 1426"/>
                <a:gd name="T38" fmla="*/ 888 w 1097"/>
                <a:gd name="T39" fmla="*/ 406 h 1426"/>
                <a:gd name="T40" fmla="*/ 888 w 1097"/>
                <a:gd name="T41" fmla="*/ 1370 h 1426"/>
                <a:gd name="T42" fmla="*/ 880 w 1097"/>
                <a:gd name="T43" fmla="*/ 1398 h 1426"/>
                <a:gd name="T44" fmla="*/ 833 w 1097"/>
                <a:gd name="T45" fmla="*/ 1425 h 1426"/>
                <a:gd name="T46" fmla="*/ 110 w 1097"/>
                <a:gd name="T47" fmla="*/ 1195 h 1426"/>
                <a:gd name="T48" fmla="*/ 126 w 1097"/>
                <a:gd name="T49" fmla="*/ 1255 h 1426"/>
                <a:gd name="T50" fmla="*/ 230 w 1097"/>
                <a:gd name="T51" fmla="*/ 1315 h 1426"/>
                <a:gd name="T52" fmla="*/ 778 w 1097"/>
                <a:gd name="T53" fmla="*/ 461 h 1426"/>
                <a:gd name="T54" fmla="*/ 230 w 1097"/>
                <a:gd name="T55" fmla="*/ 461 h 1426"/>
                <a:gd name="T56" fmla="*/ 116 w 1097"/>
                <a:gd name="T57" fmla="*/ 430 h 1426"/>
                <a:gd name="T58" fmla="*/ 888 w 1097"/>
                <a:gd name="T59" fmla="*/ 230 h 1426"/>
                <a:gd name="T60" fmla="*/ 888 w 1097"/>
                <a:gd name="T61" fmla="*/ 230 h 1426"/>
                <a:gd name="T62" fmla="*/ 860 w 1097"/>
                <a:gd name="T63" fmla="*/ 183 h 1426"/>
                <a:gd name="T64" fmla="*/ 230 w 1097"/>
                <a:gd name="T65" fmla="*/ 175 h 1426"/>
                <a:gd name="T66" fmla="*/ 203 w 1097"/>
                <a:gd name="T67" fmla="*/ 183 h 1426"/>
                <a:gd name="T68" fmla="*/ 175 w 1097"/>
                <a:gd name="T69" fmla="*/ 230 h 1426"/>
                <a:gd name="T70" fmla="*/ 203 w 1097"/>
                <a:gd name="T71" fmla="*/ 278 h 1426"/>
                <a:gd name="T72" fmla="*/ 833 w 1097"/>
                <a:gd name="T73" fmla="*/ 285 h 1426"/>
                <a:gd name="T74" fmla="*/ 860 w 1097"/>
                <a:gd name="T75" fmla="*/ 278 h 1426"/>
                <a:gd name="T76" fmla="*/ 888 w 1097"/>
                <a:gd name="T77" fmla="*/ 23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7" h="1426">
                  <a:moveTo>
                    <a:pt x="833" y="1425"/>
                  </a:moveTo>
                  <a:cubicBezTo>
                    <a:pt x="632" y="1425"/>
                    <a:pt x="431" y="1425"/>
                    <a:pt x="230" y="1425"/>
                  </a:cubicBezTo>
                  <a:lnTo>
                    <a:pt x="230" y="1425"/>
                  </a:lnTo>
                  <a:cubicBezTo>
                    <a:pt x="188" y="1425"/>
                    <a:pt x="152" y="1415"/>
                    <a:pt x="115" y="1394"/>
                  </a:cubicBezTo>
                  <a:cubicBezTo>
                    <a:pt x="78" y="1373"/>
                    <a:pt x="52" y="1347"/>
                    <a:pt x="31" y="1310"/>
                  </a:cubicBezTo>
                  <a:cubicBezTo>
                    <a:pt x="10" y="1273"/>
                    <a:pt x="0" y="1237"/>
                    <a:pt x="0" y="1195"/>
                  </a:cubicBezTo>
                  <a:cubicBezTo>
                    <a:pt x="0" y="873"/>
                    <a:pt x="0" y="552"/>
                    <a:pt x="0" y="230"/>
                  </a:cubicBezTo>
                  <a:lnTo>
                    <a:pt x="0" y="230"/>
                  </a:lnTo>
                  <a:cubicBezTo>
                    <a:pt x="0" y="188"/>
                    <a:pt x="10" y="152"/>
                    <a:pt x="31" y="115"/>
                  </a:cubicBezTo>
                  <a:cubicBezTo>
                    <a:pt x="52" y="78"/>
                    <a:pt x="78" y="52"/>
                    <a:pt x="115" y="31"/>
                  </a:cubicBezTo>
                  <a:cubicBezTo>
                    <a:pt x="152" y="10"/>
                    <a:pt x="188" y="0"/>
                    <a:pt x="230" y="0"/>
                  </a:cubicBezTo>
                  <a:cubicBezTo>
                    <a:pt x="500" y="0"/>
                    <a:pt x="771" y="0"/>
                    <a:pt x="1041" y="0"/>
                  </a:cubicBezTo>
                  <a:lnTo>
                    <a:pt x="1041" y="0"/>
                  </a:lnTo>
                  <a:cubicBezTo>
                    <a:pt x="1051" y="0"/>
                    <a:pt x="1061" y="2"/>
                    <a:pt x="1069" y="7"/>
                  </a:cubicBezTo>
                  <a:cubicBezTo>
                    <a:pt x="1078" y="12"/>
                    <a:pt x="1084" y="18"/>
                    <a:pt x="1089" y="27"/>
                  </a:cubicBezTo>
                  <a:cubicBezTo>
                    <a:pt x="1094" y="35"/>
                    <a:pt x="1096" y="45"/>
                    <a:pt x="1096" y="55"/>
                  </a:cubicBezTo>
                  <a:lnTo>
                    <a:pt x="1096" y="55"/>
                  </a:lnTo>
                  <a:cubicBezTo>
                    <a:pt x="1096" y="475"/>
                    <a:pt x="1096" y="895"/>
                    <a:pt x="1096" y="1315"/>
                  </a:cubicBezTo>
                  <a:cubicBezTo>
                    <a:pt x="1082" y="1315"/>
                    <a:pt x="1067" y="1315"/>
                    <a:pt x="1052" y="1315"/>
                  </a:cubicBezTo>
                  <a:lnTo>
                    <a:pt x="1052" y="1315"/>
                  </a:lnTo>
                  <a:cubicBezTo>
                    <a:pt x="1040" y="1315"/>
                    <a:pt x="1030" y="1314"/>
                    <a:pt x="1019" y="1307"/>
                  </a:cubicBezTo>
                  <a:cubicBezTo>
                    <a:pt x="1009" y="1301"/>
                    <a:pt x="1001" y="1293"/>
                    <a:pt x="995" y="1282"/>
                  </a:cubicBezTo>
                  <a:cubicBezTo>
                    <a:pt x="989" y="1272"/>
                    <a:pt x="986" y="1262"/>
                    <a:pt x="986" y="1250"/>
                  </a:cubicBezTo>
                  <a:cubicBezTo>
                    <a:pt x="986" y="870"/>
                    <a:pt x="986" y="490"/>
                    <a:pt x="986" y="110"/>
                  </a:cubicBezTo>
                  <a:cubicBezTo>
                    <a:pt x="736" y="110"/>
                    <a:pt x="486" y="110"/>
                    <a:pt x="236" y="110"/>
                  </a:cubicBezTo>
                  <a:lnTo>
                    <a:pt x="236" y="110"/>
                  </a:lnTo>
                  <a:cubicBezTo>
                    <a:pt x="235" y="110"/>
                    <a:pt x="235" y="110"/>
                    <a:pt x="234" y="110"/>
                  </a:cubicBezTo>
                  <a:cubicBezTo>
                    <a:pt x="211" y="110"/>
                    <a:pt x="191" y="114"/>
                    <a:pt x="172" y="126"/>
                  </a:cubicBezTo>
                  <a:cubicBezTo>
                    <a:pt x="152" y="137"/>
                    <a:pt x="138" y="152"/>
                    <a:pt x="126" y="172"/>
                  </a:cubicBezTo>
                  <a:cubicBezTo>
                    <a:pt x="117" y="187"/>
                    <a:pt x="112" y="202"/>
                    <a:pt x="110" y="219"/>
                  </a:cubicBezTo>
                  <a:lnTo>
                    <a:pt x="110" y="219"/>
                  </a:lnTo>
                  <a:cubicBezTo>
                    <a:pt x="110" y="223"/>
                    <a:pt x="110" y="226"/>
                    <a:pt x="110" y="230"/>
                  </a:cubicBezTo>
                  <a:cubicBezTo>
                    <a:pt x="110" y="252"/>
                    <a:pt x="115" y="271"/>
                    <a:pt x="126" y="291"/>
                  </a:cubicBezTo>
                  <a:cubicBezTo>
                    <a:pt x="137" y="310"/>
                    <a:pt x="151" y="324"/>
                    <a:pt x="170" y="335"/>
                  </a:cubicBezTo>
                  <a:cubicBezTo>
                    <a:pt x="189" y="346"/>
                    <a:pt x="208" y="351"/>
                    <a:pt x="230" y="351"/>
                  </a:cubicBezTo>
                  <a:cubicBezTo>
                    <a:pt x="431" y="351"/>
                    <a:pt x="632" y="351"/>
                    <a:pt x="833" y="351"/>
                  </a:cubicBezTo>
                  <a:lnTo>
                    <a:pt x="833" y="351"/>
                  </a:lnTo>
                  <a:cubicBezTo>
                    <a:pt x="843" y="351"/>
                    <a:pt x="851" y="353"/>
                    <a:pt x="860" y="358"/>
                  </a:cubicBezTo>
                  <a:cubicBezTo>
                    <a:pt x="869" y="363"/>
                    <a:pt x="875" y="369"/>
                    <a:pt x="880" y="378"/>
                  </a:cubicBezTo>
                  <a:cubicBezTo>
                    <a:pt x="885" y="386"/>
                    <a:pt x="888" y="396"/>
                    <a:pt x="888" y="406"/>
                  </a:cubicBezTo>
                  <a:lnTo>
                    <a:pt x="888" y="406"/>
                  </a:lnTo>
                  <a:cubicBezTo>
                    <a:pt x="888" y="727"/>
                    <a:pt x="888" y="1049"/>
                    <a:pt x="888" y="1370"/>
                  </a:cubicBezTo>
                  <a:lnTo>
                    <a:pt x="888" y="1370"/>
                  </a:lnTo>
                  <a:cubicBezTo>
                    <a:pt x="888" y="1380"/>
                    <a:pt x="885" y="1390"/>
                    <a:pt x="880" y="1398"/>
                  </a:cubicBezTo>
                  <a:cubicBezTo>
                    <a:pt x="875" y="1407"/>
                    <a:pt x="869" y="1413"/>
                    <a:pt x="860" y="1418"/>
                  </a:cubicBezTo>
                  <a:cubicBezTo>
                    <a:pt x="851" y="1423"/>
                    <a:pt x="843" y="1425"/>
                    <a:pt x="833" y="1425"/>
                  </a:cubicBezTo>
                  <a:close/>
                  <a:moveTo>
                    <a:pt x="110" y="426"/>
                  </a:moveTo>
                  <a:cubicBezTo>
                    <a:pt x="110" y="682"/>
                    <a:pt x="110" y="939"/>
                    <a:pt x="110" y="1195"/>
                  </a:cubicBezTo>
                  <a:lnTo>
                    <a:pt x="110" y="1195"/>
                  </a:lnTo>
                  <a:cubicBezTo>
                    <a:pt x="110" y="1217"/>
                    <a:pt x="115" y="1236"/>
                    <a:pt x="126" y="1255"/>
                  </a:cubicBezTo>
                  <a:cubicBezTo>
                    <a:pt x="137" y="1274"/>
                    <a:pt x="151" y="1288"/>
                    <a:pt x="170" y="1299"/>
                  </a:cubicBezTo>
                  <a:cubicBezTo>
                    <a:pt x="189" y="1310"/>
                    <a:pt x="208" y="1315"/>
                    <a:pt x="230" y="1315"/>
                  </a:cubicBezTo>
                  <a:cubicBezTo>
                    <a:pt x="413" y="1315"/>
                    <a:pt x="596" y="1315"/>
                    <a:pt x="778" y="1315"/>
                  </a:cubicBezTo>
                  <a:cubicBezTo>
                    <a:pt x="778" y="1030"/>
                    <a:pt x="778" y="745"/>
                    <a:pt x="778" y="461"/>
                  </a:cubicBezTo>
                  <a:cubicBezTo>
                    <a:pt x="596" y="461"/>
                    <a:pt x="413" y="461"/>
                    <a:pt x="230" y="461"/>
                  </a:cubicBezTo>
                  <a:lnTo>
                    <a:pt x="230" y="461"/>
                  </a:lnTo>
                  <a:lnTo>
                    <a:pt x="230" y="461"/>
                  </a:lnTo>
                  <a:cubicBezTo>
                    <a:pt x="188" y="461"/>
                    <a:pt x="152" y="451"/>
                    <a:pt x="116" y="430"/>
                  </a:cubicBezTo>
                  <a:cubicBezTo>
                    <a:pt x="114" y="429"/>
                    <a:pt x="112" y="428"/>
                    <a:pt x="110" y="426"/>
                  </a:cubicBezTo>
                  <a:close/>
                  <a:moveTo>
                    <a:pt x="888" y="230"/>
                  </a:moveTo>
                  <a:lnTo>
                    <a:pt x="888" y="230"/>
                  </a:lnTo>
                  <a:lnTo>
                    <a:pt x="888" y="230"/>
                  </a:lnTo>
                  <a:cubicBezTo>
                    <a:pt x="888" y="220"/>
                    <a:pt x="885" y="212"/>
                    <a:pt x="880" y="203"/>
                  </a:cubicBezTo>
                  <a:cubicBezTo>
                    <a:pt x="875" y="194"/>
                    <a:pt x="869" y="188"/>
                    <a:pt x="860" y="183"/>
                  </a:cubicBezTo>
                  <a:cubicBezTo>
                    <a:pt x="851" y="178"/>
                    <a:pt x="843" y="175"/>
                    <a:pt x="833" y="175"/>
                  </a:cubicBezTo>
                  <a:cubicBezTo>
                    <a:pt x="632" y="175"/>
                    <a:pt x="431" y="175"/>
                    <a:pt x="230" y="175"/>
                  </a:cubicBezTo>
                  <a:lnTo>
                    <a:pt x="230" y="175"/>
                  </a:lnTo>
                  <a:cubicBezTo>
                    <a:pt x="220" y="175"/>
                    <a:pt x="212" y="178"/>
                    <a:pt x="203" y="183"/>
                  </a:cubicBezTo>
                  <a:cubicBezTo>
                    <a:pt x="194" y="188"/>
                    <a:pt x="188" y="194"/>
                    <a:pt x="183" y="203"/>
                  </a:cubicBezTo>
                  <a:cubicBezTo>
                    <a:pt x="178" y="212"/>
                    <a:pt x="175" y="220"/>
                    <a:pt x="175" y="230"/>
                  </a:cubicBezTo>
                  <a:cubicBezTo>
                    <a:pt x="175" y="240"/>
                    <a:pt x="178" y="249"/>
                    <a:pt x="183" y="258"/>
                  </a:cubicBezTo>
                  <a:cubicBezTo>
                    <a:pt x="188" y="267"/>
                    <a:pt x="194" y="273"/>
                    <a:pt x="203" y="278"/>
                  </a:cubicBezTo>
                  <a:cubicBezTo>
                    <a:pt x="212" y="283"/>
                    <a:pt x="220" y="285"/>
                    <a:pt x="230" y="285"/>
                  </a:cubicBezTo>
                  <a:cubicBezTo>
                    <a:pt x="431" y="285"/>
                    <a:pt x="632" y="285"/>
                    <a:pt x="833" y="285"/>
                  </a:cubicBezTo>
                  <a:lnTo>
                    <a:pt x="833" y="285"/>
                  </a:lnTo>
                  <a:cubicBezTo>
                    <a:pt x="843" y="285"/>
                    <a:pt x="851" y="283"/>
                    <a:pt x="860" y="278"/>
                  </a:cubicBezTo>
                  <a:cubicBezTo>
                    <a:pt x="869" y="273"/>
                    <a:pt x="875" y="267"/>
                    <a:pt x="880" y="258"/>
                  </a:cubicBezTo>
                  <a:cubicBezTo>
                    <a:pt x="885" y="249"/>
                    <a:pt x="888" y="240"/>
                    <a:pt x="888" y="23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13" name="Group 17">
            <a:extLst>
              <a:ext uri="{FF2B5EF4-FFF2-40B4-BE49-F238E27FC236}">
                <a16:creationId xmlns:a16="http://schemas.microsoft.com/office/drawing/2014/main" id="{12AE6D73-8D76-984C-A928-6DC1DEDCDBBB}"/>
              </a:ext>
            </a:extLst>
          </p:cNvPr>
          <p:cNvGrpSpPr>
            <a:grpSpLocks/>
          </p:cNvGrpSpPr>
          <p:nvPr/>
        </p:nvGrpSpPr>
        <p:grpSpPr bwMode="auto">
          <a:xfrm>
            <a:off x="1260378" y="3922058"/>
            <a:ext cx="463680" cy="463680"/>
            <a:chOff x="1227" y="2172"/>
            <a:chExt cx="322" cy="322"/>
          </a:xfrm>
        </p:grpSpPr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id="{78B09AB5-CE58-184E-A610-91F1A02D6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2172"/>
              <a:ext cx="322" cy="322"/>
            </a:xfrm>
            <a:custGeom>
              <a:avLst/>
              <a:gdLst>
                <a:gd name="T0" fmla="*/ 210 w 1425"/>
                <a:gd name="T1" fmla="*/ 1425 h 1426"/>
                <a:gd name="T2" fmla="*/ 105 w 1425"/>
                <a:gd name="T3" fmla="*/ 1397 h 1426"/>
                <a:gd name="T4" fmla="*/ 0 w 1425"/>
                <a:gd name="T5" fmla="*/ 1214 h 1426"/>
                <a:gd name="T6" fmla="*/ 0 w 1425"/>
                <a:gd name="T7" fmla="*/ 211 h 1426"/>
                <a:gd name="T8" fmla="*/ 0 w 1425"/>
                <a:gd name="T9" fmla="*/ 211 h 1426"/>
                <a:gd name="T10" fmla="*/ 105 w 1425"/>
                <a:gd name="T11" fmla="*/ 28 h 1426"/>
                <a:gd name="T12" fmla="*/ 1215 w 1425"/>
                <a:gd name="T13" fmla="*/ 0 h 1426"/>
                <a:gd name="T14" fmla="*/ 1319 w 1425"/>
                <a:gd name="T15" fmla="*/ 28 h 1426"/>
                <a:gd name="T16" fmla="*/ 1424 w 1425"/>
                <a:gd name="T17" fmla="*/ 211 h 1426"/>
                <a:gd name="T18" fmla="*/ 1424 w 1425"/>
                <a:gd name="T19" fmla="*/ 303 h 1426"/>
                <a:gd name="T20" fmla="*/ 1380 w 1425"/>
                <a:gd name="T21" fmla="*/ 1214 h 1426"/>
                <a:gd name="T22" fmla="*/ 1348 w 1425"/>
                <a:gd name="T23" fmla="*/ 1205 h 1426"/>
                <a:gd name="T24" fmla="*/ 1315 w 1425"/>
                <a:gd name="T25" fmla="*/ 1148 h 1426"/>
                <a:gd name="T26" fmla="*/ 1315 w 1425"/>
                <a:gd name="T27" fmla="*/ 212 h 1426"/>
                <a:gd name="T28" fmla="*/ 1301 w 1425"/>
                <a:gd name="T29" fmla="*/ 160 h 1426"/>
                <a:gd name="T30" fmla="*/ 1215 w 1425"/>
                <a:gd name="T31" fmla="*/ 110 h 1426"/>
                <a:gd name="T32" fmla="*/ 210 w 1425"/>
                <a:gd name="T33" fmla="*/ 110 h 1426"/>
                <a:gd name="T34" fmla="*/ 123 w 1425"/>
                <a:gd name="T35" fmla="*/ 160 h 1426"/>
                <a:gd name="T36" fmla="*/ 110 w 1425"/>
                <a:gd name="T37" fmla="*/ 211 h 1426"/>
                <a:gd name="T38" fmla="*/ 110 w 1425"/>
                <a:gd name="T39" fmla="*/ 1214 h 1426"/>
                <a:gd name="T40" fmla="*/ 123 w 1425"/>
                <a:gd name="T41" fmla="*/ 1265 h 1426"/>
                <a:gd name="T42" fmla="*/ 210 w 1425"/>
                <a:gd name="T43" fmla="*/ 1315 h 1426"/>
                <a:gd name="T44" fmla="*/ 1149 w 1425"/>
                <a:gd name="T45" fmla="*/ 1315 h 1426"/>
                <a:gd name="T46" fmla="*/ 1206 w 1425"/>
                <a:gd name="T47" fmla="*/ 1348 h 1426"/>
                <a:gd name="T48" fmla="*/ 1215 w 1425"/>
                <a:gd name="T49" fmla="*/ 1381 h 1426"/>
                <a:gd name="T50" fmla="*/ 778 w 1425"/>
                <a:gd name="T51" fmla="*/ 450 h 1426"/>
                <a:gd name="T52" fmla="*/ 1085 w 1425"/>
                <a:gd name="T53" fmla="*/ 318 h 1426"/>
                <a:gd name="T54" fmla="*/ 1085 w 1425"/>
                <a:gd name="T55" fmla="*/ 362 h 1426"/>
                <a:gd name="T56" fmla="*/ 1052 w 1425"/>
                <a:gd name="T57" fmla="*/ 419 h 1426"/>
                <a:gd name="T58" fmla="*/ 913 w 1425"/>
                <a:gd name="T59" fmla="*/ 428 h 1426"/>
                <a:gd name="T60" fmla="*/ 888 w 1425"/>
                <a:gd name="T61" fmla="*/ 603 h 1426"/>
                <a:gd name="T62" fmla="*/ 1063 w 1425"/>
                <a:gd name="T63" fmla="*/ 713 h 1426"/>
                <a:gd name="T64" fmla="*/ 888 w 1425"/>
                <a:gd name="T65" fmla="*/ 1107 h 1426"/>
                <a:gd name="T66" fmla="*/ 879 w 1425"/>
                <a:gd name="T67" fmla="*/ 1140 h 1426"/>
                <a:gd name="T68" fmla="*/ 822 w 1425"/>
                <a:gd name="T69" fmla="*/ 1173 h 1426"/>
                <a:gd name="T70" fmla="*/ 778 w 1425"/>
                <a:gd name="T71" fmla="*/ 713 h 1426"/>
                <a:gd name="T72" fmla="*/ 647 w 1425"/>
                <a:gd name="T73" fmla="*/ 603 h 1426"/>
                <a:gd name="T74" fmla="*/ 778 w 1425"/>
                <a:gd name="T75" fmla="*/ 450 h 1426"/>
                <a:gd name="T76" fmla="*/ 791 w 1425"/>
                <a:gd name="T77" fmla="*/ 457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5" h="1426">
                  <a:moveTo>
                    <a:pt x="1215" y="1425"/>
                  </a:moveTo>
                  <a:cubicBezTo>
                    <a:pt x="880" y="1425"/>
                    <a:pt x="545" y="1425"/>
                    <a:pt x="210" y="1425"/>
                  </a:cubicBezTo>
                  <a:lnTo>
                    <a:pt x="210" y="1425"/>
                  </a:lnTo>
                  <a:cubicBezTo>
                    <a:pt x="171" y="1425"/>
                    <a:pt x="139" y="1417"/>
                    <a:pt x="105" y="1397"/>
                  </a:cubicBezTo>
                  <a:cubicBezTo>
                    <a:pt x="72" y="1378"/>
                    <a:pt x="47" y="1354"/>
                    <a:pt x="28" y="1320"/>
                  </a:cubicBezTo>
                  <a:cubicBezTo>
                    <a:pt x="8" y="1287"/>
                    <a:pt x="0" y="1253"/>
                    <a:pt x="0" y="1214"/>
                  </a:cubicBezTo>
                  <a:lnTo>
                    <a:pt x="0" y="1214"/>
                  </a:lnTo>
                  <a:cubicBezTo>
                    <a:pt x="0" y="880"/>
                    <a:pt x="0" y="545"/>
                    <a:pt x="0" y="211"/>
                  </a:cubicBezTo>
                  <a:lnTo>
                    <a:pt x="0" y="211"/>
                  </a:lnTo>
                  <a:lnTo>
                    <a:pt x="0" y="211"/>
                  </a:lnTo>
                  <a:cubicBezTo>
                    <a:pt x="0" y="172"/>
                    <a:pt x="8" y="138"/>
                    <a:pt x="28" y="105"/>
                  </a:cubicBezTo>
                  <a:cubicBezTo>
                    <a:pt x="47" y="71"/>
                    <a:pt x="72" y="47"/>
                    <a:pt x="105" y="28"/>
                  </a:cubicBezTo>
                  <a:cubicBezTo>
                    <a:pt x="139" y="8"/>
                    <a:pt x="171" y="0"/>
                    <a:pt x="210" y="0"/>
                  </a:cubicBezTo>
                  <a:cubicBezTo>
                    <a:pt x="545" y="0"/>
                    <a:pt x="880" y="0"/>
                    <a:pt x="1215" y="0"/>
                  </a:cubicBezTo>
                  <a:lnTo>
                    <a:pt x="1215" y="0"/>
                  </a:lnTo>
                  <a:cubicBezTo>
                    <a:pt x="1253" y="0"/>
                    <a:pt x="1286" y="9"/>
                    <a:pt x="1319" y="28"/>
                  </a:cubicBezTo>
                  <a:cubicBezTo>
                    <a:pt x="1353" y="48"/>
                    <a:pt x="1377" y="71"/>
                    <a:pt x="1396" y="105"/>
                  </a:cubicBezTo>
                  <a:cubicBezTo>
                    <a:pt x="1416" y="138"/>
                    <a:pt x="1424" y="172"/>
                    <a:pt x="1424" y="211"/>
                  </a:cubicBezTo>
                  <a:lnTo>
                    <a:pt x="1424" y="211"/>
                  </a:lnTo>
                  <a:cubicBezTo>
                    <a:pt x="1424" y="241"/>
                    <a:pt x="1424" y="272"/>
                    <a:pt x="1424" y="303"/>
                  </a:cubicBezTo>
                  <a:cubicBezTo>
                    <a:pt x="1424" y="607"/>
                    <a:pt x="1424" y="910"/>
                    <a:pt x="1424" y="1214"/>
                  </a:cubicBezTo>
                  <a:cubicBezTo>
                    <a:pt x="1409" y="1214"/>
                    <a:pt x="1395" y="1214"/>
                    <a:pt x="1380" y="1214"/>
                  </a:cubicBezTo>
                  <a:lnTo>
                    <a:pt x="1380" y="1214"/>
                  </a:lnTo>
                  <a:cubicBezTo>
                    <a:pt x="1368" y="1214"/>
                    <a:pt x="1359" y="1211"/>
                    <a:pt x="1348" y="1205"/>
                  </a:cubicBezTo>
                  <a:cubicBezTo>
                    <a:pt x="1338" y="1199"/>
                    <a:pt x="1330" y="1192"/>
                    <a:pt x="1323" y="1181"/>
                  </a:cubicBezTo>
                  <a:cubicBezTo>
                    <a:pt x="1317" y="1171"/>
                    <a:pt x="1315" y="1160"/>
                    <a:pt x="1315" y="1148"/>
                  </a:cubicBezTo>
                  <a:cubicBezTo>
                    <a:pt x="1315" y="836"/>
                    <a:pt x="1315" y="524"/>
                    <a:pt x="1315" y="212"/>
                  </a:cubicBezTo>
                  <a:lnTo>
                    <a:pt x="1315" y="212"/>
                  </a:lnTo>
                  <a:cubicBezTo>
                    <a:pt x="1315" y="211"/>
                    <a:pt x="1315" y="211"/>
                    <a:pt x="1315" y="211"/>
                  </a:cubicBezTo>
                  <a:cubicBezTo>
                    <a:pt x="1315" y="192"/>
                    <a:pt x="1310" y="176"/>
                    <a:pt x="1301" y="160"/>
                  </a:cubicBezTo>
                  <a:cubicBezTo>
                    <a:pt x="1292" y="144"/>
                    <a:pt x="1280" y="132"/>
                    <a:pt x="1264" y="123"/>
                  </a:cubicBezTo>
                  <a:cubicBezTo>
                    <a:pt x="1248" y="114"/>
                    <a:pt x="1233" y="110"/>
                    <a:pt x="1215" y="110"/>
                  </a:cubicBezTo>
                  <a:cubicBezTo>
                    <a:pt x="880" y="110"/>
                    <a:pt x="545" y="110"/>
                    <a:pt x="210" y="110"/>
                  </a:cubicBezTo>
                  <a:lnTo>
                    <a:pt x="210" y="110"/>
                  </a:lnTo>
                  <a:cubicBezTo>
                    <a:pt x="191" y="110"/>
                    <a:pt x="176" y="114"/>
                    <a:pt x="160" y="123"/>
                  </a:cubicBezTo>
                  <a:cubicBezTo>
                    <a:pt x="144" y="132"/>
                    <a:pt x="132" y="144"/>
                    <a:pt x="123" y="160"/>
                  </a:cubicBezTo>
                  <a:cubicBezTo>
                    <a:pt x="114" y="176"/>
                    <a:pt x="110" y="192"/>
                    <a:pt x="110" y="211"/>
                  </a:cubicBezTo>
                  <a:lnTo>
                    <a:pt x="110" y="211"/>
                  </a:lnTo>
                  <a:cubicBezTo>
                    <a:pt x="110" y="545"/>
                    <a:pt x="110" y="880"/>
                    <a:pt x="110" y="1214"/>
                  </a:cubicBezTo>
                  <a:lnTo>
                    <a:pt x="110" y="1214"/>
                  </a:lnTo>
                  <a:lnTo>
                    <a:pt x="110" y="1214"/>
                  </a:lnTo>
                  <a:cubicBezTo>
                    <a:pt x="110" y="1233"/>
                    <a:pt x="114" y="1249"/>
                    <a:pt x="123" y="1265"/>
                  </a:cubicBezTo>
                  <a:cubicBezTo>
                    <a:pt x="132" y="1281"/>
                    <a:pt x="144" y="1293"/>
                    <a:pt x="160" y="1302"/>
                  </a:cubicBezTo>
                  <a:cubicBezTo>
                    <a:pt x="176" y="1311"/>
                    <a:pt x="191" y="1315"/>
                    <a:pt x="210" y="1315"/>
                  </a:cubicBezTo>
                  <a:cubicBezTo>
                    <a:pt x="523" y="1315"/>
                    <a:pt x="836" y="1315"/>
                    <a:pt x="1149" y="1315"/>
                  </a:cubicBezTo>
                  <a:lnTo>
                    <a:pt x="1149" y="1315"/>
                  </a:lnTo>
                  <a:cubicBezTo>
                    <a:pt x="1161" y="1315"/>
                    <a:pt x="1172" y="1318"/>
                    <a:pt x="1182" y="1324"/>
                  </a:cubicBezTo>
                  <a:cubicBezTo>
                    <a:pt x="1193" y="1330"/>
                    <a:pt x="1200" y="1338"/>
                    <a:pt x="1206" y="1348"/>
                  </a:cubicBezTo>
                  <a:cubicBezTo>
                    <a:pt x="1212" y="1359"/>
                    <a:pt x="1215" y="1369"/>
                    <a:pt x="1215" y="1381"/>
                  </a:cubicBezTo>
                  <a:lnTo>
                    <a:pt x="1215" y="1381"/>
                  </a:lnTo>
                  <a:cubicBezTo>
                    <a:pt x="1215" y="1396"/>
                    <a:pt x="1215" y="1410"/>
                    <a:pt x="1215" y="1425"/>
                  </a:cubicBezTo>
                  <a:close/>
                  <a:moveTo>
                    <a:pt x="778" y="450"/>
                  </a:moveTo>
                  <a:cubicBezTo>
                    <a:pt x="778" y="432"/>
                    <a:pt x="761" y="318"/>
                    <a:pt x="890" y="318"/>
                  </a:cubicBezTo>
                  <a:cubicBezTo>
                    <a:pt x="955" y="318"/>
                    <a:pt x="1020" y="318"/>
                    <a:pt x="1085" y="318"/>
                  </a:cubicBezTo>
                  <a:cubicBezTo>
                    <a:pt x="1085" y="332"/>
                    <a:pt x="1085" y="347"/>
                    <a:pt x="1085" y="362"/>
                  </a:cubicBezTo>
                  <a:lnTo>
                    <a:pt x="1085" y="362"/>
                  </a:lnTo>
                  <a:cubicBezTo>
                    <a:pt x="1085" y="374"/>
                    <a:pt x="1082" y="384"/>
                    <a:pt x="1076" y="395"/>
                  </a:cubicBezTo>
                  <a:cubicBezTo>
                    <a:pt x="1070" y="405"/>
                    <a:pt x="1063" y="413"/>
                    <a:pt x="1052" y="419"/>
                  </a:cubicBezTo>
                  <a:cubicBezTo>
                    <a:pt x="1042" y="425"/>
                    <a:pt x="1031" y="428"/>
                    <a:pt x="1019" y="428"/>
                  </a:cubicBezTo>
                  <a:cubicBezTo>
                    <a:pt x="984" y="428"/>
                    <a:pt x="949" y="428"/>
                    <a:pt x="913" y="428"/>
                  </a:cubicBezTo>
                  <a:cubicBezTo>
                    <a:pt x="897" y="428"/>
                    <a:pt x="888" y="437"/>
                    <a:pt x="888" y="450"/>
                  </a:cubicBezTo>
                  <a:cubicBezTo>
                    <a:pt x="888" y="501"/>
                    <a:pt x="888" y="552"/>
                    <a:pt x="888" y="603"/>
                  </a:cubicBezTo>
                  <a:cubicBezTo>
                    <a:pt x="947" y="603"/>
                    <a:pt x="1005" y="603"/>
                    <a:pt x="1063" y="603"/>
                  </a:cubicBezTo>
                  <a:cubicBezTo>
                    <a:pt x="1063" y="639"/>
                    <a:pt x="1063" y="676"/>
                    <a:pt x="1063" y="713"/>
                  </a:cubicBezTo>
                  <a:cubicBezTo>
                    <a:pt x="1005" y="713"/>
                    <a:pt x="947" y="713"/>
                    <a:pt x="888" y="713"/>
                  </a:cubicBezTo>
                  <a:cubicBezTo>
                    <a:pt x="888" y="844"/>
                    <a:pt x="888" y="976"/>
                    <a:pt x="888" y="1107"/>
                  </a:cubicBezTo>
                  <a:lnTo>
                    <a:pt x="888" y="1107"/>
                  </a:lnTo>
                  <a:cubicBezTo>
                    <a:pt x="888" y="1119"/>
                    <a:pt x="885" y="1130"/>
                    <a:pt x="879" y="1140"/>
                  </a:cubicBezTo>
                  <a:cubicBezTo>
                    <a:pt x="873" y="1151"/>
                    <a:pt x="866" y="1158"/>
                    <a:pt x="855" y="1164"/>
                  </a:cubicBezTo>
                  <a:cubicBezTo>
                    <a:pt x="845" y="1170"/>
                    <a:pt x="834" y="1173"/>
                    <a:pt x="822" y="1173"/>
                  </a:cubicBezTo>
                  <a:cubicBezTo>
                    <a:pt x="808" y="1173"/>
                    <a:pt x="793" y="1173"/>
                    <a:pt x="778" y="1173"/>
                  </a:cubicBezTo>
                  <a:cubicBezTo>
                    <a:pt x="778" y="1020"/>
                    <a:pt x="778" y="866"/>
                    <a:pt x="778" y="713"/>
                  </a:cubicBezTo>
                  <a:cubicBezTo>
                    <a:pt x="734" y="713"/>
                    <a:pt x="691" y="713"/>
                    <a:pt x="647" y="713"/>
                  </a:cubicBezTo>
                  <a:cubicBezTo>
                    <a:pt x="647" y="676"/>
                    <a:pt x="647" y="639"/>
                    <a:pt x="647" y="603"/>
                  </a:cubicBezTo>
                  <a:cubicBezTo>
                    <a:pt x="691" y="603"/>
                    <a:pt x="734" y="603"/>
                    <a:pt x="778" y="603"/>
                  </a:cubicBezTo>
                  <a:cubicBezTo>
                    <a:pt x="778" y="552"/>
                    <a:pt x="778" y="501"/>
                    <a:pt x="778" y="450"/>
                  </a:cubicBezTo>
                  <a:close/>
                  <a:moveTo>
                    <a:pt x="791" y="457"/>
                  </a:moveTo>
                  <a:lnTo>
                    <a:pt x="791" y="457"/>
                  </a:ln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17" name="Group 21">
            <a:extLst>
              <a:ext uri="{FF2B5EF4-FFF2-40B4-BE49-F238E27FC236}">
                <a16:creationId xmlns:a16="http://schemas.microsoft.com/office/drawing/2014/main" id="{92EC8570-1BD4-8B4C-A263-8FAB93128C8B}"/>
              </a:ext>
            </a:extLst>
          </p:cNvPr>
          <p:cNvGrpSpPr>
            <a:grpSpLocks/>
          </p:cNvGrpSpPr>
          <p:nvPr/>
        </p:nvGrpSpPr>
        <p:grpSpPr bwMode="auto">
          <a:xfrm>
            <a:off x="7353402" y="3982538"/>
            <a:ext cx="463680" cy="342720"/>
            <a:chOff x="4754" y="2172"/>
            <a:chExt cx="322" cy="238"/>
          </a:xfrm>
        </p:grpSpPr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C7AA7E90-3C44-0948-9A64-52AB117E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2172"/>
              <a:ext cx="322" cy="238"/>
            </a:xfrm>
            <a:custGeom>
              <a:avLst/>
              <a:gdLst>
                <a:gd name="T0" fmla="*/ 1186 w 1426"/>
                <a:gd name="T1" fmla="*/ 197 h 1053"/>
                <a:gd name="T2" fmla="*/ 1027 w 1426"/>
                <a:gd name="T3" fmla="*/ 18 h 1053"/>
                <a:gd name="T4" fmla="*/ 986 w 1426"/>
                <a:gd name="T5" fmla="*/ 0 h 1053"/>
                <a:gd name="T6" fmla="*/ 614 w 1426"/>
                <a:gd name="T7" fmla="*/ 0 h 1053"/>
                <a:gd name="T8" fmla="*/ 573 w 1426"/>
                <a:gd name="T9" fmla="*/ 18 h 1053"/>
                <a:gd name="T10" fmla="*/ 370 w 1426"/>
                <a:gd name="T11" fmla="*/ 197 h 1053"/>
                <a:gd name="T12" fmla="*/ 165 w 1426"/>
                <a:gd name="T13" fmla="*/ 132 h 1053"/>
                <a:gd name="T14" fmla="*/ 121 w 1426"/>
                <a:gd name="T15" fmla="*/ 197 h 1053"/>
                <a:gd name="T16" fmla="*/ 60 w 1426"/>
                <a:gd name="T17" fmla="*/ 214 h 1053"/>
                <a:gd name="T18" fmla="*/ 0 w 1426"/>
                <a:gd name="T19" fmla="*/ 318 h 1053"/>
                <a:gd name="T20" fmla="*/ 0 w 1426"/>
                <a:gd name="T21" fmla="*/ 931 h 1053"/>
                <a:gd name="T22" fmla="*/ 60 w 1426"/>
                <a:gd name="T23" fmla="*/ 1036 h 1053"/>
                <a:gd name="T24" fmla="*/ 428 w 1426"/>
                <a:gd name="T25" fmla="*/ 1052 h 1053"/>
                <a:gd name="T26" fmla="*/ 428 w 1426"/>
                <a:gd name="T27" fmla="*/ 1008 h 1053"/>
                <a:gd name="T28" fmla="*/ 419 w 1426"/>
                <a:gd name="T29" fmla="*/ 975 h 1053"/>
                <a:gd name="T30" fmla="*/ 362 w 1426"/>
                <a:gd name="T31" fmla="*/ 942 h 1053"/>
                <a:gd name="T32" fmla="*/ 121 w 1426"/>
                <a:gd name="T33" fmla="*/ 942 h 1053"/>
                <a:gd name="T34" fmla="*/ 111 w 1426"/>
                <a:gd name="T35" fmla="*/ 937 h 1053"/>
                <a:gd name="T36" fmla="*/ 110 w 1426"/>
                <a:gd name="T37" fmla="*/ 318 h 1053"/>
                <a:gd name="T38" fmla="*/ 111 w 1426"/>
                <a:gd name="T39" fmla="*/ 313 h 1053"/>
                <a:gd name="T40" fmla="*/ 121 w 1426"/>
                <a:gd name="T41" fmla="*/ 307 h 1053"/>
                <a:gd name="T42" fmla="*/ 439 w 1426"/>
                <a:gd name="T43" fmla="*/ 307 h 1053"/>
                <a:gd name="T44" fmla="*/ 480 w 1426"/>
                <a:gd name="T45" fmla="*/ 289 h 1053"/>
                <a:gd name="T46" fmla="*/ 962 w 1426"/>
                <a:gd name="T47" fmla="*/ 110 h 1053"/>
                <a:gd name="T48" fmla="*/ 1121 w 1426"/>
                <a:gd name="T49" fmla="*/ 289 h 1053"/>
                <a:gd name="T50" fmla="*/ 1162 w 1426"/>
                <a:gd name="T51" fmla="*/ 307 h 1053"/>
                <a:gd name="T52" fmla="*/ 1304 w 1426"/>
                <a:gd name="T53" fmla="*/ 307 h 1053"/>
                <a:gd name="T54" fmla="*/ 1314 w 1426"/>
                <a:gd name="T55" fmla="*/ 313 h 1053"/>
                <a:gd name="T56" fmla="*/ 1315 w 1426"/>
                <a:gd name="T57" fmla="*/ 931 h 1053"/>
                <a:gd name="T58" fmla="*/ 1314 w 1426"/>
                <a:gd name="T59" fmla="*/ 937 h 1053"/>
                <a:gd name="T60" fmla="*/ 1304 w 1426"/>
                <a:gd name="T61" fmla="*/ 942 h 1053"/>
                <a:gd name="T62" fmla="*/ 1028 w 1426"/>
                <a:gd name="T63" fmla="*/ 942 h 1053"/>
                <a:gd name="T64" fmla="*/ 1106 w 1426"/>
                <a:gd name="T65" fmla="*/ 734 h 1053"/>
                <a:gd name="T66" fmla="*/ 947 w 1426"/>
                <a:gd name="T67" fmla="*/ 460 h 1053"/>
                <a:gd name="T68" fmla="*/ 630 w 1426"/>
                <a:gd name="T69" fmla="*/ 460 h 1053"/>
                <a:gd name="T70" fmla="*/ 472 w 1426"/>
                <a:gd name="T71" fmla="*/ 734 h 1053"/>
                <a:gd name="T72" fmla="*/ 630 w 1426"/>
                <a:gd name="T73" fmla="*/ 1009 h 1053"/>
                <a:gd name="T74" fmla="*/ 789 w 1426"/>
                <a:gd name="T75" fmla="*/ 1052 h 1053"/>
                <a:gd name="T76" fmla="*/ 800 w 1426"/>
                <a:gd name="T77" fmla="*/ 1052 h 1053"/>
                <a:gd name="T78" fmla="*/ 1304 w 1426"/>
                <a:gd name="T79" fmla="*/ 1052 h 1053"/>
                <a:gd name="T80" fmla="*/ 1409 w 1426"/>
                <a:gd name="T81" fmla="*/ 992 h 1053"/>
                <a:gd name="T82" fmla="*/ 1425 w 1426"/>
                <a:gd name="T83" fmla="*/ 318 h 1053"/>
                <a:gd name="T84" fmla="*/ 1425 w 1426"/>
                <a:gd name="T85" fmla="*/ 318 h 1053"/>
                <a:gd name="T86" fmla="*/ 1365 w 1426"/>
                <a:gd name="T87" fmla="*/ 214 h 1053"/>
                <a:gd name="T88" fmla="*/ 581 w 1426"/>
                <a:gd name="T89" fmla="*/ 734 h 1053"/>
                <a:gd name="T90" fmla="*/ 609 w 1426"/>
                <a:gd name="T91" fmla="*/ 631 h 1053"/>
                <a:gd name="T92" fmla="*/ 789 w 1426"/>
                <a:gd name="T93" fmla="*/ 527 h 1053"/>
                <a:gd name="T94" fmla="*/ 969 w 1426"/>
                <a:gd name="T95" fmla="*/ 631 h 1053"/>
                <a:gd name="T96" fmla="*/ 969 w 1426"/>
                <a:gd name="T97" fmla="*/ 838 h 1053"/>
                <a:gd name="T98" fmla="*/ 789 w 1426"/>
                <a:gd name="T99" fmla="*/ 942 h 1053"/>
                <a:gd name="T100" fmla="*/ 789 w 1426"/>
                <a:gd name="T101" fmla="*/ 942 h 1053"/>
                <a:gd name="T102" fmla="*/ 609 w 1426"/>
                <a:gd name="T103" fmla="*/ 838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6" h="1053">
                  <a:moveTo>
                    <a:pt x="1304" y="197"/>
                  </a:moveTo>
                  <a:cubicBezTo>
                    <a:pt x="1265" y="197"/>
                    <a:pt x="1225" y="197"/>
                    <a:pt x="1186" y="197"/>
                  </a:cubicBezTo>
                  <a:cubicBezTo>
                    <a:pt x="1133" y="137"/>
                    <a:pt x="1080" y="78"/>
                    <a:pt x="1027" y="18"/>
                  </a:cubicBezTo>
                  <a:lnTo>
                    <a:pt x="1027" y="18"/>
                  </a:lnTo>
                  <a:cubicBezTo>
                    <a:pt x="1023" y="14"/>
                    <a:pt x="1019" y="10"/>
                    <a:pt x="1014" y="7"/>
                  </a:cubicBezTo>
                  <a:cubicBezTo>
                    <a:pt x="1005" y="2"/>
                    <a:pt x="996" y="0"/>
                    <a:pt x="986" y="0"/>
                  </a:cubicBezTo>
                  <a:cubicBezTo>
                    <a:pt x="862" y="0"/>
                    <a:pt x="738" y="0"/>
                    <a:pt x="614" y="0"/>
                  </a:cubicBezTo>
                  <a:lnTo>
                    <a:pt x="614" y="0"/>
                  </a:lnTo>
                  <a:cubicBezTo>
                    <a:pt x="604" y="0"/>
                    <a:pt x="596" y="2"/>
                    <a:pt x="587" y="7"/>
                  </a:cubicBezTo>
                  <a:cubicBezTo>
                    <a:pt x="581" y="10"/>
                    <a:pt x="577" y="14"/>
                    <a:pt x="573" y="18"/>
                  </a:cubicBezTo>
                  <a:cubicBezTo>
                    <a:pt x="520" y="78"/>
                    <a:pt x="467" y="137"/>
                    <a:pt x="414" y="197"/>
                  </a:cubicBezTo>
                  <a:cubicBezTo>
                    <a:pt x="399" y="197"/>
                    <a:pt x="384" y="197"/>
                    <a:pt x="370" y="197"/>
                  </a:cubicBezTo>
                  <a:cubicBezTo>
                    <a:pt x="370" y="175"/>
                    <a:pt x="370" y="154"/>
                    <a:pt x="370" y="132"/>
                  </a:cubicBezTo>
                  <a:cubicBezTo>
                    <a:pt x="301" y="132"/>
                    <a:pt x="233" y="132"/>
                    <a:pt x="165" y="132"/>
                  </a:cubicBezTo>
                  <a:cubicBezTo>
                    <a:pt x="165" y="154"/>
                    <a:pt x="165" y="175"/>
                    <a:pt x="165" y="197"/>
                  </a:cubicBezTo>
                  <a:cubicBezTo>
                    <a:pt x="150" y="197"/>
                    <a:pt x="136" y="197"/>
                    <a:pt x="121" y="197"/>
                  </a:cubicBezTo>
                  <a:lnTo>
                    <a:pt x="121" y="197"/>
                  </a:lnTo>
                  <a:cubicBezTo>
                    <a:pt x="98" y="197"/>
                    <a:pt x="79" y="202"/>
                    <a:pt x="60" y="214"/>
                  </a:cubicBezTo>
                  <a:cubicBezTo>
                    <a:pt x="40" y="225"/>
                    <a:pt x="27" y="239"/>
                    <a:pt x="16" y="258"/>
                  </a:cubicBezTo>
                  <a:cubicBezTo>
                    <a:pt x="5" y="277"/>
                    <a:pt x="0" y="296"/>
                    <a:pt x="0" y="318"/>
                  </a:cubicBezTo>
                  <a:cubicBezTo>
                    <a:pt x="0" y="522"/>
                    <a:pt x="0" y="727"/>
                    <a:pt x="0" y="931"/>
                  </a:cubicBezTo>
                  <a:lnTo>
                    <a:pt x="0" y="931"/>
                  </a:lnTo>
                  <a:cubicBezTo>
                    <a:pt x="0" y="954"/>
                    <a:pt x="5" y="973"/>
                    <a:pt x="16" y="992"/>
                  </a:cubicBezTo>
                  <a:cubicBezTo>
                    <a:pt x="27" y="1012"/>
                    <a:pt x="40" y="1025"/>
                    <a:pt x="60" y="1036"/>
                  </a:cubicBezTo>
                  <a:cubicBezTo>
                    <a:pt x="79" y="1047"/>
                    <a:pt x="98" y="1052"/>
                    <a:pt x="121" y="1052"/>
                  </a:cubicBezTo>
                  <a:cubicBezTo>
                    <a:pt x="223" y="1052"/>
                    <a:pt x="325" y="1052"/>
                    <a:pt x="428" y="1052"/>
                  </a:cubicBezTo>
                  <a:cubicBezTo>
                    <a:pt x="428" y="1038"/>
                    <a:pt x="428" y="1023"/>
                    <a:pt x="428" y="1008"/>
                  </a:cubicBezTo>
                  <a:lnTo>
                    <a:pt x="428" y="1008"/>
                  </a:lnTo>
                  <a:lnTo>
                    <a:pt x="428" y="1008"/>
                  </a:lnTo>
                  <a:cubicBezTo>
                    <a:pt x="428" y="996"/>
                    <a:pt x="425" y="986"/>
                    <a:pt x="419" y="975"/>
                  </a:cubicBezTo>
                  <a:cubicBezTo>
                    <a:pt x="413" y="965"/>
                    <a:pt x="405" y="957"/>
                    <a:pt x="395" y="951"/>
                  </a:cubicBezTo>
                  <a:cubicBezTo>
                    <a:pt x="384" y="945"/>
                    <a:pt x="374" y="942"/>
                    <a:pt x="362" y="942"/>
                  </a:cubicBezTo>
                  <a:cubicBezTo>
                    <a:pt x="281" y="942"/>
                    <a:pt x="201" y="942"/>
                    <a:pt x="121" y="942"/>
                  </a:cubicBezTo>
                  <a:lnTo>
                    <a:pt x="121" y="942"/>
                  </a:lnTo>
                  <a:cubicBezTo>
                    <a:pt x="119" y="942"/>
                    <a:pt x="117" y="942"/>
                    <a:pt x="115" y="941"/>
                  </a:cubicBezTo>
                  <a:cubicBezTo>
                    <a:pt x="113" y="940"/>
                    <a:pt x="112" y="939"/>
                    <a:pt x="111" y="937"/>
                  </a:cubicBezTo>
                  <a:cubicBezTo>
                    <a:pt x="110" y="935"/>
                    <a:pt x="110" y="933"/>
                    <a:pt x="110" y="931"/>
                  </a:cubicBezTo>
                  <a:cubicBezTo>
                    <a:pt x="110" y="727"/>
                    <a:pt x="110" y="522"/>
                    <a:pt x="110" y="318"/>
                  </a:cubicBezTo>
                  <a:lnTo>
                    <a:pt x="110" y="318"/>
                  </a:lnTo>
                  <a:cubicBezTo>
                    <a:pt x="110" y="316"/>
                    <a:pt x="110" y="314"/>
                    <a:pt x="111" y="313"/>
                  </a:cubicBezTo>
                  <a:cubicBezTo>
                    <a:pt x="112" y="311"/>
                    <a:pt x="113" y="310"/>
                    <a:pt x="115" y="309"/>
                  </a:cubicBezTo>
                  <a:cubicBezTo>
                    <a:pt x="117" y="308"/>
                    <a:pt x="119" y="307"/>
                    <a:pt x="121" y="307"/>
                  </a:cubicBezTo>
                  <a:cubicBezTo>
                    <a:pt x="227" y="307"/>
                    <a:pt x="333" y="307"/>
                    <a:pt x="439" y="307"/>
                  </a:cubicBezTo>
                  <a:lnTo>
                    <a:pt x="439" y="307"/>
                  </a:lnTo>
                  <a:cubicBezTo>
                    <a:pt x="449" y="307"/>
                    <a:pt x="457" y="305"/>
                    <a:pt x="466" y="300"/>
                  </a:cubicBezTo>
                  <a:cubicBezTo>
                    <a:pt x="472" y="297"/>
                    <a:pt x="476" y="293"/>
                    <a:pt x="480" y="289"/>
                  </a:cubicBezTo>
                  <a:cubicBezTo>
                    <a:pt x="533" y="229"/>
                    <a:pt x="586" y="170"/>
                    <a:pt x="639" y="110"/>
                  </a:cubicBezTo>
                  <a:cubicBezTo>
                    <a:pt x="746" y="110"/>
                    <a:pt x="854" y="110"/>
                    <a:pt x="962" y="110"/>
                  </a:cubicBezTo>
                  <a:cubicBezTo>
                    <a:pt x="1015" y="170"/>
                    <a:pt x="1068" y="229"/>
                    <a:pt x="1121" y="289"/>
                  </a:cubicBezTo>
                  <a:lnTo>
                    <a:pt x="1121" y="289"/>
                  </a:lnTo>
                  <a:cubicBezTo>
                    <a:pt x="1125" y="293"/>
                    <a:pt x="1129" y="297"/>
                    <a:pt x="1134" y="300"/>
                  </a:cubicBezTo>
                  <a:cubicBezTo>
                    <a:pt x="1143" y="305"/>
                    <a:pt x="1152" y="307"/>
                    <a:pt x="1162" y="307"/>
                  </a:cubicBezTo>
                  <a:cubicBezTo>
                    <a:pt x="1209" y="307"/>
                    <a:pt x="1257" y="307"/>
                    <a:pt x="1304" y="307"/>
                  </a:cubicBezTo>
                  <a:lnTo>
                    <a:pt x="1304" y="307"/>
                  </a:lnTo>
                  <a:cubicBezTo>
                    <a:pt x="1306" y="307"/>
                    <a:pt x="1308" y="308"/>
                    <a:pt x="1310" y="309"/>
                  </a:cubicBezTo>
                  <a:cubicBezTo>
                    <a:pt x="1312" y="310"/>
                    <a:pt x="1313" y="311"/>
                    <a:pt x="1314" y="313"/>
                  </a:cubicBezTo>
                  <a:cubicBezTo>
                    <a:pt x="1315" y="314"/>
                    <a:pt x="1315" y="316"/>
                    <a:pt x="1315" y="318"/>
                  </a:cubicBezTo>
                  <a:cubicBezTo>
                    <a:pt x="1315" y="522"/>
                    <a:pt x="1315" y="727"/>
                    <a:pt x="1315" y="931"/>
                  </a:cubicBezTo>
                  <a:lnTo>
                    <a:pt x="1315" y="931"/>
                  </a:lnTo>
                  <a:cubicBezTo>
                    <a:pt x="1315" y="933"/>
                    <a:pt x="1315" y="935"/>
                    <a:pt x="1314" y="937"/>
                  </a:cubicBezTo>
                  <a:cubicBezTo>
                    <a:pt x="1313" y="939"/>
                    <a:pt x="1312" y="940"/>
                    <a:pt x="1310" y="941"/>
                  </a:cubicBezTo>
                  <a:cubicBezTo>
                    <a:pt x="1308" y="942"/>
                    <a:pt x="1306" y="942"/>
                    <a:pt x="1304" y="942"/>
                  </a:cubicBezTo>
                  <a:cubicBezTo>
                    <a:pt x="1212" y="942"/>
                    <a:pt x="1120" y="942"/>
                    <a:pt x="1028" y="942"/>
                  </a:cubicBezTo>
                  <a:lnTo>
                    <a:pt x="1028" y="942"/>
                  </a:lnTo>
                  <a:cubicBezTo>
                    <a:pt x="1042" y="926"/>
                    <a:pt x="1052" y="912"/>
                    <a:pt x="1063" y="893"/>
                  </a:cubicBezTo>
                  <a:cubicBezTo>
                    <a:pt x="1092" y="843"/>
                    <a:pt x="1106" y="793"/>
                    <a:pt x="1106" y="734"/>
                  </a:cubicBezTo>
                  <a:cubicBezTo>
                    <a:pt x="1106" y="676"/>
                    <a:pt x="1093" y="627"/>
                    <a:pt x="1063" y="577"/>
                  </a:cubicBezTo>
                  <a:cubicBezTo>
                    <a:pt x="1034" y="526"/>
                    <a:pt x="998" y="489"/>
                    <a:pt x="947" y="460"/>
                  </a:cubicBezTo>
                  <a:cubicBezTo>
                    <a:pt x="896" y="431"/>
                    <a:pt x="847" y="418"/>
                    <a:pt x="788" y="418"/>
                  </a:cubicBezTo>
                  <a:cubicBezTo>
                    <a:pt x="730" y="418"/>
                    <a:pt x="680" y="431"/>
                    <a:pt x="630" y="460"/>
                  </a:cubicBezTo>
                  <a:cubicBezTo>
                    <a:pt x="579" y="489"/>
                    <a:pt x="543" y="526"/>
                    <a:pt x="514" y="577"/>
                  </a:cubicBezTo>
                  <a:cubicBezTo>
                    <a:pt x="485" y="627"/>
                    <a:pt x="472" y="676"/>
                    <a:pt x="472" y="734"/>
                  </a:cubicBezTo>
                  <a:cubicBezTo>
                    <a:pt x="472" y="793"/>
                    <a:pt x="485" y="843"/>
                    <a:pt x="514" y="893"/>
                  </a:cubicBezTo>
                  <a:cubicBezTo>
                    <a:pt x="543" y="944"/>
                    <a:pt x="579" y="980"/>
                    <a:pt x="630" y="1009"/>
                  </a:cubicBezTo>
                  <a:cubicBezTo>
                    <a:pt x="680" y="1039"/>
                    <a:pt x="730" y="1052"/>
                    <a:pt x="788" y="1052"/>
                  </a:cubicBezTo>
                  <a:cubicBezTo>
                    <a:pt x="789" y="1052"/>
                    <a:pt x="789" y="1052"/>
                    <a:pt x="789" y="1052"/>
                  </a:cubicBezTo>
                  <a:cubicBezTo>
                    <a:pt x="793" y="1052"/>
                    <a:pt x="796" y="1052"/>
                    <a:pt x="800" y="1052"/>
                  </a:cubicBezTo>
                  <a:lnTo>
                    <a:pt x="800" y="1052"/>
                  </a:lnTo>
                  <a:cubicBezTo>
                    <a:pt x="968" y="1052"/>
                    <a:pt x="1136" y="1052"/>
                    <a:pt x="1304" y="1052"/>
                  </a:cubicBezTo>
                  <a:lnTo>
                    <a:pt x="1304" y="1052"/>
                  </a:lnTo>
                  <a:cubicBezTo>
                    <a:pt x="1327" y="1052"/>
                    <a:pt x="1346" y="1047"/>
                    <a:pt x="1365" y="1036"/>
                  </a:cubicBezTo>
                  <a:cubicBezTo>
                    <a:pt x="1385" y="1025"/>
                    <a:pt x="1398" y="1012"/>
                    <a:pt x="1409" y="992"/>
                  </a:cubicBezTo>
                  <a:cubicBezTo>
                    <a:pt x="1420" y="973"/>
                    <a:pt x="1425" y="954"/>
                    <a:pt x="1425" y="931"/>
                  </a:cubicBezTo>
                  <a:cubicBezTo>
                    <a:pt x="1425" y="727"/>
                    <a:pt x="1425" y="522"/>
                    <a:pt x="1425" y="318"/>
                  </a:cubicBezTo>
                  <a:lnTo>
                    <a:pt x="1425" y="318"/>
                  </a:lnTo>
                  <a:lnTo>
                    <a:pt x="1425" y="318"/>
                  </a:lnTo>
                  <a:cubicBezTo>
                    <a:pt x="1425" y="296"/>
                    <a:pt x="1420" y="277"/>
                    <a:pt x="1409" y="258"/>
                  </a:cubicBezTo>
                  <a:cubicBezTo>
                    <a:pt x="1398" y="239"/>
                    <a:pt x="1385" y="225"/>
                    <a:pt x="1365" y="214"/>
                  </a:cubicBezTo>
                  <a:cubicBezTo>
                    <a:pt x="1346" y="202"/>
                    <a:pt x="1327" y="197"/>
                    <a:pt x="1304" y="197"/>
                  </a:cubicBezTo>
                  <a:close/>
                  <a:moveTo>
                    <a:pt x="581" y="734"/>
                  </a:moveTo>
                  <a:lnTo>
                    <a:pt x="581" y="734"/>
                  </a:lnTo>
                  <a:cubicBezTo>
                    <a:pt x="581" y="696"/>
                    <a:pt x="590" y="664"/>
                    <a:pt x="609" y="631"/>
                  </a:cubicBezTo>
                  <a:cubicBezTo>
                    <a:pt x="628" y="597"/>
                    <a:pt x="652" y="573"/>
                    <a:pt x="686" y="554"/>
                  </a:cubicBezTo>
                  <a:cubicBezTo>
                    <a:pt x="719" y="534"/>
                    <a:pt x="751" y="527"/>
                    <a:pt x="789" y="527"/>
                  </a:cubicBezTo>
                  <a:cubicBezTo>
                    <a:pt x="828" y="527"/>
                    <a:pt x="860" y="534"/>
                    <a:pt x="893" y="554"/>
                  </a:cubicBezTo>
                  <a:cubicBezTo>
                    <a:pt x="926" y="573"/>
                    <a:pt x="950" y="597"/>
                    <a:pt x="969" y="631"/>
                  </a:cubicBezTo>
                  <a:cubicBezTo>
                    <a:pt x="988" y="664"/>
                    <a:pt x="997" y="697"/>
                    <a:pt x="997" y="734"/>
                  </a:cubicBezTo>
                  <a:cubicBezTo>
                    <a:pt x="997" y="772"/>
                    <a:pt x="988" y="805"/>
                    <a:pt x="969" y="838"/>
                  </a:cubicBezTo>
                  <a:cubicBezTo>
                    <a:pt x="950" y="871"/>
                    <a:pt x="926" y="895"/>
                    <a:pt x="893" y="914"/>
                  </a:cubicBezTo>
                  <a:cubicBezTo>
                    <a:pt x="860" y="934"/>
                    <a:pt x="827" y="942"/>
                    <a:pt x="789" y="942"/>
                  </a:cubicBezTo>
                  <a:lnTo>
                    <a:pt x="789" y="942"/>
                  </a:lnTo>
                  <a:lnTo>
                    <a:pt x="789" y="942"/>
                  </a:lnTo>
                  <a:cubicBezTo>
                    <a:pt x="750" y="942"/>
                    <a:pt x="719" y="934"/>
                    <a:pt x="686" y="914"/>
                  </a:cubicBezTo>
                  <a:cubicBezTo>
                    <a:pt x="652" y="895"/>
                    <a:pt x="628" y="871"/>
                    <a:pt x="609" y="838"/>
                  </a:cubicBezTo>
                  <a:cubicBezTo>
                    <a:pt x="590" y="805"/>
                    <a:pt x="581" y="772"/>
                    <a:pt x="581" y="734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19" name="Group 23">
            <a:extLst>
              <a:ext uri="{FF2B5EF4-FFF2-40B4-BE49-F238E27FC236}">
                <a16:creationId xmlns:a16="http://schemas.microsoft.com/office/drawing/2014/main" id="{B80C640A-3CD3-6D48-8D96-6614CC6A7376}"/>
              </a:ext>
            </a:extLst>
          </p:cNvPr>
          <p:cNvGrpSpPr>
            <a:grpSpLocks/>
          </p:cNvGrpSpPr>
          <p:nvPr/>
        </p:nvGrpSpPr>
        <p:grpSpPr bwMode="auto">
          <a:xfrm>
            <a:off x="2163930" y="3922058"/>
            <a:ext cx="463680" cy="463680"/>
            <a:chOff x="1681" y="2172"/>
            <a:chExt cx="322" cy="322"/>
          </a:xfrm>
        </p:grpSpPr>
        <p:sp>
          <p:nvSpPr>
            <p:cNvPr id="4120" name="Freeform 24">
              <a:extLst>
                <a:ext uri="{FF2B5EF4-FFF2-40B4-BE49-F238E27FC236}">
                  <a16:creationId xmlns:a16="http://schemas.microsoft.com/office/drawing/2014/main" id="{92889B8D-F9B2-9F4D-9406-AE5D9362B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172"/>
              <a:ext cx="322" cy="322"/>
            </a:xfrm>
            <a:custGeom>
              <a:avLst/>
              <a:gdLst>
                <a:gd name="T0" fmla="*/ 972 w 1426"/>
                <a:gd name="T1" fmla="*/ 1425 h 1426"/>
                <a:gd name="T2" fmla="*/ 971 w 1426"/>
                <a:gd name="T3" fmla="*/ 1425 h 1426"/>
                <a:gd name="T4" fmla="*/ 889 w 1426"/>
                <a:gd name="T5" fmla="*/ 1378 h 1426"/>
                <a:gd name="T6" fmla="*/ 876 w 1426"/>
                <a:gd name="T7" fmla="*/ 811 h 1426"/>
                <a:gd name="T8" fmla="*/ 548 w 1426"/>
                <a:gd name="T9" fmla="*/ 1107 h 1426"/>
                <a:gd name="T10" fmla="*/ 504 w 1426"/>
                <a:gd name="T11" fmla="*/ 1107 h 1426"/>
                <a:gd name="T12" fmla="*/ 447 w 1426"/>
                <a:gd name="T13" fmla="*/ 1074 h 1426"/>
                <a:gd name="T14" fmla="*/ 439 w 1426"/>
                <a:gd name="T15" fmla="*/ 800 h 1426"/>
                <a:gd name="T16" fmla="*/ 439 w 1426"/>
                <a:gd name="T17" fmla="*/ 800 h 1426"/>
                <a:gd name="T18" fmla="*/ 488 w 1426"/>
                <a:gd name="T19" fmla="*/ 714 h 1426"/>
                <a:gd name="T20" fmla="*/ 890 w 1426"/>
                <a:gd name="T21" fmla="*/ 702 h 1426"/>
                <a:gd name="T22" fmla="*/ 937 w 1426"/>
                <a:gd name="T23" fmla="*/ 714 h 1426"/>
                <a:gd name="T24" fmla="*/ 986 w 1426"/>
                <a:gd name="T25" fmla="*/ 800 h 1426"/>
                <a:gd name="T26" fmla="*/ 986 w 1426"/>
                <a:gd name="T27" fmla="*/ 1315 h 1426"/>
                <a:gd name="T28" fmla="*/ 1315 w 1426"/>
                <a:gd name="T29" fmla="*/ 547 h 1426"/>
                <a:gd name="T30" fmla="*/ 769 w 1426"/>
                <a:gd name="T31" fmla="*/ 130 h 1426"/>
                <a:gd name="T32" fmla="*/ 713 w 1426"/>
                <a:gd name="T33" fmla="*/ 110 h 1426"/>
                <a:gd name="T34" fmla="*/ 655 w 1426"/>
                <a:gd name="T35" fmla="*/ 130 h 1426"/>
                <a:gd name="T36" fmla="*/ 110 w 1426"/>
                <a:gd name="T37" fmla="*/ 1315 h 1426"/>
                <a:gd name="T38" fmla="*/ 427 w 1426"/>
                <a:gd name="T39" fmla="*/ 1315 h 1426"/>
                <a:gd name="T40" fmla="*/ 484 w 1426"/>
                <a:gd name="T41" fmla="*/ 1348 h 1426"/>
                <a:gd name="T42" fmla="*/ 493 w 1426"/>
                <a:gd name="T43" fmla="*/ 1381 h 1426"/>
                <a:gd name="T44" fmla="*/ 96 w 1426"/>
                <a:gd name="T45" fmla="*/ 1425 h 1426"/>
                <a:gd name="T46" fmla="*/ 95 w 1426"/>
                <a:gd name="T47" fmla="*/ 1425 h 1426"/>
                <a:gd name="T48" fmla="*/ 13 w 1426"/>
                <a:gd name="T49" fmla="*/ 1378 h 1426"/>
                <a:gd name="T50" fmla="*/ 0 w 1426"/>
                <a:gd name="T51" fmla="*/ 538 h 1426"/>
                <a:gd name="T52" fmla="*/ 0 w 1426"/>
                <a:gd name="T53" fmla="*/ 538 h 1426"/>
                <a:gd name="T54" fmla="*/ 37 w 1426"/>
                <a:gd name="T55" fmla="*/ 464 h 1426"/>
                <a:gd name="T56" fmla="*/ 589 w 1426"/>
                <a:gd name="T57" fmla="*/ 42 h 1426"/>
                <a:gd name="T58" fmla="*/ 713 w 1426"/>
                <a:gd name="T59" fmla="*/ 0 h 1426"/>
                <a:gd name="T60" fmla="*/ 836 w 1426"/>
                <a:gd name="T61" fmla="*/ 42 h 1426"/>
                <a:gd name="T62" fmla="*/ 1388 w 1426"/>
                <a:gd name="T63" fmla="*/ 464 h 1426"/>
                <a:gd name="T64" fmla="*/ 1425 w 1426"/>
                <a:gd name="T65" fmla="*/ 538 h 1426"/>
                <a:gd name="T66" fmla="*/ 1425 w 1426"/>
                <a:gd name="T67" fmla="*/ 1331 h 1426"/>
                <a:gd name="T68" fmla="*/ 1377 w 1426"/>
                <a:gd name="T69" fmla="*/ 1412 h 1426"/>
                <a:gd name="T70" fmla="*/ 1329 w 1426"/>
                <a:gd name="T71" fmla="*/ 1425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6" h="1426">
                  <a:moveTo>
                    <a:pt x="1329" y="1425"/>
                  </a:moveTo>
                  <a:cubicBezTo>
                    <a:pt x="1210" y="1425"/>
                    <a:pt x="1091" y="1425"/>
                    <a:pt x="972" y="1425"/>
                  </a:cubicBezTo>
                  <a:lnTo>
                    <a:pt x="972" y="1425"/>
                  </a:lnTo>
                  <a:cubicBezTo>
                    <a:pt x="972" y="1425"/>
                    <a:pt x="972" y="1425"/>
                    <a:pt x="971" y="1425"/>
                  </a:cubicBezTo>
                  <a:cubicBezTo>
                    <a:pt x="954" y="1425"/>
                    <a:pt x="939" y="1421"/>
                    <a:pt x="924" y="1412"/>
                  </a:cubicBezTo>
                  <a:cubicBezTo>
                    <a:pt x="909" y="1404"/>
                    <a:pt x="898" y="1393"/>
                    <a:pt x="889" y="1378"/>
                  </a:cubicBezTo>
                  <a:cubicBezTo>
                    <a:pt x="880" y="1363"/>
                    <a:pt x="876" y="1348"/>
                    <a:pt x="876" y="1331"/>
                  </a:cubicBezTo>
                  <a:cubicBezTo>
                    <a:pt x="876" y="1158"/>
                    <a:pt x="876" y="985"/>
                    <a:pt x="876" y="811"/>
                  </a:cubicBezTo>
                  <a:cubicBezTo>
                    <a:pt x="767" y="811"/>
                    <a:pt x="657" y="811"/>
                    <a:pt x="548" y="811"/>
                  </a:cubicBezTo>
                  <a:cubicBezTo>
                    <a:pt x="548" y="910"/>
                    <a:pt x="548" y="1009"/>
                    <a:pt x="548" y="1107"/>
                  </a:cubicBezTo>
                  <a:cubicBezTo>
                    <a:pt x="533" y="1107"/>
                    <a:pt x="518" y="1107"/>
                    <a:pt x="504" y="1107"/>
                  </a:cubicBezTo>
                  <a:lnTo>
                    <a:pt x="504" y="1107"/>
                  </a:lnTo>
                  <a:cubicBezTo>
                    <a:pt x="492" y="1107"/>
                    <a:pt x="482" y="1104"/>
                    <a:pt x="472" y="1098"/>
                  </a:cubicBezTo>
                  <a:cubicBezTo>
                    <a:pt x="461" y="1092"/>
                    <a:pt x="453" y="1085"/>
                    <a:pt x="447" y="1074"/>
                  </a:cubicBezTo>
                  <a:cubicBezTo>
                    <a:pt x="441" y="1064"/>
                    <a:pt x="439" y="1053"/>
                    <a:pt x="439" y="1041"/>
                  </a:cubicBezTo>
                  <a:cubicBezTo>
                    <a:pt x="439" y="961"/>
                    <a:pt x="439" y="881"/>
                    <a:pt x="439" y="800"/>
                  </a:cubicBezTo>
                  <a:lnTo>
                    <a:pt x="439" y="800"/>
                  </a:lnTo>
                  <a:lnTo>
                    <a:pt x="439" y="800"/>
                  </a:lnTo>
                  <a:cubicBezTo>
                    <a:pt x="439" y="782"/>
                    <a:pt x="443" y="766"/>
                    <a:pt x="452" y="750"/>
                  </a:cubicBezTo>
                  <a:cubicBezTo>
                    <a:pt x="461" y="735"/>
                    <a:pt x="472" y="723"/>
                    <a:pt x="488" y="714"/>
                  </a:cubicBezTo>
                  <a:cubicBezTo>
                    <a:pt x="503" y="706"/>
                    <a:pt x="517" y="703"/>
                    <a:pt x="534" y="702"/>
                  </a:cubicBezTo>
                  <a:cubicBezTo>
                    <a:pt x="653" y="702"/>
                    <a:pt x="771" y="702"/>
                    <a:pt x="890" y="702"/>
                  </a:cubicBezTo>
                  <a:lnTo>
                    <a:pt x="890" y="702"/>
                  </a:lnTo>
                  <a:cubicBezTo>
                    <a:pt x="907" y="703"/>
                    <a:pt x="923" y="706"/>
                    <a:pt x="937" y="714"/>
                  </a:cubicBezTo>
                  <a:cubicBezTo>
                    <a:pt x="953" y="724"/>
                    <a:pt x="964" y="736"/>
                    <a:pt x="973" y="751"/>
                  </a:cubicBezTo>
                  <a:cubicBezTo>
                    <a:pt x="982" y="767"/>
                    <a:pt x="986" y="782"/>
                    <a:pt x="986" y="800"/>
                  </a:cubicBezTo>
                  <a:lnTo>
                    <a:pt x="986" y="800"/>
                  </a:lnTo>
                  <a:cubicBezTo>
                    <a:pt x="986" y="972"/>
                    <a:pt x="986" y="1144"/>
                    <a:pt x="986" y="1315"/>
                  </a:cubicBezTo>
                  <a:cubicBezTo>
                    <a:pt x="1096" y="1315"/>
                    <a:pt x="1205" y="1315"/>
                    <a:pt x="1315" y="1315"/>
                  </a:cubicBezTo>
                  <a:cubicBezTo>
                    <a:pt x="1315" y="1059"/>
                    <a:pt x="1315" y="803"/>
                    <a:pt x="1315" y="547"/>
                  </a:cubicBezTo>
                  <a:cubicBezTo>
                    <a:pt x="1133" y="408"/>
                    <a:pt x="951" y="269"/>
                    <a:pt x="769" y="130"/>
                  </a:cubicBezTo>
                  <a:lnTo>
                    <a:pt x="769" y="130"/>
                  </a:lnTo>
                  <a:cubicBezTo>
                    <a:pt x="766" y="127"/>
                    <a:pt x="763" y="125"/>
                    <a:pt x="759" y="123"/>
                  </a:cubicBezTo>
                  <a:cubicBezTo>
                    <a:pt x="744" y="114"/>
                    <a:pt x="730" y="110"/>
                    <a:pt x="713" y="110"/>
                  </a:cubicBezTo>
                  <a:cubicBezTo>
                    <a:pt x="695" y="110"/>
                    <a:pt x="680" y="114"/>
                    <a:pt x="665" y="123"/>
                  </a:cubicBezTo>
                  <a:cubicBezTo>
                    <a:pt x="661" y="125"/>
                    <a:pt x="659" y="127"/>
                    <a:pt x="655" y="130"/>
                  </a:cubicBezTo>
                  <a:cubicBezTo>
                    <a:pt x="473" y="269"/>
                    <a:pt x="291" y="408"/>
                    <a:pt x="110" y="547"/>
                  </a:cubicBezTo>
                  <a:cubicBezTo>
                    <a:pt x="110" y="803"/>
                    <a:pt x="110" y="1059"/>
                    <a:pt x="110" y="1315"/>
                  </a:cubicBezTo>
                  <a:cubicBezTo>
                    <a:pt x="216" y="1315"/>
                    <a:pt x="321" y="1315"/>
                    <a:pt x="427" y="1315"/>
                  </a:cubicBezTo>
                  <a:lnTo>
                    <a:pt x="427" y="1315"/>
                  </a:lnTo>
                  <a:cubicBezTo>
                    <a:pt x="440" y="1315"/>
                    <a:pt x="449" y="1318"/>
                    <a:pt x="460" y="1324"/>
                  </a:cubicBezTo>
                  <a:cubicBezTo>
                    <a:pt x="470" y="1330"/>
                    <a:pt x="478" y="1338"/>
                    <a:pt x="484" y="1348"/>
                  </a:cubicBezTo>
                  <a:cubicBezTo>
                    <a:pt x="490" y="1359"/>
                    <a:pt x="493" y="1369"/>
                    <a:pt x="493" y="1381"/>
                  </a:cubicBezTo>
                  <a:lnTo>
                    <a:pt x="493" y="1381"/>
                  </a:lnTo>
                  <a:cubicBezTo>
                    <a:pt x="493" y="1396"/>
                    <a:pt x="493" y="1410"/>
                    <a:pt x="493" y="1425"/>
                  </a:cubicBezTo>
                  <a:cubicBezTo>
                    <a:pt x="360" y="1425"/>
                    <a:pt x="228" y="1425"/>
                    <a:pt x="96" y="1425"/>
                  </a:cubicBezTo>
                  <a:lnTo>
                    <a:pt x="96" y="1425"/>
                  </a:lnTo>
                  <a:cubicBezTo>
                    <a:pt x="95" y="1425"/>
                    <a:pt x="95" y="1425"/>
                    <a:pt x="95" y="1425"/>
                  </a:cubicBezTo>
                  <a:cubicBezTo>
                    <a:pt x="77" y="1425"/>
                    <a:pt x="62" y="1421"/>
                    <a:pt x="47" y="1412"/>
                  </a:cubicBezTo>
                  <a:cubicBezTo>
                    <a:pt x="32" y="1404"/>
                    <a:pt x="21" y="1393"/>
                    <a:pt x="13" y="1378"/>
                  </a:cubicBezTo>
                  <a:cubicBezTo>
                    <a:pt x="4" y="1363"/>
                    <a:pt x="0" y="1348"/>
                    <a:pt x="0" y="1331"/>
                  </a:cubicBezTo>
                  <a:cubicBezTo>
                    <a:pt x="0" y="1067"/>
                    <a:pt x="0" y="802"/>
                    <a:pt x="0" y="538"/>
                  </a:cubicBezTo>
                  <a:lnTo>
                    <a:pt x="0" y="538"/>
                  </a:lnTo>
                  <a:lnTo>
                    <a:pt x="0" y="538"/>
                  </a:lnTo>
                  <a:cubicBezTo>
                    <a:pt x="0" y="521"/>
                    <a:pt x="4" y="506"/>
                    <a:pt x="12" y="492"/>
                  </a:cubicBezTo>
                  <a:cubicBezTo>
                    <a:pt x="19" y="480"/>
                    <a:pt x="26" y="472"/>
                    <a:pt x="37" y="464"/>
                  </a:cubicBezTo>
                  <a:cubicBezTo>
                    <a:pt x="221" y="323"/>
                    <a:pt x="405" y="183"/>
                    <a:pt x="589" y="42"/>
                  </a:cubicBezTo>
                  <a:lnTo>
                    <a:pt x="589" y="42"/>
                  </a:lnTo>
                  <a:cubicBezTo>
                    <a:pt x="596" y="36"/>
                    <a:pt x="602" y="32"/>
                    <a:pt x="611" y="27"/>
                  </a:cubicBezTo>
                  <a:cubicBezTo>
                    <a:pt x="642" y="9"/>
                    <a:pt x="675" y="0"/>
                    <a:pt x="713" y="0"/>
                  </a:cubicBezTo>
                  <a:cubicBezTo>
                    <a:pt x="750" y="0"/>
                    <a:pt x="782" y="9"/>
                    <a:pt x="814" y="27"/>
                  </a:cubicBezTo>
                  <a:cubicBezTo>
                    <a:pt x="823" y="32"/>
                    <a:pt x="828" y="36"/>
                    <a:pt x="836" y="42"/>
                  </a:cubicBezTo>
                  <a:cubicBezTo>
                    <a:pt x="1020" y="183"/>
                    <a:pt x="1204" y="323"/>
                    <a:pt x="1388" y="464"/>
                  </a:cubicBezTo>
                  <a:lnTo>
                    <a:pt x="1388" y="464"/>
                  </a:lnTo>
                  <a:cubicBezTo>
                    <a:pt x="1398" y="472"/>
                    <a:pt x="1406" y="481"/>
                    <a:pt x="1412" y="492"/>
                  </a:cubicBezTo>
                  <a:cubicBezTo>
                    <a:pt x="1421" y="506"/>
                    <a:pt x="1425" y="521"/>
                    <a:pt x="1425" y="538"/>
                  </a:cubicBezTo>
                  <a:cubicBezTo>
                    <a:pt x="1425" y="802"/>
                    <a:pt x="1425" y="1067"/>
                    <a:pt x="1425" y="1331"/>
                  </a:cubicBezTo>
                  <a:lnTo>
                    <a:pt x="1425" y="1331"/>
                  </a:lnTo>
                  <a:cubicBezTo>
                    <a:pt x="1424" y="1348"/>
                    <a:pt x="1420" y="1363"/>
                    <a:pt x="1412" y="1378"/>
                  </a:cubicBezTo>
                  <a:cubicBezTo>
                    <a:pt x="1403" y="1393"/>
                    <a:pt x="1392" y="1404"/>
                    <a:pt x="1377" y="1412"/>
                  </a:cubicBezTo>
                  <a:cubicBezTo>
                    <a:pt x="1362" y="1421"/>
                    <a:pt x="1347" y="1425"/>
                    <a:pt x="1330" y="1425"/>
                  </a:cubicBezTo>
                  <a:cubicBezTo>
                    <a:pt x="1329" y="1425"/>
                    <a:pt x="1329" y="1425"/>
                    <a:pt x="1329" y="1425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1DB25C7C-02AD-3744-B5D8-1CEDEEF5D478}"/>
              </a:ext>
            </a:extLst>
          </p:cNvPr>
          <p:cNvGrpSpPr>
            <a:grpSpLocks/>
          </p:cNvGrpSpPr>
          <p:nvPr/>
        </p:nvGrpSpPr>
        <p:grpSpPr bwMode="auto">
          <a:xfrm>
            <a:off x="3828474" y="3950858"/>
            <a:ext cx="406080" cy="406080"/>
            <a:chOff x="2724" y="2192"/>
            <a:chExt cx="282" cy="282"/>
          </a:xfrm>
        </p:grpSpPr>
        <p:sp>
          <p:nvSpPr>
            <p:cNvPr id="4122" name="Freeform 26">
              <a:extLst>
                <a:ext uri="{FF2B5EF4-FFF2-40B4-BE49-F238E27FC236}">
                  <a16:creationId xmlns:a16="http://schemas.microsoft.com/office/drawing/2014/main" id="{6D1C5867-65E9-C54E-8C8E-EE663C3A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192"/>
              <a:ext cx="283" cy="283"/>
            </a:xfrm>
            <a:custGeom>
              <a:avLst/>
              <a:gdLst>
                <a:gd name="T0" fmla="*/ 1250 w 1251"/>
                <a:gd name="T1" fmla="*/ 679 h 1251"/>
                <a:gd name="T2" fmla="*/ 679 w 1251"/>
                <a:gd name="T3" fmla="*/ 679 h 1251"/>
                <a:gd name="T4" fmla="*/ 679 w 1251"/>
                <a:gd name="T5" fmla="*/ 1250 h 1251"/>
                <a:gd name="T6" fmla="*/ 571 w 1251"/>
                <a:gd name="T7" fmla="*/ 1250 h 1251"/>
                <a:gd name="T8" fmla="*/ 571 w 1251"/>
                <a:gd name="T9" fmla="*/ 679 h 1251"/>
                <a:gd name="T10" fmla="*/ 66 w 1251"/>
                <a:gd name="T11" fmla="*/ 679 h 1251"/>
                <a:gd name="T12" fmla="*/ 66 w 1251"/>
                <a:gd name="T13" fmla="*/ 679 h 1251"/>
                <a:gd name="T14" fmla="*/ 33 w 1251"/>
                <a:gd name="T15" fmla="*/ 671 h 1251"/>
                <a:gd name="T16" fmla="*/ 9 w 1251"/>
                <a:gd name="T17" fmla="*/ 646 h 1251"/>
                <a:gd name="T18" fmla="*/ 0 w 1251"/>
                <a:gd name="T19" fmla="*/ 615 h 1251"/>
                <a:gd name="T20" fmla="*/ 0 w 1251"/>
                <a:gd name="T21" fmla="*/ 571 h 1251"/>
                <a:gd name="T22" fmla="*/ 571 w 1251"/>
                <a:gd name="T23" fmla="*/ 571 h 1251"/>
                <a:gd name="T24" fmla="*/ 571 w 1251"/>
                <a:gd name="T25" fmla="*/ 66 h 1251"/>
                <a:gd name="T26" fmla="*/ 571 w 1251"/>
                <a:gd name="T27" fmla="*/ 66 h 1251"/>
                <a:gd name="T28" fmla="*/ 579 w 1251"/>
                <a:gd name="T29" fmla="*/ 33 h 1251"/>
                <a:gd name="T30" fmla="*/ 604 w 1251"/>
                <a:gd name="T31" fmla="*/ 9 h 1251"/>
                <a:gd name="T32" fmla="*/ 635 w 1251"/>
                <a:gd name="T33" fmla="*/ 0 h 1251"/>
                <a:gd name="T34" fmla="*/ 679 w 1251"/>
                <a:gd name="T35" fmla="*/ 0 h 1251"/>
                <a:gd name="T36" fmla="*/ 679 w 1251"/>
                <a:gd name="T37" fmla="*/ 571 h 1251"/>
                <a:gd name="T38" fmla="*/ 1250 w 1251"/>
                <a:gd name="T39" fmla="*/ 571 h 1251"/>
                <a:gd name="T40" fmla="*/ 1250 w 1251"/>
                <a:gd name="T41" fmla="*/ 679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1" h="1251">
                  <a:moveTo>
                    <a:pt x="1250" y="679"/>
                  </a:moveTo>
                  <a:cubicBezTo>
                    <a:pt x="1060" y="679"/>
                    <a:pt x="870" y="679"/>
                    <a:pt x="679" y="679"/>
                  </a:cubicBezTo>
                  <a:cubicBezTo>
                    <a:pt x="679" y="870"/>
                    <a:pt x="679" y="1060"/>
                    <a:pt x="679" y="1250"/>
                  </a:cubicBezTo>
                  <a:cubicBezTo>
                    <a:pt x="643" y="1250"/>
                    <a:pt x="607" y="1250"/>
                    <a:pt x="571" y="1250"/>
                  </a:cubicBezTo>
                  <a:cubicBezTo>
                    <a:pt x="571" y="1060"/>
                    <a:pt x="571" y="870"/>
                    <a:pt x="571" y="679"/>
                  </a:cubicBezTo>
                  <a:cubicBezTo>
                    <a:pt x="402" y="679"/>
                    <a:pt x="234" y="679"/>
                    <a:pt x="66" y="679"/>
                  </a:cubicBezTo>
                  <a:lnTo>
                    <a:pt x="66" y="679"/>
                  </a:lnTo>
                  <a:cubicBezTo>
                    <a:pt x="54" y="679"/>
                    <a:pt x="43" y="678"/>
                    <a:pt x="33" y="671"/>
                  </a:cubicBezTo>
                  <a:cubicBezTo>
                    <a:pt x="22" y="665"/>
                    <a:pt x="15" y="657"/>
                    <a:pt x="9" y="646"/>
                  </a:cubicBezTo>
                  <a:cubicBezTo>
                    <a:pt x="3" y="636"/>
                    <a:pt x="0" y="626"/>
                    <a:pt x="0" y="615"/>
                  </a:cubicBezTo>
                  <a:cubicBezTo>
                    <a:pt x="0" y="600"/>
                    <a:pt x="0" y="585"/>
                    <a:pt x="0" y="571"/>
                  </a:cubicBezTo>
                  <a:cubicBezTo>
                    <a:pt x="190" y="571"/>
                    <a:pt x="380" y="571"/>
                    <a:pt x="571" y="571"/>
                  </a:cubicBezTo>
                  <a:cubicBezTo>
                    <a:pt x="571" y="402"/>
                    <a:pt x="571" y="234"/>
                    <a:pt x="571" y="66"/>
                  </a:cubicBezTo>
                  <a:lnTo>
                    <a:pt x="571" y="66"/>
                  </a:lnTo>
                  <a:cubicBezTo>
                    <a:pt x="571" y="54"/>
                    <a:pt x="572" y="43"/>
                    <a:pt x="579" y="33"/>
                  </a:cubicBezTo>
                  <a:cubicBezTo>
                    <a:pt x="585" y="22"/>
                    <a:pt x="593" y="15"/>
                    <a:pt x="604" y="9"/>
                  </a:cubicBezTo>
                  <a:cubicBezTo>
                    <a:pt x="614" y="3"/>
                    <a:pt x="624" y="0"/>
                    <a:pt x="635" y="0"/>
                  </a:cubicBezTo>
                  <a:cubicBezTo>
                    <a:pt x="650" y="0"/>
                    <a:pt x="665" y="0"/>
                    <a:pt x="679" y="0"/>
                  </a:cubicBezTo>
                  <a:cubicBezTo>
                    <a:pt x="679" y="190"/>
                    <a:pt x="679" y="380"/>
                    <a:pt x="679" y="571"/>
                  </a:cubicBezTo>
                  <a:cubicBezTo>
                    <a:pt x="870" y="571"/>
                    <a:pt x="1060" y="571"/>
                    <a:pt x="1250" y="571"/>
                  </a:cubicBezTo>
                  <a:cubicBezTo>
                    <a:pt x="1250" y="607"/>
                    <a:pt x="1250" y="643"/>
                    <a:pt x="1250" y="679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25" name="Group 29">
            <a:extLst>
              <a:ext uri="{FF2B5EF4-FFF2-40B4-BE49-F238E27FC236}">
                <a16:creationId xmlns:a16="http://schemas.microsoft.com/office/drawing/2014/main" id="{6BA77C50-C9AB-3842-A483-3F319C035D69}"/>
              </a:ext>
            </a:extLst>
          </p:cNvPr>
          <p:cNvGrpSpPr>
            <a:grpSpLocks/>
          </p:cNvGrpSpPr>
          <p:nvPr/>
        </p:nvGrpSpPr>
        <p:grpSpPr bwMode="auto">
          <a:xfrm>
            <a:off x="2970586" y="4852704"/>
            <a:ext cx="463680" cy="463680"/>
            <a:chOff x="4255" y="2877"/>
            <a:chExt cx="322" cy="322"/>
          </a:xfrm>
        </p:grpSpPr>
        <p:sp>
          <p:nvSpPr>
            <p:cNvPr id="4126" name="Freeform 30">
              <a:extLst>
                <a:ext uri="{FF2B5EF4-FFF2-40B4-BE49-F238E27FC236}">
                  <a16:creationId xmlns:a16="http://schemas.microsoft.com/office/drawing/2014/main" id="{2A9EBC79-180C-7144-9A14-F3F497182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" y="2877"/>
              <a:ext cx="322" cy="322"/>
            </a:xfrm>
            <a:custGeom>
              <a:avLst/>
              <a:gdLst>
                <a:gd name="T0" fmla="*/ 713 w 1425"/>
                <a:gd name="T1" fmla="*/ 1030 h 1426"/>
                <a:gd name="T2" fmla="*/ 437 w 1425"/>
                <a:gd name="T3" fmla="*/ 871 h 1426"/>
                <a:gd name="T4" fmla="*/ 437 w 1425"/>
                <a:gd name="T5" fmla="*/ 554 h 1426"/>
                <a:gd name="T6" fmla="*/ 713 w 1425"/>
                <a:gd name="T7" fmla="*/ 395 h 1426"/>
                <a:gd name="T8" fmla="*/ 988 w 1425"/>
                <a:gd name="T9" fmla="*/ 554 h 1426"/>
                <a:gd name="T10" fmla="*/ 1030 w 1425"/>
                <a:gd name="T11" fmla="*/ 713 h 1426"/>
                <a:gd name="T12" fmla="*/ 987 w 1425"/>
                <a:gd name="T13" fmla="*/ 871 h 1426"/>
                <a:gd name="T14" fmla="*/ 713 w 1425"/>
                <a:gd name="T15" fmla="*/ 1030 h 1426"/>
                <a:gd name="T16" fmla="*/ 713 w 1425"/>
                <a:gd name="T17" fmla="*/ 505 h 1426"/>
                <a:gd name="T18" fmla="*/ 532 w 1425"/>
                <a:gd name="T19" fmla="*/ 609 h 1426"/>
                <a:gd name="T20" fmla="*/ 532 w 1425"/>
                <a:gd name="T21" fmla="*/ 816 h 1426"/>
                <a:gd name="T22" fmla="*/ 713 w 1425"/>
                <a:gd name="T23" fmla="*/ 920 h 1426"/>
                <a:gd name="T24" fmla="*/ 893 w 1425"/>
                <a:gd name="T25" fmla="*/ 816 h 1426"/>
                <a:gd name="T26" fmla="*/ 920 w 1425"/>
                <a:gd name="T27" fmla="*/ 713 h 1426"/>
                <a:gd name="T28" fmla="*/ 893 w 1425"/>
                <a:gd name="T29" fmla="*/ 609 h 1426"/>
                <a:gd name="T30" fmla="*/ 713 w 1425"/>
                <a:gd name="T31" fmla="*/ 505 h 1426"/>
                <a:gd name="T32" fmla="*/ 1083 w 1425"/>
                <a:gd name="T33" fmla="*/ 277 h 1426"/>
                <a:gd name="T34" fmla="*/ 1044 w 1425"/>
                <a:gd name="T35" fmla="*/ 287 h 1426"/>
                <a:gd name="T36" fmla="*/ 1006 w 1425"/>
                <a:gd name="T37" fmla="*/ 354 h 1426"/>
                <a:gd name="T38" fmla="*/ 1044 w 1425"/>
                <a:gd name="T39" fmla="*/ 421 h 1426"/>
                <a:gd name="T40" fmla="*/ 1121 w 1425"/>
                <a:gd name="T41" fmla="*/ 421 h 1426"/>
                <a:gd name="T42" fmla="*/ 1160 w 1425"/>
                <a:gd name="T43" fmla="*/ 354 h 1426"/>
                <a:gd name="T44" fmla="*/ 1160 w 1425"/>
                <a:gd name="T45" fmla="*/ 354 h 1426"/>
                <a:gd name="T46" fmla="*/ 1149 w 1425"/>
                <a:gd name="T47" fmla="*/ 315 h 1426"/>
                <a:gd name="T48" fmla="*/ 1083 w 1425"/>
                <a:gd name="T49" fmla="*/ 277 h 1426"/>
                <a:gd name="T50" fmla="*/ 1214 w 1425"/>
                <a:gd name="T51" fmla="*/ 1381 h 1426"/>
                <a:gd name="T52" fmla="*/ 1206 w 1425"/>
                <a:gd name="T53" fmla="*/ 1348 h 1426"/>
                <a:gd name="T54" fmla="*/ 1149 w 1425"/>
                <a:gd name="T55" fmla="*/ 1315 h 1426"/>
                <a:gd name="T56" fmla="*/ 210 w 1425"/>
                <a:gd name="T57" fmla="*/ 1315 h 1426"/>
                <a:gd name="T58" fmla="*/ 123 w 1425"/>
                <a:gd name="T59" fmla="*/ 1265 h 1426"/>
                <a:gd name="T60" fmla="*/ 110 w 1425"/>
                <a:gd name="T61" fmla="*/ 1214 h 1426"/>
                <a:gd name="T62" fmla="*/ 110 w 1425"/>
                <a:gd name="T63" fmla="*/ 211 h 1426"/>
                <a:gd name="T64" fmla="*/ 123 w 1425"/>
                <a:gd name="T65" fmla="*/ 160 h 1426"/>
                <a:gd name="T66" fmla="*/ 210 w 1425"/>
                <a:gd name="T67" fmla="*/ 110 h 1426"/>
                <a:gd name="T68" fmla="*/ 1215 w 1425"/>
                <a:gd name="T69" fmla="*/ 110 h 1426"/>
                <a:gd name="T70" fmla="*/ 1301 w 1425"/>
                <a:gd name="T71" fmla="*/ 160 h 1426"/>
                <a:gd name="T72" fmla="*/ 1315 w 1425"/>
                <a:gd name="T73" fmla="*/ 212 h 1426"/>
                <a:gd name="T74" fmla="*/ 1315 w 1425"/>
                <a:gd name="T75" fmla="*/ 1148 h 1426"/>
                <a:gd name="T76" fmla="*/ 1348 w 1425"/>
                <a:gd name="T77" fmla="*/ 1205 h 1426"/>
                <a:gd name="T78" fmla="*/ 1424 w 1425"/>
                <a:gd name="T79" fmla="*/ 1214 h 1426"/>
                <a:gd name="T80" fmla="*/ 1424 w 1425"/>
                <a:gd name="T81" fmla="*/ 211 h 1426"/>
                <a:gd name="T82" fmla="*/ 1424 w 1425"/>
                <a:gd name="T83" fmla="*/ 211 h 1426"/>
                <a:gd name="T84" fmla="*/ 1319 w 1425"/>
                <a:gd name="T85" fmla="*/ 28 h 1426"/>
                <a:gd name="T86" fmla="*/ 210 w 1425"/>
                <a:gd name="T87" fmla="*/ 0 h 1426"/>
                <a:gd name="T88" fmla="*/ 105 w 1425"/>
                <a:gd name="T89" fmla="*/ 28 h 1426"/>
                <a:gd name="T90" fmla="*/ 0 w 1425"/>
                <a:gd name="T91" fmla="*/ 211 h 1426"/>
                <a:gd name="T92" fmla="*/ 0 w 1425"/>
                <a:gd name="T93" fmla="*/ 1214 h 1426"/>
                <a:gd name="T94" fmla="*/ 0 w 1425"/>
                <a:gd name="T95" fmla="*/ 1214 h 1426"/>
                <a:gd name="T96" fmla="*/ 105 w 1425"/>
                <a:gd name="T97" fmla="*/ 1397 h 1426"/>
                <a:gd name="T98" fmla="*/ 1215 w 1425"/>
                <a:gd name="T99" fmla="*/ 1425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5" h="1426">
                  <a:moveTo>
                    <a:pt x="713" y="1030"/>
                  </a:moveTo>
                  <a:lnTo>
                    <a:pt x="713" y="1030"/>
                  </a:lnTo>
                  <a:cubicBezTo>
                    <a:pt x="654" y="1030"/>
                    <a:pt x="605" y="1018"/>
                    <a:pt x="554" y="988"/>
                  </a:cubicBezTo>
                  <a:cubicBezTo>
                    <a:pt x="503" y="959"/>
                    <a:pt x="466" y="922"/>
                    <a:pt x="437" y="871"/>
                  </a:cubicBezTo>
                  <a:cubicBezTo>
                    <a:pt x="407" y="820"/>
                    <a:pt x="395" y="771"/>
                    <a:pt x="395" y="713"/>
                  </a:cubicBezTo>
                  <a:cubicBezTo>
                    <a:pt x="395" y="654"/>
                    <a:pt x="407" y="605"/>
                    <a:pt x="437" y="554"/>
                  </a:cubicBezTo>
                  <a:cubicBezTo>
                    <a:pt x="466" y="503"/>
                    <a:pt x="503" y="466"/>
                    <a:pt x="554" y="437"/>
                  </a:cubicBezTo>
                  <a:cubicBezTo>
                    <a:pt x="605" y="407"/>
                    <a:pt x="654" y="395"/>
                    <a:pt x="713" y="395"/>
                  </a:cubicBezTo>
                  <a:cubicBezTo>
                    <a:pt x="771" y="395"/>
                    <a:pt x="820" y="407"/>
                    <a:pt x="871" y="437"/>
                  </a:cubicBezTo>
                  <a:cubicBezTo>
                    <a:pt x="922" y="466"/>
                    <a:pt x="959" y="503"/>
                    <a:pt x="988" y="554"/>
                  </a:cubicBezTo>
                  <a:cubicBezTo>
                    <a:pt x="1018" y="605"/>
                    <a:pt x="1030" y="654"/>
                    <a:pt x="1030" y="713"/>
                  </a:cubicBezTo>
                  <a:lnTo>
                    <a:pt x="1030" y="713"/>
                  </a:lnTo>
                  <a:lnTo>
                    <a:pt x="1030" y="713"/>
                  </a:lnTo>
                  <a:cubicBezTo>
                    <a:pt x="1030" y="770"/>
                    <a:pt x="1017" y="820"/>
                    <a:pt x="987" y="871"/>
                  </a:cubicBezTo>
                  <a:cubicBezTo>
                    <a:pt x="958" y="922"/>
                    <a:pt x="922" y="958"/>
                    <a:pt x="871" y="987"/>
                  </a:cubicBezTo>
                  <a:cubicBezTo>
                    <a:pt x="820" y="1017"/>
                    <a:pt x="770" y="1030"/>
                    <a:pt x="713" y="1030"/>
                  </a:cubicBezTo>
                  <a:close/>
                  <a:moveTo>
                    <a:pt x="713" y="505"/>
                  </a:moveTo>
                  <a:lnTo>
                    <a:pt x="713" y="505"/>
                  </a:lnTo>
                  <a:cubicBezTo>
                    <a:pt x="675" y="505"/>
                    <a:pt x="642" y="512"/>
                    <a:pt x="609" y="532"/>
                  </a:cubicBezTo>
                  <a:cubicBezTo>
                    <a:pt x="576" y="551"/>
                    <a:pt x="551" y="576"/>
                    <a:pt x="532" y="609"/>
                  </a:cubicBezTo>
                  <a:cubicBezTo>
                    <a:pt x="512" y="642"/>
                    <a:pt x="505" y="675"/>
                    <a:pt x="505" y="713"/>
                  </a:cubicBezTo>
                  <a:cubicBezTo>
                    <a:pt x="505" y="750"/>
                    <a:pt x="512" y="783"/>
                    <a:pt x="532" y="816"/>
                  </a:cubicBezTo>
                  <a:cubicBezTo>
                    <a:pt x="551" y="849"/>
                    <a:pt x="576" y="874"/>
                    <a:pt x="609" y="893"/>
                  </a:cubicBezTo>
                  <a:cubicBezTo>
                    <a:pt x="642" y="913"/>
                    <a:pt x="675" y="920"/>
                    <a:pt x="713" y="920"/>
                  </a:cubicBezTo>
                  <a:cubicBezTo>
                    <a:pt x="750" y="920"/>
                    <a:pt x="783" y="913"/>
                    <a:pt x="816" y="893"/>
                  </a:cubicBezTo>
                  <a:cubicBezTo>
                    <a:pt x="849" y="874"/>
                    <a:pt x="874" y="849"/>
                    <a:pt x="893" y="816"/>
                  </a:cubicBezTo>
                  <a:cubicBezTo>
                    <a:pt x="913" y="783"/>
                    <a:pt x="920" y="750"/>
                    <a:pt x="920" y="713"/>
                  </a:cubicBezTo>
                  <a:lnTo>
                    <a:pt x="920" y="713"/>
                  </a:lnTo>
                  <a:lnTo>
                    <a:pt x="920" y="713"/>
                  </a:lnTo>
                  <a:cubicBezTo>
                    <a:pt x="920" y="675"/>
                    <a:pt x="913" y="642"/>
                    <a:pt x="893" y="609"/>
                  </a:cubicBezTo>
                  <a:cubicBezTo>
                    <a:pt x="874" y="576"/>
                    <a:pt x="849" y="551"/>
                    <a:pt x="816" y="532"/>
                  </a:cubicBezTo>
                  <a:cubicBezTo>
                    <a:pt x="783" y="512"/>
                    <a:pt x="750" y="505"/>
                    <a:pt x="713" y="505"/>
                  </a:cubicBezTo>
                  <a:close/>
                  <a:moveTo>
                    <a:pt x="1083" y="277"/>
                  </a:moveTo>
                  <a:lnTo>
                    <a:pt x="1083" y="277"/>
                  </a:lnTo>
                  <a:lnTo>
                    <a:pt x="1083" y="277"/>
                  </a:lnTo>
                  <a:cubicBezTo>
                    <a:pt x="1068" y="277"/>
                    <a:pt x="1056" y="280"/>
                    <a:pt x="1044" y="287"/>
                  </a:cubicBezTo>
                  <a:cubicBezTo>
                    <a:pt x="1032" y="294"/>
                    <a:pt x="1023" y="302"/>
                    <a:pt x="1016" y="315"/>
                  </a:cubicBezTo>
                  <a:cubicBezTo>
                    <a:pt x="1009" y="327"/>
                    <a:pt x="1006" y="340"/>
                    <a:pt x="1006" y="354"/>
                  </a:cubicBezTo>
                  <a:cubicBezTo>
                    <a:pt x="1006" y="368"/>
                    <a:pt x="1009" y="379"/>
                    <a:pt x="1016" y="392"/>
                  </a:cubicBezTo>
                  <a:cubicBezTo>
                    <a:pt x="1023" y="404"/>
                    <a:pt x="1032" y="413"/>
                    <a:pt x="1044" y="421"/>
                  </a:cubicBezTo>
                  <a:cubicBezTo>
                    <a:pt x="1056" y="428"/>
                    <a:pt x="1069" y="431"/>
                    <a:pt x="1083" y="431"/>
                  </a:cubicBezTo>
                  <a:cubicBezTo>
                    <a:pt x="1098" y="431"/>
                    <a:pt x="1109" y="428"/>
                    <a:pt x="1121" y="421"/>
                  </a:cubicBezTo>
                  <a:cubicBezTo>
                    <a:pt x="1133" y="413"/>
                    <a:pt x="1142" y="404"/>
                    <a:pt x="1149" y="392"/>
                  </a:cubicBezTo>
                  <a:cubicBezTo>
                    <a:pt x="1156" y="379"/>
                    <a:pt x="1160" y="368"/>
                    <a:pt x="1160" y="354"/>
                  </a:cubicBezTo>
                  <a:lnTo>
                    <a:pt x="1160" y="354"/>
                  </a:lnTo>
                  <a:lnTo>
                    <a:pt x="1160" y="354"/>
                  </a:lnTo>
                  <a:cubicBezTo>
                    <a:pt x="1160" y="353"/>
                    <a:pt x="1160" y="353"/>
                    <a:pt x="1160" y="353"/>
                  </a:cubicBezTo>
                  <a:cubicBezTo>
                    <a:pt x="1160" y="339"/>
                    <a:pt x="1156" y="327"/>
                    <a:pt x="1149" y="315"/>
                  </a:cubicBezTo>
                  <a:cubicBezTo>
                    <a:pt x="1142" y="303"/>
                    <a:pt x="1133" y="294"/>
                    <a:pt x="1121" y="287"/>
                  </a:cubicBezTo>
                  <a:cubicBezTo>
                    <a:pt x="1109" y="280"/>
                    <a:pt x="1097" y="277"/>
                    <a:pt x="1083" y="277"/>
                  </a:cubicBezTo>
                  <a:close/>
                  <a:moveTo>
                    <a:pt x="1214" y="1381"/>
                  </a:moveTo>
                  <a:lnTo>
                    <a:pt x="1214" y="1381"/>
                  </a:lnTo>
                  <a:lnTo>
                    <a:pt x="1214" y="1381"/>
                  </a:lnTo>
                  <a:cubicBezTo>
                    <a:pt x="1214" y="1369"/>
                    <a:pt x="1212" y="1359"/>
                    <a:pt x="1206" y="1348"/>
                  </a:cubicBezTo>
                  <a:cubicBezTo>
                    <a:pt x="1200" y="1338"/>
                    <a:pt x="1193" y="1330"/>
                    <a:pt x="1182" y="1324"/>
                  </a:cubicBezTo>
                  <a:cubicBezTo>
                    <a:pt x="1172" y="1318"/>
                    <a:pt x="1161" y="1315"/>
                    <a:pt x="1149" y="1315"/>
                  </a:cubicBezTo>
                  <a:cubicBezTo>
                    <a:pt x="836" y="1315"/>
                    <a:pt x="523" y="1315"/>
                    <a:pt x="210" y="1315"/>
                  </a:cubicBezTo>
                  <a:lnTo>
                    <a:pt x="210" y="1315"/>
                  </a:lnTo>
                  <a:cubicBezTo>
                    <a:pt x="191" y="1315"/>
                    <a:pt x="176" y="1311"/>
                    <a:pt x="160" y="1302"/>
                  </a:cubicBezTo>
                  <a:cubicBezTo>
                    <a:pt x="144" y="1293"/>
                    <a:pt x="132" y="1281"/>
                    <a:pt x="123" y="1265"/>
                  </a:cubicBezTo>
                  <a:cubicBezTo>
                    <a:pt x="114" y="1249"/>
                    <a:pt x="110" y="1233"/>
                    <a:pt x="110" y="1214"/>
                  </a:cubicBezTo>
                  <a:lnTo>
                    <a:pt x="110" y="1214"/>
                  </a:lnTo>
                  <a:cubicBezTo>
                    <a:pt x="110" y="880"/>
                    <a:pt x="110" y="545"/>
                    <a:pt x="110" y="211"/>
                  </a:cubicBezTo>
                  <a:lnTo>
                    <a:pt x="110" y="211"/>
                  </a:lnTo>
                  <a:lnTo>
                    <a:pt x="110" y="211"/>
                  </a:lnTo>
                  <a:cubicBezTo>
                    <a:pt x="110" y="192"/>
                    <a:pt x="114" y="176"/>
                    <a:pt x="123" y="160"/>
                  </a:cubicBezTo>
                  <a:cubicBezTo>
                    <a:pt x="132" y="144"/>
                    <a:pt x="144" y="132"/>
                    <a:pt x="160" y="123"/>
                  </a:cubicBezTo>
                  <a:cubicBezTo>
                    <a:pt x="176" y="114"/>
                    <a:pt x="191" y="110"/>
                    <a:pt x="210" y="110"/>
                  </a:cubicBezTo>
                  <a:cubicBezTo>
                    <a:pt x="545" y="110"/>
                    <a:pt x="880" y="110"/>
                    <a:pt x="1215" y="110"/>
                  </a:cubicBezTo>
                  <a:lnTo>
                    <a:pt x="1215" y="110"/>
                  </a:lnTo>
                  <a:cubicBezTo>
                    <a:pt x="1233" y="110"/>
                    <a:pt x="1248" y="114"/>
                    <a:pt x="1264" y="123"/>
                  </a:cubicBezTo>
                  <a:cubicBezTo>
                    <a:pt x="1280" y="132"/>
                    <a:pt x="1292" y="144"/>
                    <a:pt x="1301" y="160"/>
                  </a:cubicBezTo>
                  <a:cubicBezTo>
                    <a:pt x="1310" y="176"/>
                    <a:pt x="1315" y="192"/>
                    <a:pt x="1315" y="211"/>
                  </a:cubicBezTo>
                  <a:cubicBezTo>
                    <a:pt x="1315" y="211"/>
                    <a:pt x="1315" y="211"/>
                    <a:pt x="1315" y="212"/>
                  </a:cubicBezTo>
                  <a:cubicBezTo>
                    <a:pt x="1315" y="524"/>
                    <a:pt x="1315" y="836"/>
                    <a:pt x="1315" y="1148"/>
                  </a:cubicBezTo>
                  <a:lnTo>
                    <a:pt x="1315" y="1148"/>
                  </a:lnTo>
                  <a:cubicBezTo>
                    <a:pt x="1315" y="1160"/>
                    <a:pt x="1317" y="1171"/>
                    <a:pt x="1323" y="1181"/>
                  </a:cubicBezTo>
                  <a:cubicBezTo>
                    <a:pt x="1330" y="1192"/>
                    <a:pt x="1338" y="1199"/>
                    <a:pt x="1348" y="1205"/>
                  </a:cubicBezTo>
                  <a:cubicBezTo>
                    <a:pt x="1359" y="1211"/>
                    <a:pt x="1368" y="1214"/>
                    <a:pt x="1380" y="1214"/>
                  </a:cubicBezTo>
                  <a:cubicBezTo>
                    <a:pt x="1395" y="1214"/>
                    <a:pt x="1409" y="1214"/>
                    <a:pt x="1424" y="1214"/>
                  </a:cubicBezTo>
                  <a:cubicBezTo>
                    <a:pt x="1424" y="910"/>
                    <a:pt x="1424" y="607"/>
                    <a:pt x="1424" y="303"/>
                  </a:cubicBezTo>
                  <a:cubicBezTo>
                    <a:pt x="1424" y="272"/>
                    <a:pt x="1424" y="241"/>
                    <a:pt x="1424" y="211"/>
                  </a:cubicBezTo>
                  <a:lnTo>
                    <a:pt x="1424" y="211"/>
                  </a:lnTo>
                  <a:lnTo>
                    <a:pt x="1424" y="211"/>
                  </a:lnTo>
                  <a:cubicBezTo>
                    <a:pt x="1424" y="172"/>
                    <a:pt x="1416" y="138"/>
                    <a:pt x="1396" y="105"/>
                  </a:cubicBezTo>
                  <a:cubicBezTo>
                    <a:pt x="1377" y="71"/>
                    <a:pt x="1353" y="48"/>
                    <a:pt x="1319" y="28"/>
                  </a:cubicBezTo>
                  <a:cubicBezTo>
                    <a:pt x="1286" y="9"/>
                    <a:pt x="1253" y="0"/>
                    <a:pt x="1215" y="0"/>
                  </a:cubicBezTo>
                  <a:cubicBezTo>
                    <a:pt x="880" y="0"/>
                    <a:pt x="545" y="0"/>
                    <a:pt x="210" y="0"/>
                  </a:cubicBezTo>
                  <a:lnTo>
                    <a:pt x="210" y="0"/>
                  </a:lnTo>
                  <a:cubicBezTo>
                    <a:pt x="171" y="0"/>
                    <a:pt x="139" y="8"/>
                    <a:pt x="105" y="28"/>
                  </a:cubicBezTo>
                  <a:cubicBezTo>
                    <a:pt x="72" y="47"/>
                    <a:pt x="47" y="71"/>
                    <a:pt x="28" y="105"/>
                  </a:cubicBezTo>
                  <a:cubicBezTo>
                    <a:pt x="8" y="138"/>
                    <a:pt x="0" y="172"/>
                    <a:pt x="0" y="211"/>
                  </a:cubicBezTo>
                  <a:lnTo>
                    <a:pt x="0" y="211"/>
                  </a:lnTo>
                  <a:cubicBezTo>
                    <a:pt x="0" y="545"/>
                    <a:pt x="0" y="880"/>
                    <a:pt x="0" y="1214"/>
                  </a:cubicBezTo>
                  <a:lnTo>
                    <a:pt x="0" y="1214"/>
                  </a:lnTo>
                  <a:lnTo>
                    <a:pt x="0" y="1214"/>
                  </a:lnTo>
                  <a:cubicBezTo>
                    <a:pt x="0" y="1253"/>
                    <a:pt x="8" y="1287"/>
                    <a:pt x="28" y="1320"/>
                  </a:cubicBezTo>
                  <a:cubicBezTo>
                    <a:pt x="47" y="1354"/>
                    <a:pt x="72" y="1378"/>
                    <a:pt x="105" y="1397"/>
                  </a:cubicBezTo>
                  <a:cubicBezTo>
                    <a:pt x="139" y="1417"/>
                    <a:pt x="171" y="1425"/>
                    <a:pt x="210" y="1425"/>
                  </a:cubicBezTo>
                  <a:cubicBezTo>
                    <a:pt x="545" y="1425"/>
                    <a:pt x="880" y="1425"/>
                    <a:pt x="1215" y="1425"/>
                  </a:cubicBezTo>
                  <a:cubicBezTo>
                    <a:pt x="1215" y="1410"/>
                    <a:pt x="1214" y="1396"/>
                    <a:pt x="1214" y="1381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27" name="Group 31">
            <a:extLst>
              <a:ext uri="{FF2B5EF4-FFF2-40B4-BE49-F238E27FC236}">
                <a16:creationId xmlns:a16="http://schemas.microsoft.com/office/drawing/2014/main" id="{A909B644-3840-644D-9374-6899AFC249D1}"/>
              </a:ext>
            </a:extLst>
          </p:cNvPr>
          <p:cNvGrpSpPr>
            <a:grpSpLocks/>
          </p:cNvGrpSpPr>
          <p:nvPr/>
        </p:nvGrpSpPr>
        <p:grpSpPr bwMode="auto">
          <a:xfrm>
            <a:off x="3067482" y="3922058"/>
            <a:ext cx="321120" cy="463680"/>
            <a:chOff x="2214" y="2172"/>
            <a:chExt cx="223" cy="322"/>
          </a:xfrm>
        </p:grpSpPr>
        <p:sp>
          <p:nvSpPr>
            <p:cNvPr id="4128" name="Freeform 32">
              <a:extLst>
                <a:ext uri="{FF2B5EF4-FFF2-40B4-BE49-F238E27FC236}">
                  <a16:creationId xmlns:a16="http://schemas.microsoft.com/office/drawing/2014/main" id="{87664D09-370A-7442-B378-BF06A9C9A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2172"/>
              <a:ext cx="223" cy="322"/>
            </a:xfrm>
            <a:custGeom>
              <a:avLst/>
              <a:gdLst>
                <a:gd name="T0" fmla="*/ 986 w 987"/>
                <a:gd name="T1" fmla="*/ 1370 h 1426"/>
                <a:gd name="T2" fmla="*/ 942 w 987"/>
                <a:gd name="T3" fmla="*/ 1370 h 1426"/>
                <a:gd name="T4" fmla="*/ 885 w 987"/>
                <a:gd name="T5" fmla="*/ 1337 h 1426"/>
                <a:gd name="T6" fmla="*/ 877 w 987"/>
                <a:gd name="T7" fmla="*/ 1249 h 1426"/>
                <a:gd name="T8" fmla="*/ 487 w 987"/>
                <a:gd name="T9" fmla="*/ 854 h 1426"/>
                <a:gd name="T10" fmla="*/ 161 w 987"/>
                <a:gd name="T11" fmla="*/ 1046 h 1426"/>
                <a:gd name="T12" fmla="*/ 110 w 987"/>
                <a:gd name="T13" fmla="*/ 1239 h 1426"/>
                <a:gd name="T14" fmla="*/ 110 w 987"/>
                <a:gd name="T15" fmla="*/ 1304 h 1426"/>
                <a:gd name="T16" fmla="*/ 77 w 987"/>
                <a:gd name="T17" fmla="*/ 1361 h 1426"/>
                <a:gd name="T18" fmla="*/ 0 w 987"/>
                <a:gd name="T19" fmla="*/ 1370 h 1426"/>
                <a:gd name="T20" fmla="*/ 475 w 987"/>
                <a:gd name="T21" fmla="*/ 746 h 1426"/>
                <a:gd name="T22" fmla="*/ 493 w 987"/>
                <a:gd name="T23" fmla="*/ 746 h 1426"/>
                <a:gd name="T24" fmla="*/ 920 w 987"/>
                <a:gd name="T25" fmla="*/ 993 h 1426"/>
                <a:gd name="T26" fmla="*/ 175 w 987"/>
                <a:gd name="T27" fmla="*/ 318 h 1426"/>
                <a:gd name="T28" fmla="*/ 218 w 987"/>
                <a:gd name="T29" fmla="*/ 159 h 1426"/>
                <a:gd name="T30" fmla="*/ 494 w 987"/>
                <a:gd name="T31" fmla="*/ 0 h 1426"/>
                <a:gd name="T32" fmla="*/ 768 w 987"/>
                <a:gd name="T33" fmla="*/ 159 h 1426"/>
                <a:gd name="T34" fmla="*/ 768 w 987"/>
                <a:gd name="T35" fmla="*/ 477 h 1426"/>
                <a:gd name="T36" fmla="*/ 494 w 987"/>
                <a:gd name="T37" fmla="*/ 636 h 1426"/>
                <a:gd name="T38" fmla="*/ 335 w 987"/>
                <a:gd name="T39" fmla="*/ 594 h 1426"/>
                <a:gd name="T40" fmla="*/ 175 w 987"/>
                <a:gd name="T41" fmla="*/ 318 h 1426"/>
                <a:gd name="T42" fmla="*/ 285 w 987"/>
                <a:gd name="T43" fmla="*/ 318 h 1426"/>
                <a:gd name="T44" fmla="*/ 389 w 987"/>
                <a:gd name="T45" fmla="*/ 499 h 1426"/>
                <a:gd name="T46" fmla="*/ 598 w 987"/>
                <a:gd name="T47" fmla="*/ 499 h 1426"/>
                <a:gd name="T48" fmla="*/ 702 w 987"/>
                <a:gd name="T49" fmla="*/ 318 h 1426"/>
                <a:gd name="T50" fmla="*/ 598 w 987"/>
                <a:gd name="T51" fmla="*/ 138 h 1426"/>
                <a:gd name="T52" fmla="*/ 494 w 987"/>
                <a:gd name="T53" fmla="*/ 110 h 1426"/>
                <a:gd name="T54" fmla="*/ 313 w 987"/>
                <a:gd name="T55" fmla="*/ 214 h 1426"/>
                <a:gd name="T56" fmla="*/ 680 w 987"/>
                <a:gd name="T57" fmla="*/ 1118 h 1426"/>
                <a:gd name="T58" fmla="*/ 548 w 987"/>
                <a:gd name="T59" fmla="*/ 920 h 1426"/>
                <a:gd name="T60" fmla="*/ 505 w 987"/>
                <a:gd name="T61" fmla="*/ 920 h 1426"/>
                <a:gd name="T62" fmla="*/ 448 w 987"/>
                <a:gd name="T63" fmla="*/ 953 h 1426"/>
                <a:gd name="T64" fmla="*/ 439 w 987"/>
                <a:gd name="T65" fmla="*/ 1118 h 1426"/>
                <a:gd name="T66" fmla="*/ 307 w 987"/>
                <a:gd name="T67" fmla="*/ 1118 h 1426"/>
                <a:gd name="T68" fmla="*/ 250 w 987"/>
                <a:gd name="T69" fmla="*/ 1151 h 1426"/>
                <a:gd name="T70" fmla="*/ 241 w 987"/>
                <a:gd name="T71" fmla="*/ 1228 h 1426"/>
                <a:gd name="T72" fmla="*/ 439 w 987"/>
                <a:gd name="T73" fmla="*/ 1359 h 1426"/>
                <a:gd name="T74" fmla="*/ 448 w 987"/>
                <a:gd name="T75" fmla="*/ 1392 h 1426"/>
                <a:gd name="T76" fmla="*/ 505 w 987"/>
                <a:gd name="T77" fmla="*/ 1425 h 1426"/>
                <a:gd name="T78" fmla="*/ 548 w 987"/>
                <a:gd name="T79" fmla="*/ 1228 h 1426"/>
                <a:gd name="T80" fmla="*/ 745 w 987"/>
                <a:gd name="T81" fmla="*/ 1184 h 1426"/>
                <a:gd name="T82" fmla="*/ 745 w 987"/>
                <a:gd name="T83" fmla="*/ 1184 h 1426"/>
                <a:gd name="T84" fmla="*/ 713 w 987"/>
                <a:gd name="T85" fmla="*/ 1127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7" h="1426">
                  <a:moveTo>
                    <a:pt x="986" y="1239"/>
                  </a:moveTo>
                  <a:cubicBezTo>
                    <a:pt x="986" y="1283"/>
                    <a:pt x="986" y="1326"/>
                    <a:pt x="986" y="1370"/>
                  </a:cubicBezTo>
                  <a:cubicBezTo>
                    <a:pt x="972" y="1370"/>
                    <a:pt x="957" y="1370"/>
                    <a:pt x="942" y="1370"/>
                  </a:cubicBezTo>
                  <a:lnTo>
                    <a:pt x="942" y="1370"/>
                  </a:lnTo>
                  <a:cubicBezTo>
                    <a:pt x="930" y="1370"/>
                    <a:pt x="920" y="1367"/>
                    <a:pt x="909" y="1361"/>
                  </a:cubicBezTo>
                  <a:cubicBezTo>
                    <a:pt x="899" y="1355"/>
                    <a:pt x="891" y="1348"/>
                    <a:pt x="885" y="1337"/>
                  </a:cubicBezTo>
                  <a:cubicBezTo>
                    <a:pt x="879" y="1327"/>
                    <a:pt x="877" y="1316"/>
                    <a:pt x="877" y="1304"/>
                  </a:cubicBezTo>
                  <a:cubicBezTo>
                    <a:pt x="877" y="1286"/>
                    <a:pt x="877" y="1267"/>
                    <a:pt x="877" y="1249"/>
                  </a:cubicBezTo>
                  <a:cubicBezTo>
                    <a:pt x="877" y="1034"/>
                    <a:pt x="702" y="851"/>
                    <a:pt x="487" y="854"/>
                  </a:cubicBezTo>
                  <a:lnTo>
                    <a:pt x="487" y="854"/>
                  </a:lnTo>
                  <a:cubicBezTo>
                    <a:pt x="419" y="855"/>
                    <a:pt x="361" y="871"/>
                    <a:pt x="302" y="905"/>
                  </a:cubicBezTo>
                  <a:cubicBezTo>
                    <a:pt x="241" y="941"/>
                    <a:pt x="196" y="985"/>
                    <a:pt x="161" y="1046"/>
                  </a:cubicBezTo>
                  <a:cubicBezTo>
                    <a:pt x="125" y="1107"/>
                    <a:pt x="110" y="1167"/>
                    <a:pt x="110" y="1238"/>
                  </a:cubicBezTo>
                  <a:cubicBezTo>
                    <a:pt x="110" y="1238"/>
                    <a:pt x="110" y="1238"/>
                    <a:pt x="110" y="1239"/>
                  </a:cubicBezTo>
                  <a:cubicBezTo>
                    <a:pt x="110" y="1261"/>
                    <a:pt x="110" y="1282"/>
                    <a:pt x="110" y="1304"/>
                  </a:cubicBezTo>
                  <a:lnTo>
                    <a:pt x="110" y="1304"/>
                  </a:lnTo>
                  <a:cubicBezTo>
                    <a:pt x="110" y="1316"/>
                    <a:pt x="107" y="1327"/>
                    <a:pt x="101" y="1337"/>
                  </a:cubicBezTo>
                  <a:cubicBezTo>
                    <a:pt x="95" y="1348"/>
                    <a:pt x="87" y="1355"/>
                    <a:pt x="77" y="1361"/>
                  </a:cubicBezTo>
                  <a:cubicBezTo>
                    <a:pt x="66" y="1367"/>
                    <a:pt x="56" y="1370"/>
                    <a:pt x="44" y="1370"/>
                  </a:cubicBezTo>
                  <a:cubicBezTo>
                    <a:pt x="29" y="1370"/>
                    <a:pt x="15" y="1370"/>
                    <a:pt x="0" y="1370"/>
                  </a:cubicBezTo>
                  <a:cubicBezTo>
                    <a:pt x="0" y="1330"/>
                    <a:pt x="0" y="1291"/>
                    <a:pt x="0" y="1251"/>
                  </a:cubicBezTo>
                  <a:cubicBezTo>
                    <a:pt x="0" y="983"/>
                    <a:pt x="208" y="755"/>
                    <a:pt x="475" y="746"/>
                  </a:cubicBezTo>
                  <a:lnTo>
                    <a:pt x="475" y="746"/>
                  </a:lnTo>
                  <a:cubicBezTo>
                    <a:pt x="481" y="746"/>
                    <a:pt x="487" y="746"/>
                    <a:pt x="493" y="746"/>
                  </a:cubicBezTo>
                  <a:cubicBezTo>
                    <a:pt x="584" y="746"/>
                    <a:pt x="661" y="767"/>
                    <a:pt x="739" y="812"/>
                  </a:cubicBezTo>
                  <a:cubicBezTo>
                    <a:pt x="818" y="858"/>
                    <a:pt x="875" y="914"/>
                    <a:pt x="920" y="993"/>
                  </a:cubicBezTo>
                  <a:cubicBezTo>
                    <a:pt x="965" y="1071"/>
                    <a:pt x="986" y="1148"/>
                    <a:pt x="986" y="1239"/>
                  </a:cubicBezTo>
                  <a:close/>
                  <a:moveTo>
                    <a:pt x="175" y="318"/>
                  </a:moveTo>
                  <a:lnTo>
                    <a:pt x="175" y="318"/>
                  </a:lnTo>
                  <a:cubicBezTo>
                    <a:pt x="175" y="260"/>
                    <a:pt x="189" y="210"/>
                    <a:pt x="218" y="159"/>
                  </a:cubicBezTo>
                  <a:cubicBezTo>
                    <a:pt x="247" y="108"/>
                    <a:pt x="284" y="72"/>
                    <a:pt x="335" y="43"/>
                  </a:cubicBezTo>
                  <a:cubicBezTo>
                    <a:pt x="385" y="13"/>
                    <a:pt x="435" y="0"/>
                    <a:pt x="494" y="0"/>
                  </a:cubicBezTo>
                  <a:cubicBezTo>
                    <a:pt x="552" y="0"/>
                    <a:pt x="602" y="13"/>
                    <a:pt x="653" y="43"/>
                  </a:cubicBezTo>
                  <a:cubicBezTo>
                    <a:pt x="703" y="72"/>
                    <a:pt x="739" y="108"/>
                    <a:pt x="768" y="159"/>
                  </a:cubicBezTo>
                  <a:cubicBezTo>
                    <a:pt x="797" y="210"/>
                    <a:pt x="811" y="259"/>
                    <a:pt x="811" y="318"/>
                  </a:cubicBezTo>
                  <a:cubicBezTo>
                    <a:pt x="811" y="376"/>
                    <a:pt x="797" y="426"/>
                    <a:pt x="768" y="477"/>
                  </a:cubicBezTo>
                  <a:cubicBezTo>
                    <a:pt x="739" y="528"/>
                    <a:pt x="703" y="564"/>
                    <a:pt x="653" y="594"/>
                  </a:cubicBezTo>
                  <a:cubicBezTo>
                    <a:pt x="602" y="623"/>
                    <a:pt x="552" y="636"/>
                    <a:pt x="494" y="636"/>
                  </a:cubicBezTo>
                  <a:lnTo>
                    <a:pt x="494" y="636"/>
                  </a:lnTo>
                  <a:cubicBezTo>
                    <a:pt x="435" y="636"/>
                    <a:pt x="385" y="623"/>
                    <a:pt x="335" y="594"/>
                  </a:cubicBezTo>
                  <a:cubicBezTo>
                    <a:pt x="284" y="564"/>
                    <a:pt x="247" y="528"/>
                    <a:pt x="218" y="477"/>
                  </a:cubicBezTo>
                  <a:cubicBezTo>
                    <a:pt x="189" y="426"/>
                    <a:pt x="176" y="377"/>
                    <a:pt x="175" y="318"/>
                  </a:cubicBezTo>
                  <a:close/>
                  <a:moveTo>
                    <a:pt x="285" y="318"/>
                  </a:moveTo>
                  <a:lnTo>
                    <a:pt x="285" y="318"/>
                  </a:lnTo>
                  <a:cubicBezTo>
                    <a:pt x="285" y="356"/>
                    <a:pt x="294" y="388"/>
                    <a:pt x="313" y="422"/>
                  </a:cubicBezTo>
                  <a:cubicBezTo>
                    <a:pt x="332" y="455"/>
                    <a:pt x="355" y="479"/>
                    <a:pt x="389" y="499"/>
                  </a:cubicBezTo>
                  <a:cubicBezTo>
                    <a:pt x="422" y="518"/>
                    <a:pt x="455" y="527"/>
                    <a:pt x="494" y="527"/>
                  </a:cubicBezTo>
                  <a:cubicBezTo>
                    <a:pt x="532" y="527"/>
                    <a:pt x="565" y="518"/>
                    <a:pt x="598" y="499"/>
                  </a:cubicBezTo>
                  <a:cubicBezTo>
                    <a:pt x="631" y="479"/>
                    <a:pt x="655" y="455"/>
                    <a:pt x="674" y="422"/>
                  </a:cubicBezTo>
                  <a:cubicBezTo>
                    <a:pt x="693" y="388"/>
                    <a:pt x="702" y="356"/>
                    <a:pt x="702" y="318"/>
                  </a:cubicBezTo>
                  <a:cubicBezTo>
                    <a:pt x="702" y="280"/>
                    <a:pt x="693" y="247"/>
                    <a:pt x="674" y="214"/>
                  </a:cubicBezTo>
                  <a:cubicBezTo>
                    <a:pt x="655" y="181"/>
                    <a:pt x="631" y="157"/>
                    <a:pt x="598" y="138"/>
                  </a:cubicBezTo>
                  <a:cubicBezTo>
                    <a:pt x="565" y="118"/>
                    <a:pt x="532" y="110"/>
                    <a:pt x="494" y="110"/>
                  </a:cubicBezTo>
                  <a:lnTo>
                    <a:pt x="494" y="110"/>
                  </a:lnTo>
                  <a:cubicBezTo>
                    <a:pt x="455" y="110"/>
                    <a:pt x="423" y="118"/>
                    <a:pt x="390" y="138"/>
                  </a:cubicBezTo>
                  <a:cubicBezTo>
                    <a:pt x="356" y="157"/>
                    <a:pt x="332" y="181"/>
                    <a:pt x="313" y="214"/>
                  </a:cubicBezTo>
                  <a:cubicBezTo>
                    <a:pt x="294" y="247"/>
                    <a:pt x="285" y="280"/>
                    <a:pt x="285" y="318"/>
                  </a:cubicBezTo>
                  <a:close/>
                  <a:moveTo>
                    <a:pt x="680" y="1118"/>
                  </a:moveTo>
                  <a:cubicBezTo>
                    <a:pt x="636" y="1118"/>
                    <a:pt x="592" y="1118"/>
                    <a:pt x="548" y="1118"/>
                  </a:cubicBezTo>
                  <a:cubicBezTo>
                    <a:pt x="548" y="1052"/>
                    <a:pt x="548" y="986"/>
                    <a:pt x="548" y="920"/>
                  </a:cubicBezTo>
                  <a:cubicBezTo>
                    <a:pt x="533" y="920"/>
                    <a:pt x="519" y="920"/>
                    <a:pt x="505" y="920"/>
                  </a:cubicBezTo>
                  <a:lnTo>
                    <a:pt x="505" y="920"/>
                  </a:lnTo>
                  <a:cubicBezTo>
                    <a:pt x="492" y="920"/>
                    <a:pt x="482" y="923"/>
                    <a:pt x="472" y="929"/>
                  </a:cubicBezTo>
                  <a:cubicBezTo>
                    <a:pt x="461" y="935"/>
                    <a:pt x="454" y="943"/>
                    <a:pt x="448" y="953"/>
                  </a:cubicBezTo>
                  <a:cubicBezTo>
                    <a:pt x="442" y="964"/>
                    <a:pt x="439" y="974"/>
                    <a:pt x="439" y="986"/>
                  </a:cubicBezTo>
                  <a:cubicBezTo>
                    <a:pt x="439" y="1030"/>
                    <a:pt x="439" y="1074"/>
                    <a:pt x="439" y="1118"/>
                  </a:cubicBezTo>
                  <a:cubicBezTo>
                    <a:pt x="395" y="1118"/>
                    <a:pt x="351" y="1118"/>
                    <a:pt x="307" y="1118"/>
                  </a:cubicBezTo>
                  <a:lnTo>
                    <a:pt x="307" y="1118"/>
                  </a:lnTo>
                  <a:cubicBezTo>
                    <a:pt x="295" y="1118"/>
                    <a:pt x="284" y="1121"/>
                    <a:pt x="274" y="1127"/>
                  </a:cubicBezTo>
                  <a:cubicBezTo>
                    <a:pt x="263" y="1133"/>
                    <a:pt x="256" y="1141"/>
                    <a:pt x="250" y="1151"/>
                  </a:cubicBezTo>
                  <a:cubicBezTo>
                    <a:pt x="244" y="1162"/>
                    <a:pt x="241" y="1172"/>
                    <a:pt x="241" y="1184"/>
                  </a:cubicBezTo>
                  <a:cubicBezTo>
                    <a:pt x="241" y="1199"/>
                    <a:pt x="241" y="1213"/>
                    <a:pt x="241" y="1228"/>
                  </a:cubicBezTo>
                  <a:cubicBezTo>
                    <a:pt x="307" y="1228"/>
                    <a:pt x="373" y="1228"/>
                    <a:pt x="439" y="1228"/>
                  </a:cubicBezTo>
                  <a:cubicBezTo>
                    <a:pt x="439" y="1272"/>
                    <a:pt x="439" y="1315"/>
                    <a:pt x="439" y="1359"/>
                  </a:cubicBezTo>
                  <a:lnTo>
                    <a:pt x="439" y="1359"/>
                  </a:lnTo>
                  <a:cubicBezTo>
                    <a:pt x="439" y="1371"/>
                    <a:pt x="442" y="1382"/>
                    <a:pt x="448" y="1392"/>
                  </a:cubicBezTo>
                  <a:cubicBezTo>
                    <a:pt x="454" y="1403"/>
                    <a:pt x="461" y="1410"/>
                    <a:pt x="472" y="1416"/>
                  </a:cubicBezTo>
                  <a:cubicBezTo>
                    <a:pt x="482" y="1422"/>
                    <a:pt x="492" y="1425"/>
                    <a:pt x="505" y="1425"/>
                  </a:cubicBezTo>
                  <a:cubicBezTo>
                    <a:pt x="519" y="1425"/>
                    <a:pt x="533" y="1425"/>
                    <a:pt x="548" y="1425"/>
                  </a:cubicBezTo>
                  <a:cubicBezTo>
                    <a:pt x="548" y="1359"/>
                    <a:pt x="548" y="1294"/>
                    <a:pt x="548" y="1228"/>
                  </a:cubicBezTo>
                  <a:cubicBezTo>
                    <a:pt x="614" y="1228"/>
                    <a:pt x="680" y="1228"/>
                    <a:pt x="745" y="1228"/>
                  </a:cubicBezTo>
                  <a:cubicBezTo>
                    <a:pt x="745" y="1213"/>
                    <a:pt x="745" y="1199"/>
                    <a:pt x="745" y="1184"/>
                  </a:cubicBezTo>
                  <a:lnTo>
                    <a:pt x="745" y="1184"/>
                  </a:lnTo>
                  <a:lnTo>
                    <a:pt x="745" y="1184"/>
                  </a:lnTo>
                  <a:cubicBezTo>
                    <a:pt x="745" y="1172"/>
                    <a:pt x="742" y="1162"/>
                    <a:pt x="736" y="1151"/>
                  </a:cubicBezTo>
                  <a:cubicBezTo>
                    <a:pt x="730" y="1141"/>
                    <a:pt x="722" y="1133"/>
                    <a:pt x="713" y="1127"/>
                  </a:cubicBezTo>
                  <a:cubicBezTo>
                    <a:pt x="703" y="1121"/>
                    <a:pt x="692" y="1118"/>
                    <a:pt x="680" y="1118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29" name="Group 33">
            <a:extLst>
              <a:ext uri="{FF2B5EF4-FFF2-40B4-BE49-F238E27FC236}">
                <a16:creationId xmlns:a16="http://schemas.microsoft.com/office/drawing/2014/main" id="{BD38F5B8-DC00-4747-A872-819A721AE08C}"/>
              </a:ext>
            </a:extLst>
          </p:cNvPr>
          <p:cNvGrpSpPr>
            <a:grpSpLocks/>
          </p:cNvGrpSpPr>
          <p:nvPr/>
        </p:nvGrpSpPr>
        <p:grpSpPr bwMode="auto">
          <a:xfrm>
            <a:off x="7309691" y="2877114"/>
            <a:ext cx="463680" cy="446400"/>
            <a:chOff x="3735" y="1441"/>
            <a:chExt cx="322" cy="310"/>
          </a:xfrm>
        </p:grpSpPr>
        <p:sp>
          <p:nvSpPr>
            <p:cNvPr id="4130" name="Freeform 34">
              <a:extLst>
                <a:ext uri="{FF2B5EF4-FFF2-40B4-BE49-F238E27FC236}">
                  <a16:creationId xmlns:a16="http://schemas.microsoft.com/office/drawing/2014/main" id="{0E420245-9B3D-2F4E-97C3-9293A6126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1441"/>
              <a:ext cx="322" cy="310"/>
            </a:xfrm>
            <a:custGeom>
              <a:avLst/>
              <a:gdLst>
                <a:gd name="T0" fmla="*/ 428 w 1426"/>
                <a:gd name="T1" fmla="*/ 636 h 1371"/>
                <a:gd name="T2" fmla="*/ 371 w 1426"/>
                <a:gd name="T3" fmla="*/ 603 h 1371"/>
                <a:gd name="T4" fmla="*/ 613 w 1426"/>
                <a:gd name="T5" fmla="*/ 527 h 1371"/>
                <a:gd name="T6" fmla="*/ 642 w 1426"/>
                <a:gd name="T7" fmla="*/ 534 h 1371"/>
                <a:gd name="T8" fmla="*/ 669 w 1426"/>
                <a:gd name="T9" fmla="*/ 581 h 1371"/>
                <a:gd name="T10" fmla="*/ 662 w 1426"/>
                <a:gd name="T11" fmla="*/ 805 h 1371"/>
                <a:gd name="T12" fmla="*/ 450 w 1426"/>
                <a:gd name="T13" fmla="*/ 833 h 1371"/>
                <a:gd name="T14" fmla="*/ 669 w 1426"/>
                <a:gd name="T15" fmla="*/ 1030 h 1371"/>
                <a:gd name="T16" fmla="*/ 367 w 1426"/>
                <a:gd name="T17" fmla="*/ 1023 h 1371"/>
                <a:gd name="T18" fmla="*/ 340 w 1426"/>
                <a:gd name="T19" fmla="*/ 778 h 1371"/>
                <a:gd name="T20" fmla="*/ 367 w 1426"/>
                <a:gd name="T21" fmla="*/ 730 h 1371"/>
                <a:gd name="T22" fmla="*/ 756 w 1426"/>
                <a:gd name="T23" fmla="*/ 636 h 1371"/>
                <a:gd name="T24" fmla="*/ 756 w 1426"/>
                <a:gd name="T25" fmla="*/ 723 h 1371"/>
                <a:gd name="T26" fmla="*/ 953 w 1426"/>
                <a:gd name="T27" fmla="*/ 920 h 1371"/>
                <a:gd name="T28" fmla="*/ 789 w 1426"/>
                <a:gd name="T29" fmla="*/ 929 h 1371"/>
                <a:gd name="T30" fmla="*/ 756 w 1426"/>
                <a:gd name="T31" fmla="*/ 1030 h 1371"/>
                <a:gd name="T32" fmla="*/ 1034 w 1426"/>
                <a:gd name="T33" fmla="*/ 1023 h 1371"/>
                <a:gd name="T34" fmla="*/ 1062 w 1426"/>
                <a:gd name="T35" fmla="*/ 581 h 1371"/>
                <a:gd name="T36" fmla="*/ 1054 w 1426"/>
                <a:gd name="T37" fmla="*/ 554 h 1371"/>
                <a:gd name="T38" fmla="*/ 756 w 1426"/>
                <a:gd name="T39" fmla="*/ 527 h 1371"/>
                <a:gd name="T40" fmla="*/ 1151 w 1426"/>
                <a:gd name="T41" fmla="*/ 110 h 1371"/>
                <a:gd name="T42" fmla="*/ 1160 w 1426"/>
                <a:gd name="T43" fmla="*/ 186 h 1371"/>
                <a:gd name="T44" fmla="*/ 1244 w 1426"/>
                <a:gd name="T45" fmla="*/ 219 h 1371"/>
                <a:gd name="T46" fmla="*/ 1280 w 1426"/>
                <a:gd name="T47" fmla="*/ 229 h 1371"/>
                <a:gd name="T48" fmla="*/ 1315 w 1426"/>
                <a:gd name="T49" fmla="*/ 1184 h 1371"/>
                <a:gd name="T50" fmla="*/ 1277 w 1426"/>
                <a:gd name="T51" fmla="*/ 1250 h 1371"/>
                <a:gd name="T52" fmla="*/ 181 w 1426"/>
                <a:gd name="T53" fmla="*/ 1260 h 1371"/>
                <a:gd name="T54" fmla="*/ 110 w 1426"/>
                <a:gd name="T55" fmla="*/ 1184 h 1371"/>
                <a:gd name="T56" fmla="*/ 119 w 1426"/>
                <a:gd name="T57" fmla="*/ 255 h 1371"/>
                <a:gd name="T58" fmla="*/ 181 w 1426"/>
                <a:gd name="T59" fmla="*/ 219 h 1371"/>
                <a:gd name="T60" fmla="*/ 318 w 1426"/>
                <a:gd name="T61" fmla="*/ 329 h 1371"/>
                <a:gd name="T62" fmla="*/ 375 w 1426"/>
                <a:gd name="T63" fmla="*/ 296 h 1371"/>
                <a:gd name="T64" fmla="*/ 537 w 1426"/>
                <a:gd name="T65" fmla="*/ 219 h 1371"/>
                <a:gd name="T66" fmla="*/ 581 w 1426"/>
                <a:gd name="T67" fmla="*/ 329 h 1371"/>
                <a:gd name="T68" fmla="*/ 647 w 1426"/>
                <a:gd name="T69" fmla="*/ 263 h 1371"/>
                <a:gd name="T70" fmla="*/ 800 w 1426"/>
                <a:gd name="T71" fmla="*/ 329 h 1371"/>
                <a:gd name="T72" fmla="*/ 877 w 1426"/>
                <a:gd name="T73" fmla="*/ 320 h 1371"/>
                <a:gd name="T74" fmla="*/ 909 w 1426"/>
                <a:gd name="T75" fmla="*/ 0 h 1371"/>
                <a:gd name="T76" fmla="*/ 647 w 1426"/>
                <a:gd name="T77" fmla="*/ 110 h 1371"/>
                <a:gd name="T78" fmla="*/ 537 w 1426"/>
                <a:gd name="T79" fmla="*/ 110 h 1371"/>
                <a:gd name="T80" fmla="*/ 274 w 1426"/>
                <a:gd name="T81" fmla="*/ 0 h 1371"/>
                <a:gd name="T82" fmla="*/ 181 w 1426"/>
                <a:gd name="T83" fmla="*/ 110 h 1371"/>
                <a:gd name="T84" fmla="*/ 24 w 1426"/>
                <a:gd name="T85" fmla="*/ 200 h 1371"/>
                <a:gd name="T86" fmla="*/ 0 w 1426"/>
                <a:gd name="T87" fmla="*/ 1184 h 1371"/>
                <a:gd name="T88" fmla="*/ 93 w 1426"/>
                <a:gd name="T89" fmla="*/ 1345 h 1371"/>
                <a:gd name="T90" fmla="*/ 1244 w 1426"/>
                <a:gd name="T91" fmla="*/ 1370 h 1371"/>
                <a:gd name="T92" fmla="*/ 1425 w 1426"/>
                <a:gd name="T93" fmla="*/ 1184 h 1371"/>
                <a:gd name="T94" fmla="*/ 1425 w 1426"/>
                <a:gd name="T95" fmla="*/ 290 h 1371"/>
                <a:gd name="T96" fmla="*/ 1244 w 1426"/>
                <a:gd name="T97" fmla="*/ 11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6" h="1371">
                  <a:moveTo>
                    <a:pt x="559" y="723"/>
                  </a:moveTo>
                  <a:cubicBezTo>
                    <a:pt x="559" y="694"/>
                    <a:pt x="559" y="665"/>
                    <a:pt x="559" y="636"/>
                  </a:cubicBezTo>
                  <a:cubicBezTo>
                    <a:pt x="515" y="636"/>
                    <a:pt x="471" y="636"/>
                    <a:pt x="428" y="636"/>
                  </a:cubicBezTo>
                  <a:lnTo>
                    <a:pt x="428" y="636"/>
                  </a:lnTo>
                  <a:cubicBezTo>
                    <a:pt x="416" y="636"/>
                    <a:pt x="405" y="633"/>
                    <a:pt x="395" y="627"/>
                  </a:cubicBezTo>
                  <a:cubicBezTo>
                    <a:pt x="384" y="621"/>
                    <a:pt x="377" y="613"/>
                    <a:pt x="371" y="603"/>
                  </a:cubicBezTo>
                  <a:cubicBezTo>
                    <a:pt x="365" y="592"/>
                    <a:pt x="362" y="583"/>
                    <a:pt x="362" y="570"/>
                  </a:cubicBezTo>
                  <a:cubicBezTo>
                    <a:pt x="362" y="555"/>
                    <a:pt x="362" y="541"/>
                    <a:pt x="362" y="527"/>
                  </a:cubicBezTo>
                  <a:cubicBezTo>
                    <a:pt x="445" y="527"/>
                    <a:pt x="529" y="527"/>
                    <a:pt x="613" y="527"/>
                  </a:cubicBezTo>
                  <a:lnTo>
                    <a:pt x="613" y="527"/>
                  </a:lnTo>
                  <a:cubicBezTo>
                    <a:pt x="614" y="527"/>
                    <a:pt x="613" y="527"/>
                    <a:pt x="614" y="527"/>
                  </a:cubicBezTo>
                  <a:cubicBezTo>
                    <a:pt x="624" y="527"/>
                    <a:pt x="633" y="529"/>
                    <a:pt x="642" y="534"/>
                  </a:cubicBezTo>
                  <a:cubicBezTo>
                    <a:pt x="650" y="539"/>
                    <a:pt x="657" y="545"/>
                    <a:pt x="662" y="554"/>
                  </a:cubicBezTo>
                  <a:cubicBezTo>
                    <a:pt x="667" y="563"/>
                    <a:pt x="669" y="571"/>
                    <a:pt x="669" y="581"/>
                  </a:cubicBezTo>
                  <a:lnTo>
                    <a:pt x="669" y="581"/>
                  </a:lnTo>
                  <a:cubicBezTo>
                    <a:pt x="669" y="647"/>
                    <a:pt x="669" y="713"/>
                    <a:pt x="669" y="778"/>
                  </a:cubicBezTo>
                  <a:lnTo>
                    <a:pt x="669" y="778"/>
                  </a:lnTo>
                  <a:cubicBezTo>
                    <a:pt x="669" y="788"/>
                    <a:pt x="667" y="796"/>
                    <a:pt x="662" y="805"/>
                  </a:cubicBezTo>
                  <a:cubicBezTo>
                    <a:pt x="657" y="814"/>
                    <a:pt x="650" y="820"/>
                    <a:pt x="642" y="825"/>
                  </a:cubicBezTo>
                  <a:cubicBezTo>
                    <a:pt x="633" y="830"/>
                    <a:pt x="624" y="833"/>
                    <a:pt x="614" y="833"/>
                  </a:cubicBezTo>
                  <a:cubicBezTo>
                    <a:pt x="559" y="833"/>
                    <a:pt x="504" y="833"/>
                    <a:pt x="450" y="833"/>
                  </a:cubicBezTo>
                  <a:cubicBezTo>
                    <a:pt x="450" y="862"/>
                    <a:pt x="450" y="891"/>
                    <a:pt x="450" y="920"/>
                  </a:cubicBezTo>
                  <a:cubicBezTo>
                    <a:pt x="523" y="920"/>
                    <a:pt x="596" y="920"/>
                    <a:pt x="669" y="920"/>
                  </a:cubicBezTo>
                  <a:cubicBezTo>
                    <a:pt x="669" y="957"/>
                    <a:pt x="669" y="994"/>
                    <a:pt x="669" y="1030"/>
                  </a:cubicBezTo>
                  <a:cubicBezTo>
                    <a:pt x="577" y="1030"/>
                    <a:pt x="486" y="1030"/>
                    <a:pt x="395" y="1030"/>
                  </a:cubicBezTo>
                  <a:lnTo>
                    <a:pt x="395" y="1030"/>
                  </a:lnTo>
                  <a:cubicBezTo>
                    <a:pt x="385" y="1030"/>
                    <a:pt x="375" y="1028"/>
                    <a:pt x="367" y="1023"/>
                  </a:cubicBezTo>
                  <a:cubicBezTo>
                    <a:pt x="358" y="1018"/>
                    <a:pt x="352" y="1012"/>
                    <a:pt x="347" y="1003"/>
                  </a:cubicBezTo>
                  <a:cubicBezTo>
                    <a:pt x="342" y="995"/>
                    <a:pt x="340" y="985"/>
                    <a:pt x="340" y="975"/>
                  </a:cubicBezTo>
                  <a:cubicBezTo>
                    <a:pt x="340" y="910"/>
                    <a:pt x="340" y="844"/>
                    <a:pt x="340" y="778"/>
                  </a:cubicBezTo>
                  <a:lnTo>
                    <a:pt x="340" y="778"/>
                  </a:lnTo>
                  <a:cubicBezTo>
                    <a:pt x="340" y="768"/>
                    <a:pt x="342" y="759"/>
                    <a:pt x="347" y="750"/>
                  </a:cubicBezTo>
                  <a:cubicBezTo>
                    <a:pt x="352" y="742"/>
                    <a:pt x="358" y="735"/>
                    <a:pt x="367" y="730"/>
                  </a:cubicBezTo>
                  <a:cubicBezTo>
                    <a:pt x="375" y="725"/>
                    <a:pt x="385" y="723"/>
                    <a:pt x="395" y="723"/>
                  </a:cubicBezTo>
                  <a:cubicBezTo>
                    <a:pt x="449" y="723"/>
                    <a:pt x="504" y="723"/>
                    <a:pt x="559" y="723"/>
                  </a:cubicBezTo>
                  <a:close/>
                  <a:moveTo>
                    <a:pt x="756" y="636"/>
                  </a:moveTo>
                  <a:cubicBezTo>
                    <a:pt x="822" y="636"/>
                    <a:pt x="888" y="636"/>
                    <a:pt x="953" y="636"/>
                  </a:cubicBezTo>
                  <a:cubicBezTo>
                    <a:pt x="953" y="665"/>
                    <a:pt x="953" y="694"/>
                    <a:pt x="953" y="723"/>
                  </a:cubicBezTo>
                  <a:cubicBezTo>
                    <a:pt x="888" y="723"/>
                    <a:pt x="822" y="723"/>
                    <a:pt x="756" y="723"/>
                  </a:cubicBezTo>
                  <a:cubicBezTo>
                    <a:pt x="756" y="760"/>
                    <a:pt x="756" y="797"/>
                    <a:pt x="756" y="833"/>
                  </a:cubicBezTo>
                  <a:cubicBezTo>
                    <a:pt x="822" y="833"/>
                    <a:pt x="888" y="833"/>
                    <a:pt x="953" y="833"/>
                  </a:cubicBezTo>
                  <a:cubicBezTo>
                    <a:pt x="953" y="862"/>
                    <a:pt x="953" y="891"/>
                    <a:pt x="953" y="920"/>
                  </a:cubicBezTo>
                  <a:cubicBezTo>
                    <a:pt x="910" y="920"/>
                    <a:pt x="866" y="920"/>
                    <a:pt x="822" y="920"/>
                  </a:cubicBezTo>
                  <a:lnTo>
                    <a:pt x="822" y="920"/>
                  </a:lnTo>
                  <a:cubicBezTo>
                    <a:pt x="810" y="920"/>
                    <a:pt x="800" y="923"/>
                    <a:pt x="789" y="929"/>
                  </a:cubicBezTo>
                  <a:cubicBezTo>
                    <a:pt x="779" y="935"/>
                    <a:pt x="771" y="943"/>
                    <a:pt x="765" y="953"/>
                  </a:cubicBezTo>
                  <a:cubicBezTo>
                    <a:pt x="759" y="964"/>
                    <a:pt x="756" y="974"/>
                    <a:pt x="756" y="986"/>
                  </a:cubicBezTo>
                  <a:cubicBezTo>
                    <a:pt x="756" y="1001"/>
                    <a:pt x="756" y="1016"/>
                    <a:pt x="756" y="1030"/>
                  </a:cubicBezTo>
                  <a:cubicBezTo>
                    <a:pt x="840" y="1030"/>
                    <a:pt x="924" y="1030"/>
                    <a:pt x="1007" y="1030"/>
                  </a:cubicBezTo>
                  <a:lnTo>
                    <a:pt x="1007" y="1030"/>
                  </a:lnTo>
                  <a:cubicBezTo>
                    <a:pt x="1017" y="1030"/>
                    <a:pt x="1026" y="1028"/>
                    <a:pt x="1034" y="1023"/>
                  </a:cubicBezTo>
                  <a:cubicBezTo>
                    <a:pt x="1043" y="1018"/>
                    <a:pt x="1049" y="1012"/>
                    <a:pt x="1054" y="1003"/>
                  </a:cubicBezTo>
                  <a:cubicBezTo>
                    <a:pt x="1059" y="995"/>
                    <a:pt x="1062" y="985"/>
                    <a:pt x="1062" y="975"/>
                  </a:cubicBezTo>
                  <a:cubicBezTo>
                    <a:pt x="1062" y="844"/>
                    <a:pt x="1062" y="712"/>
                    <a:pt x="1062" y="581"/>
                  </a:cubicBezTo>
                  <a:lnTo>
                    <a:pt x="1062" y="581"/>
                  </a:lnTo>
                  <a:lnTo>
                    <a:pt x="1062" y="581"/>
                  </a:lnTo>
                  <a:cubicBezTo>
                    <a:pt x="1062" y="571"/>
                    <a:pt x="1059" y="563"/>
                    <a:pt x="1054" y="554"/>
                  </a:cubicBezTo>
                  <a:cubicBezTo>
                    <a:pt x="1049" y="545"/>
                    <a:pt x="1043" y="539"/>
                    <a:pt x="1034" y="534"/>
                  </a:cubicBezTo>
                  <a:cubicBezTo>
                    <a:pt x="1026" y="529"/>
                    <a:pt x="1017" y="527"/>
                    <a:pt x="1007" y="527"/>
                  </a:cubicBezTo>
                  <a:cubicBezTo>
                    <a:pt x="924" y="527"/>
                    <a:pt x="840" y="527"/>
                    <a:pt x="756" y="527"/>
                  </a:cubicBezTo>
                  <a:cubicBezTo>
                    <a:pt x="756" y="563"/>
                    <a:pt x="756" y="599"/>
                    <a:pt x="756" y="636"/>
                  </a:cubicBezTo>
                  <a:close/>
                  <a:moveTo>
                    <a:pt x="1244" y="110"/>
                  </a:moveTo>
                  <a:cubicBezTo>
                    <a:pt x="1213" y="110"/>
                    <a:pt x="1182" y="110"/>
                    <a:pt x="1151" y="110"/>
                  </a:cubicBezTo>
                  <a:cubicBezTo>
                    <a:pt x="1151" y="125"/>
                    <a:pt x="1151" y="139"/>
                    <a:pt x="1151" y="154"/>
                  </a:cubicBezTo>
                  <a:lnTo>
                    <a:pt x="1151" y="154"/>
                  </a:lnTo>
                  <a:cubicBezTo>
                    <a:pt x="1151" y="166"/>
                    <a:pt x="1154" y="175"/>
                    <a:pt x="1160" y="186"/>
                  </a:cubicBezTo>
                  <a:cubicBezTo>
                    <a:pt x="1166" y="196"/>
                    <a:pt x="1174" y="205"/>
                    <a:pt x="1184" y="211"/>
                  </a:cubicBezTo>
                  <a:cubicBezTo>
                    <a:pt x="1195" y="217"/>
                    <a:pt x="1204" y="219"/>
                    <a:pt x="1217" y="219"/>
                  </a:cubicBezTo>
                  <a:cubicBezTo>
                    <a:pt x="1226" y="219"/>
                    <a:pt x="1235" y="219"/>
                    <a:pt x="1244" y="219"/>
                  </a:cubicBezTo>
                  <a:lnTo>
                    <a:pt x="1244" y="219"/>
                  </a:lnTo>
                  <a:lnTo>
                    <a:pt x="1244" y="219"/>
                  </a:lnTo>
                  <a:cubicBezTo>
                    <a:pt x="1257" y="219"/>
                    <a:pt x="1269" y="222"/>
                    <a:pt x="1280" y="229"/>
                  </a:cubicBezTo>
                  <a:cubicBezTo>
                    <a:pt x="1292" y="235"/>
                    <a:pt x="1299" y="244"/>
                    <a:pt x="1306" y="255"/>
                  </a:cubicBezTo>
                  <a:cubicBezTo>
                    <a:pt x="1312" y="266"/>
                    <a:pt x="1315" y="277"/>
                    <a:pt x="1315" y="290"/>
                  </a:cubicBezTo>
                  <a:cubicBezTo>
                    <a:pt x="1315" y="588"/>
                    <a:pt x="1315" y="886"/>
                    <a:pt x="1315" y="1184"/>
                  </a:cubicBezTo>
                  <a:lnTo>
                    <a:pt x="1315" y="1184"/>
                  </a:lnTo>
                  <a:cubicBezTo>
                    <a:pt x="1315" y="1198"/>
                    <a:pt x="1312" y="1210"/>
                    <a:pt x="1305" y="1222"/>
                  </a:cubicBezTo>
                  <a:cubicBezTo>
                    <a:pt x="1298" y="1234"/>
                    <a:pt x="1289" y="1243"/>
                    <a:pt x="1277" y="1250"/>
                  </a:cubicBezTo>
                  <a:cubicBezTo>
                    <a:pt x="1266" y="1256"/>
                    <a:pt x="1256" y="1260"/>
                    <a:pt x="1244" y="1260"/>
                  </a:cubicBezTo>
                  <a:cubicBezTo>
                    <a:pt x="890" y="1260"/>
                    <a:pt x="535" y="1260"/>
                    <a:pt x="181" y="1260"/>
                  </a:cubicBezTo>
                  <a:lnTo>
                    <a:pt x="181" y="1260"/>
                  </a:lnTo>
                  <a:cubicBezTo>
                    <a:pt x="169" y="1260"/>
                    <a:pt x="159" y="1256"/>
                    <a:pt x="148" y="1250"/>
                  </a:cubicBezTo>
                  <a:cubicBezTo>
                    <a:pt x="136" y="1243"/>
                    <a:pt x="127" y="1234"/>
                    <a:pt x="120" y="1222"/>
                  </a:cubicBezTo>
                  <a:cubicBezTo>
                    <a:pt x="113" y="1210"/>
                    <a:pt x="110" y="1198"/>
                    <a:pt x="110" y="1184"/>
                  </a:cubicBezTo>
                  <a:cubicBezTo>
                    <a:pt x="110" y="886"/>
                    <a:pt x="110" y="588"/>
                    <a:pt x="110" y="290"/>
                  </a:cubicBezTo>
                  <a:lnTo>
                    <a:pt x="110" y="290"/>
                  </a:lnTo>
                  <a:cubicBezTo>
                    <a:pt x="110" y="277"/>
                    <a:pt x="113" y="266"/>
                    <a:pt x="119" y="255"/>
                  </a:cubicBezTo>
                  <a:cubicBezTo>
                    <a:pt x="126" y="244"/>
                    <a:pt x="133" y="235"/>
                    <a:pt x="145" y="229"/>
                  </a:cubicBezTo>
                  <a:cubicBezTo>
                    <a:pt x="156" y="222"/>
                    <a:pt x="168" y="219"/>
                    <a:pt x="181" y="219"/>
                  </a:cubicBezTo>
                  <a:lnTo>
                    <a:pt x="181" y="219"/>
                  </a:lnTo>
                  <a:cubicBezTo>
                    <a:pt x="212" y="219"/>
                    <a:pt x="243" y="219"/>
                    <a:pt x="274" y="219"/>
                  </a:cubicBezTo>
                  <a:cubicBezTo>
                    <a:pt x="274" y="255"/>
                    <a:pt x="274" y="292"/>
                    <a:pt x="274" y="329"/>
                  </a:cubicBezTo>
                  <a:cubicBezTo>
                    <a:pt x="288" y="329"/>
                    <a:pt x="303" y="329"/>
                    <a:pt x="318" y="329"/>
                  </a:cubicBezTo>
                  <a:lnTo>
                    <a:pt x="318" y="329"/>
                  </a:lnTo>
                  <a:cubicBezTo>
                    <a:pt x="330" y="329"/>
                    <a:pt x="340" y="326"/>
                    <a:pt x="351" y="320"/>
                  </a:cubicBezTo>
                  <a:cubicBezTo>
                    <a:pt x="361" y="314"/>
                    <a:pt x="369" y="306"/>
                    <a:pt x="375" y="296"/>
                  </a:cubicBezTo>
                  <a:cubicBezTo>
                    <a:pt x="381" y="285"/>
                    <a:pt x="384" y="275"/>
                    <a:pt x="384" y="263"/>
                  </a:cubicBezTo>
                  <a:cubicBezTo>
                    <a:pt x="384" y="248"/>
                    <a:pt x="384" y="234"/>
                    <a:pt x="384" y="219"/>
                  </a:cubicBezTo>
                  <a:cubicBezTo>
                    <a:pt x="435" y="219"/>
                    <a:pt x="486" y="219"/>
                    <a:pt x="537" y="219"/>
                  </a:cubicBezTo>
                  <a:cubicBezTo>
                    <a:pt x="537" y="255"/>
                    <a:pt x="537" y="292"/>
                    <a:pt x="537" y="329"/>
                  </a:cubicBezTo>
                  <a:cubicBezTo>
                    <a:pt x="551" y="329"/>
                    <a:pt x="566" y="329"/>
                    <a:pt x="581" y="329"/>
                  </a:cubicBezTo>
                  <a:lnTo>
                    <a:pt x="581" y="329"/>
                  </a:lnTo>
                  <a:cubicBezTo>
                    <a:pt x="593" y="329"/>
                    <a:pt x="603" y="326"/>
                    <a:pt x="614" y="320"/>
                  </a:cubicBezTo>
                  <a:cubicBezTo>
                    <a:pt x="624" y="314"/>
                    <a:pt x="632" y="306"/>
                    <a:pt x="638" y="296"/>
                  </a:cubicBezTo>
                  <a:cubicBezTo>
                    <a:pt x="644" y="285"/>
                    <a:pt x="647" y="275"/>
                    <a:pt x="647" y="263"/>
                  </a:cubicBezTo>
                  <a:cubicBezTo>
                    <a:pt x="647" y="248"/>
                    <a:pt x="647" y="234"/>
                    <a:pt x="647" y="219"/>
                  </a:cubicBezTo>
                  <a:cubicBezTo>
                    <a:pt x="698" y="219"/>
                    <a:pt x="749" y="219"/>
                    <a:pt x="800" y="219"/>
                  </a:cubicBezTo>
                  <a:cubicBezTo>
                    <a:pt x="800" y="255"/>
                    <a:pt x="800" y="292"/>
                    <a:pt x="800" y="329"/>
                  </a:cubicBezTo>
                  <a:cubicBezTo>
                    <a:pt x="815" y="329"/>
                    <a:pt x="830" y="329"/>
                    <a:pt x="844" y="329"/>
                  </a:cubicBezTo>
                  <a:lnTo>
                    <a:pt x="844" y="329"/>
                  </a:lnTo>
                  <a:cubicBezTo>
                    <a:pt x="856" y="329"/>
                    <a:pt x="867" y="326"/>
                    <a:pt x="877" y="320"/>
                  </a:cubicBezTo>
                  <a:cubicBezTo>
                    <a:pt x="888" y="314"/>
                    <a:pt x="895" y="306"/>
                    <a:pt x="901" y="296"/>
                  </a:cubicBezTo>
                  <a:cubicBezTo>
                    <a:pt x="907" y="285"/>
                    <a:pt x="909" y="275"/>
                    <a:pt x="909" y="263"/>
                  </a:cubicBezTo>
                  <a:cubicBezTo>
                    <a:pt x="909" y="175"/>
                    <a:pt x="909" y="88"/>
                    <a:pt x="909" y="0"/>
                  </a:cubicBezTo>
                  <a:cubicBezTo>
                    <a:pt x="873" y="0"/>
                    <a:pt x="837" y="0"/>
                    <a:pt x="800" y="0"/>
                  </a:cubicBezTo>
                  <a:cubicBezTo>
                    <a:pt x="800" y="37"/>
                    <a:pt x="800" y="73"/>
                    <a:pt x="800" y="110"/>
                  </a:cubicBezTo>
                  <a:cubicBezTo>
                    <a:pt x="749" y="110"/>
                    <a:pt x="698" y="110"/>
                    <a:pt x="647" y="110"/>
                  </a:cubicBezTo>
                  <a:cubicBezTo>
                    <a:pt x="647" y="73"/>
                    <a:pt x="647" y="37"/>
                    <a:pt x="647" y="0"/>
                  </a:cubicBezTo>
                  <a:cubicBezTo>
                    <a:pt x="610" y="0"/>
                    <a:pt x="573" y="0"/>
                    <a:pt x="537" y="0"/>
                  </a:cubicBezTo>
                  <a:cubicBezTo>
                    <a:pt x="537" y="37"/>
                    <a:pt x="537" y="73"/>
                    <a:pt x="537" y="110"/>
                  </a:cubicBezTo>
                  <a:cubicBezTo>
                    <a:pt x="486" y="110"/>
                    <a:pt x="435" y="110"/>
                    <a:pt x="384" y="110"/>
                  </a:cubicBezTo>
                  <a:cubicBezTo>
                    <a:pt x="384" y="73"/>
                    <a:pt x="384" y="37"/>
                    <a:pt x="384" y="0"/>
                  </a:cubicBezTo>
                  <a:cubicBezTo>
                    <a:pt x="347" y="0"/>
                    <a:pt x="310" y="0"/>
                    <a:pt x="274" y="0"/>
                  </a:cubicBezTo>
                  <a:cubicBezTo>
                    <a:pt x="274" y="37"/>
                    <a:pt x="274" y="73"/>
                    <a:pt x="274" y="110"/>
                  </a:cubicBezTo>
                  <a:cubicBezTo>
                    <a:pt x="243" y="110"/>
                    <a:pt x="212" y="110"/>
                    <a:pt x="181" y="110"/>
                  </a:cubicBezTo>
                  <a:lnTo>
                    <a:pt x="181" y="110"/>
                  </a:lnTo>
                  <a:lnTo>
                    <a:pt x="181" y="110"/>
                  </a:lnTo>
                  <a:cubicBezTo>
                    <a:pt x="147" y="110"/>
                    <a:pt x="118" y="117"/>
                    <a:pt x="90" y="134"/>
                  </a:cubicBezTo>
                  <a:cubicBezTo>
                    <a:pt x="61" y="151"/>
                    <a:pt x="41" y="171"/>
                    <a:pt x="24" y="200"/>
                  </a:cubicBezTo>
                  <a:cubicBezTo>
                    <a:pt x="8" y="229"/>
                    <a:pt x="0" y="257"/>
                    <a:pt x="0" y="290"/>
                  </a:cubicBezTo>
                  <a:cubicBezTo>
                    <a:pt x="0" y="588"/>
                    <a:pt x="0" y="886"/>
                    <a:pt x="0" y="1184"/>
                  </a:cubicBezTo>
                  <a:lnTo>
                    <a:pt x="0" y="1184"/>
                  </a:lnTo>
                  <a:lnTo>
                    <a:pt x="0" y="1184"/>
                  </a:lnTo>
                  <a:cubicBezTo>
                    <a:pt x="0" y="1218"/>
                    <a:pt x="8" y="1247"/>
                    <a:pt x="25" y="1277"/>
                  </a:cubicBezTo>
                  <a:cubicBezTo>
                    <a:pt x="42" y="1307"/>
                    <a:pt x="63" y="1328"/>
                    <a:pt x="93" y="1345"/>
                  </a:cubicBezTo>
                  <a:cubicBezTo>
                    <a:pt x="121" y="1362"/>
                    <a:pt x="149" y="1369"/>
                    <a:pt x="181" y="1370"/>
                  </a:cubicBezTo>
                  <a:cubicBezTo>
                    <a:pt x="535" y="1370"/>
                    <a:pt x="890" y="1370"/>
                    <a:pt x="1244" y="1370"/>
                  </a:cubicBezTo>
                  <a:lnTo>
                    <a:pt x="1244" y="1370"/>
                  </a:lnTo>
                  <a:cubicBezTo>
                    <a:pt x="1276" y="1369"/>
                    <a:pt x="1304" y="1362"/>
                    <a:pt x="1332" y="1345"/>
                  </a:cubicBezTo>
                  <a:cubicBezTo>
                    <a:pt x="1362" y="1328"/>
                    <a:pt x="1383" y="1307"/>
                    <a:pt x="1400" y="1277"/>
                  </a:cubicBezTo>
                  <a:cubicBezTo>
                    <a:pt x="1417" y="1247"/>
                    <a:pt x="1425" y="1218"/>
                    <a:pt x="1425" y="1184"/>
                  </a:cubicBezTo>
                  <a:lnTo>
                    <a:pt x="1425" y="1184"/>
                  </a:lnTo>
                  <a:cubicBezTo>
                    <a:pt x="1425" y="886"/>
                    <a:pt x="1425" y="588"/>
                    <a:pt x="1425" y="290"/>
                  </a:cubicBezTo>
                  <a:lnTo>
                    <a:pt x="1425" y="290"/>
                  </a:lnTo>
                  <a:cubicBezTo>
                    <a:pt x="1425" y="257"/>
                    <a:pt x="1417" y="229"/>
                    <a:pt x="1401" y="200"/>
                  </a:cubicBezTo>
                  <a:cubicBezTo>
                    <a:pt x="1384" y="171"/>
                    <a:pt x="1364" y="151"/>
                    <a:pt x="1335" y="134"/>
                  </a:cubicBezTo>
                  <a:cubicBezTo>
                    <a:pt x="1307" y="117"/>
                    <a:pt x="1278" y="110"/>
                    <a:pt x="1244" y="11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31" name="Group 35">
            <a:extLst>
              <a:ext uri="{FF2B5EF4-FFF2-40B4-BE49-F238E27FC236}">
                <a16:creationId xmlns:a16="http://schemas.microsoft.com/office/drawing/2014/main" id="{2F1D888D-3F81-644E-ADA4-B4F5B18FA594}"/>
              </a:ext>
            </a:extLst>
          </p:cNvPr>
          <p:cNvGrpSpPr>
            <a:grpSpLocks/>
          </p:cNvGrpSpPr>
          <p:nvPr/>
        </p:nvGrpSpPr>
        <p:grpSpPr bwMode="auto">
          <a:xfrm>
            <a:off x="4674426" y="3922058"/>
            <a:ext cx="463680" cy="463680"/>
            <a:chOff x="3177" y="2172"/>
            <a:chExt cx="322" cy="322"/>
          </a:xfrm>
        </p:grpSpPr>
        <p:sp>
          <p:nvSpPr>
            <p:cNvPr id="4132" name="Freeform 36">
              <a:extLst>
                <a:ext uri="{FF2B5EF4-FFF2-40B4-BE49-F238E27FC236}">
                  <a16:creationId xmlns:a16="http://schemas.microsoft.com/office/drawing/2014/main" id="{6D986F8F-C184-C84E-A1F7-F651DF5E8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2172"/>
              <a:ext cx="322" cy="322"/>
            </a:xfrm>
            <a:custGeom>
              <a:avLst/>
              <a:gdLst>
                <a:gd name="T0" fmla="*/ 792 w 1425"/>
                <a:gd name="T1" fmla="*/ 962 h 1426"/>
                <a:gd name="T2" fmla="*/ 573 w 1425"/>
                <a:gd name="T3" fmla="*/ 870 h 1426"/>
                <a:gd name="T4" fmla="*/ 505 w 1425"/>
                <a:gd name="T5" fmla="*/ 788 h 1426"/>
                <a:gd name="T6" fmla="*/ 529 w 1425"/>
                <a:gd name="T7" fmla="*/ 715 h 1426"/>
                <a:gd name="T8" fmla="*/ 605 w 1425"/>
                <a:gd name="T9" fmla="*/ 740 h 1426"/>
                <a:gd name="T10" fmla="*/ 650 w 1425"/>
                <a:gd name="T11" fmla="*/ 793 h 1426"/>
                <a:gd name="T12" fmla="*/ 791 w 1425"/>
                <a:gd name="T13" fmla="*/ 852 h 1426"/>
                <a:gd name="T14" fmla="*/ 792 w 1425"/>
                <a:gd name="T15" fmla="*/ 852 h 1426"/>
                <a:gd name="T16" fmla="*/ 935 w 1425"/>
                <a:gd name="T17" fmla="*/ 793 h 1426"/>
                <a:gd name="T18" fmla="*/ 1288 w 1425"/>
                <a:gd name="T19" fmla="*/ 432 h 1426"/>
                <a:gd name="T20" fmla="*/ 1256 w 1425"/>
                <a:gd name="T21" fmla="*/ 188 h 1426"/>
                <a:gd name="T22" fmla="*/ 1197 w 1425"/>
                <a:gd name="T23" fmla="*/ 137 h 1426"/>
                <a:gd name="T24" fmla="*/ 1096 w 1425"/>
                <a:gd name="T25" fmla="*/ 110 h 1426"/>
                <a:gd name="T26" fmla="*/ 995 w 1425"/>
                <a:gd name="T27" fmla="*/ 137 h 1426"/>
                <a:gd name="T28" fmla="*/ 756 w 1425"/>
                <a:gd name="T29" fmla="*/ 366 h 1426"/>
                <a:gd name="T30" fmla="*/ 677 w 1425"/>
                <a:gd name="T31" fmla="*/ 376 h 1426"/>
                <a:gd name="T32" fmla="*/ 875 w 1425"/>
                <a:gd name="T33" fmla="*/ 91 h 1426"/>
                <a:gd name="T34" fmla="*/ 1094 w 1425"/>
                <a:gd name="T35" fmla="*/ 0 h 1426"/>
                <a:gd name="T36" fmla="*/ 1094 w 1425"/>
                <a:gd name="T37" fmla="*/ 0 h 1426"/>
                <a:gd name="T38" fmla="*/ 1314 w 1425"/>
                <a:gd name="T39" fmla="*/ 91 h 1426"/>
                <a:gd name="T40" fmla="*/ 1382 w 1425"/>
                <a:gd name="T41" fmla="*/ 174 h 1426"/>
                <a:gd name="T42" fmla="*/ 1332 w 1425"/>
                <a:gd name="T43" fmla="*/ 551 h 1426"/>
                <a:gd name="T44" fmla="*/ 948 w 1425"/>
                <a:gd name="T45" fmla="*/ 920 h 1426"/>
                <a:gd name="T46" fmla="*/ 550 w 1425"/>
                <a:gd name="T47" fmla="*/ 1335 h 1426"/>
                <a:gd name="T48" fmla="*/ 762 w 1425"/>
                <a:gd name="T49" fmla="*/ 1059 h 1426"/>
                <a:gd name="T50" fmla="*/ 683 w 1425"/>
                <a:gd name="T51" fmla="*/ 1049 h 1426"/>
                <a:gd name="T52" fmla="*/ 472 w 1425"/>
                <a:gd name="T53" fmla="*/ 1257 h 1426"/>
                <a:gd name="T54" fmla="*/ 330 w 1425"/>
                <a:gd name="T55" fmla="*/ 1316 h 1426"/>
                <a:gd name="T56" fmla="*/ 329 w 1425"/>
                <a:gd name="T57" fmla="*/ 1316 h 1426"/>
                <a:gd name="T58" fmla="*/ 168 w 1425"/>
                <a:gd name="T59" fmla="*/ 1239 h 1426"/>
                <a:gd name="T60" fmla="*/ 110 w 1425"/>
                <a:gd name="T61" fmla="*/ 1096 h 1426"/>
                <a:gd name="T62" fmla="*/ 490 w 1425"/>
                <a:gd name="T63" fmla="*/ 632 h 1426"/>
                <a:gd name="T64" fmla="*/ 632 w 1425"/>
                <a:gd name="T65" fmla="*/ 573 h 1426"/>
                <a:gd name="T66" fmla="*/ 633 w 1425"/>
                <a:gd name="T67" fmla="*/ 573 h 1426"/>
                <a:gd name="T68" fmla="*/ 775 w 1425"/>
                <a:gd name="T69" fmla="*/ 632 h 1426"/>
                <a:gd name="T70" fmla="*/ 820 w 1425"/>
                <a:gd name="T71" fmla="*/ 685 h 1426"/>
                <a:gd name="T72" fmla="*/ 875 w 1425"/>
                <a:gd name="T73" fmla="*/ 713 h 1426"/>
                <a:gd name="T74" fmla="*/ 945 w 1425"/>
                <a:gd name="T75" fmla="*/ 694 h 1426"/>
                <a:gd name="T76" fmla="*/ 852 w 1425"/>
                <a:gd name="T77" fmla="*/ 555 h 1426"/>
                <a:gd name="T78" fmla="*/ 634 w 1425"/>
                <a:gd name="T79" fmla="*/ 463 h 1426"/>
                <a:gd name="T80" fmla="*/ 633 w 1425"/>
                <a:gd name="T81" fmla="*/ 463 h 1426"/>
                <a:gd name="T82" fmla="*/ 413 w 1425"/>
                <a:gd name="T83" fmla="*/ 554 h 1426"/>
                <a:gd name="T84" fmla="*/ 42 w 1425"/>
                <a:gd name="T85" fmla="*/ 939 h 1426"/>
                <a:gd name="T86" fmla="*/ 91 w 1425"/>
                <a:gd name="T87" fmla="*/ 1316 h 1426"/>
                <a:gd name="T88" fmla="*/ 174 w 1425"/>
                <a:gd name="T89" fmla="*/ 1384 h 1426"/>
                <a:gd name="T90" fmla="*/ 329 w 1425"/>
                <a:gd name="T91" fmla="*/ 1425 h 1426"/>
                <a:gd name="T92" fmla="*/ 486 w 1425"/>
                <a:gd name="T93" fmla="*/ 1384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5" h="1426">
                  <a:moveTo>
                    <a:pt x="792" y="962"/>
                  </a:moveTo>
                  <a:lnTo>
                    <a:pt x="792" y="962"/>
                  </a:lnTo>
                  <a:lnTo>
                    <a:pt x="792" y="962"/>
                  </a:lnTo>
                  <a:cubicBezTo>
                    <a:pt x="792" y="962"/>
                    <a:pt x="792" y="962"/>
                    <a:pt x="791" y="962"/>
                  </a:cubicBezTo>
                  <a:cubicBezTo>
                    <a:pt x="734" y="962"/>
                    <a:pt x="687" y="949"/>
                    <a:pt x="637" y="920"/>
                  </a:cubicBezTo>
                  <a:cubicBezTo>
                    <a:pt x="612" y="906"/>
                    <a:pt x="593" y="891"/>
                    <a:pt x="573" y="870"/>
                  </a:cubicBezTo>
                  <a:cubicBezTo>
                    <a:pt x="567" y="864"/>
                    <a:pt x="561" y="858"/>
                    <a:pt x="555" y="852"/>
                  </a:cubicBezTo>
                  <a:lnTo>
                    <a:pt x="555" y="852"/>
                  </a:lnTo>
                  <a:cubicBezTo>
                    <a:pt x="534" y="832"/>
                    <a:pt x="519" y="814"/>
                    <a:pt x="505" y="788"/>
                  </a:cubicBezTo>
                  <a:cubicBezTo>
                    <a:pt x="493" y="770"/>
                    <a:pt x="487" y="752"/>
                    <a:pt x="480" y="731"/>
                  </a:cubicBezTo>
                  <a:cubicBezTo>
                    <a:pt x="496" y="726"/>
                    <a:pt x="512" y="721"/>
                    <a:pt x="529" y="715"/>
                  </a:cubicBezTo>
                  <a:lnTo>
                    <a:pt x="529" y="715"/>
                  </a:lnTo>
                  <a:cubicBezTo>
                    <a:pt x="537" y="713"/>
                    <a:pt x="543" y="712"/>
                    <a:pt x="551" y="712"/>
                  </a:cubicBezTo>
                  <a:cubicBezTo>
                    <a:pt x="562" y="712"/>
                    <a:pt x="573" y="715"/>
                    <a:pt x="583" y="720"/>
                  </a:cubicBezTo>
                  <a:cubicBezTo>
                    <a:pt x="591" y="726"/>
                    <a:pt x="599" y="731"/>
                    <a:pt x="605" y="740"/>
                  </a:cubicBezTo>
                  <a:lnTo>
                    <a:pt x="605" y="740"/>
                  </a:lnTo>
                  <a:cubicBezTo>
                    <a:pt x="613" y="753"/>
                    <a:pt x="621" y="764"/>
                    <a:pt x="632" y="775"/>
                  </a:cubicBezTo>
                  <a:cubicBezTo>
                    <a:pt x="638" y="781"/>
                    <a:pt x="644" y="787"/>
                    <a:pt x="650" y="793"/>
                  </a:cubicBezTo>
                  <a:lnTo>
                    <a:pt x="650" y="793"/>
                  </a:lnTo>
                  <a:cubicBezTo>
                    <a:pt x="663" y="806"/>
                    <a:pt x="676" y="816"/>
                    <a:pt x="692" y="825"/>
                  </a:cubicBezTo>
                  <a:cubicBezTo>
                    <a:pt x="724" y="844"/>
                    <a:pt x="754" y="852"/>
                    <a:pt x="791" y="852"/>
                  </a:cubicBezTo>
                  <a:cubicBezTo>
                    <a:pt x="792" y="852"/>
                    <a:pt x="792" y="852"/>
                    <a:pt x="792" y="852"/>
                  </a:cubicBezTo>
                  <a:lnTo>
                    <a:pt x="792" y="852"/>
                  </a:lnTo>
                  <a:lnTo>
                    <a:pt x="792" y="852"/>
                  </a:lnTo>
                  <a:cubicBezTo>
                    <a:pt x="793" y="852"/>
                    <a:pt x="793" y="852"/>
                    <a:pt x="793" y="852"/>
                  </a:cubicBezTo>
                  <a:cubicBezTo>
                    <a:pt x="830" y="852"/>
                    <a:pt x="861" y="844"/>
                    <a:pt x="893" y="825"/>
                  </a:cubicBezTo>
                  <a:cubicBezTo>
                    <a:pt x="909" y="816"/>
                    <a:pt x="922" y="806"/>
                    <a:pt x="935" y="793"/>
                  </a:cubicBezTo>
                  <a:cubicBezTo>
                    <a:pt x="1042" y="687"/>
                    <a:pt x="1149" y="580"/>
                    <a:pt x="1256" y="473"/>
                  </a:cubicBezTo>
                  <a:lnTo>
                    <a:pt x="1256" y="473"/>
                  </a:lnTo>
                  <a:cubicBezTo>
                    <a:pt x="1269" y="460"/>
                    <a:pt x="1279" y="448"/>
                    <a:pt x="1288" y="432"/>
                  </a:cubicBezTo>
                  <a:cubicBezTo>
                    <a:pt x="1307" y="400"/>
                    <a:pt x="1315" y="368"/>
                    <a:pt x="1315" y="331"/>
                  </a:cubicBezTo>
                  <a:cubicBezTo>
                    <a:pt x="1315" y="293"/>
                    <a:pt x="1307" y="262"/>
                    <a:pt x="1288" y="229"/>
                  </a:cubicBezTo>
                  <a:cubicBezTo>
                    <a:pt x="1279" y="213"/>
                    <a:pt x="1269" y="201"/>
                    <a:pt x="1256" y="188"/>
                  </a:cubicBezTo>
                  <a:cubicBezTo>
                    <a:pt x="1250" y="182"/>
                    <a:pt x="1245" y="175"/>
                    <a:pt x="1239" y="169"/>
                  </a:cubicBezTo>
                  <a:lnTo>
                    <a:pt x="1239" y="169"/>
                  </a:lnTo>
                  <a:cubicBezTo>
                    <a:pt x="1225" y="156"/>
                    <a:pt x="1213" y="146"/>
                    <a:pt x="1197" y="137"/>
                  </a:cubicBezTo>
                  <a:cubicBezTo>
                    <a:pt x="1165" y="118"/>
                    <a:pt x="1133" y="110"/>
                    <a:pt x="1096" y="110"/>
                  </a:cubicBezTo>
                  <a:lnTo>
                    <a:pt x="1096" y="110"/>
                  </a:lnTo>
                  <a:lnTo>
                    <a:pt x="1096" y="110"/>
                  </a:lnTo>
                  <a:lnTo>
                    <a:pt x="1096" y="110"/>
                  </a:lnTo>
                  <a:cubicBezTo>
                    <a:pt x="1096" y="110"/>
                    <a:pt x="1096" y="110"/>
                    <a:pt x="1095" y="110"/>
                  </a:cubicBezTo>
                  <a:cubicBezTo>
                    <a:pt x="1058" y="110"/>
                    <a:pt x="1027" y="118"/>
                    <a:pt x="995" y="137"/>
                  </a:cubicBezTo>
                  <a:cubicBezTo>
                    <a:pt x="979" y="146"/>
                    <a:pt x="966" y="155"/>
                    <a:pt x="953" y="168"/>
                  </a:cubicBezTo>
                  <a:cubicBezTo>
                    <a:pt x="888" y="234"/>
                    <a:pt x="822" y="300"/>
                    <a:pt x="756" y="366"/>
                  </a:cubicBezTo>
                  <a:lnTo>
                    <a:pt x="756" y="366"/>
                  </a:lnTo>
                  <a:cubicBezTo>
                    <a:pt x="752" y="370"/>
                    <a:pt x="748" y="372"/>
                    <a:pt x="742" y="376"/>
                  </a:cubicBezTo>
                  <a:cubicBezTo>
                    <a:pt x="732" y="381"/>
                    <a:pt x="721" y="385"/>
                    <a:pt x="710" y="385"/>
                  </a:cubicBezTo>
                  <a:cubicBezTo>
                    <a:pt x="698" y="385"/>
                    <a:pt x="687" y="382"/>
                    <a:pt x="677" y="376"/>
                  </a:cubicBezTo>
                  <a:cubicBezTo>
                    <a:pt x="671" y="373"/>
                    <a:pt x="668" y="370"/>
                    <a:pt x="664" y="366"/>
                  </a:cubicBezTo>
                  <a:cubicBezTo>
                    <a:pt x="653" y="355"/>
                    <a:pt x="643" y="345"/>
                    <a:pt x="633" y="335"/>
                  </a:cubicBezTo>
                  <a:cubicBezTo>
                    <a:pt x="713" y="253"/>
                    <a:pt x="794" y="172"/>
                    <a:pt x="875" y="91"/>
                  </a:cubicBezTo>
                  <a:lnTo>
                    <a:pt x="875" y="91"/>
                  </a:lnTo>
                  <a:cubicBezTo>
                    <a:pt x="895" y="71"/>
                    <a:pt x="915" y="56"/>
                    <a:pt x="940" y="41"/>
                  </a:cubicBezTo>
                  <a:cubicBezTo>
                    <a:pt x="989" y="13"/>
                    <a:pt x="1037" y="0"/>
                    <a:pt x="1094" y="0"/>
                  </a:cubicBezTo>
                  <a:lnTo>
                    <a:pt x="1094" y="0"/>
                  </a:lnTo>
                  <a:lnTo>
                    <a:pt x="1094" y="0"/>
                  </a:lnTo>
                  <a:lnTo>
                    <a:pt x="1094" y="0"/>
                  </a:lnTo>
                  <a:cubicBezTo>
                    <a:pt x="1095" y="0"/>
                    <a:pt x="1095" y="0"/>
                    <a:pt x="1095" y="0"/>
                  </a:cubicBezTo>
                  <a:cubicBezTo>
                    <a:pt x="1151" y="0"/>
                    <a:pt x="1200" y="13"/>
                    <a:pt x="1249" y="41"/>
                  </a:cubicBezTo>
                  <a:cubicBezTo>
                    <a:pt x="1274" y="56"/>
                    <a:pt x="1293" y="71"/>
                    <a:pt x="1314" y="91"/>
                  </a:cubicBezTo>
                  <a:cubicBezTo>
                    <a:pt x="1320" y="97"/>
                    <a:pt x="1326" y="104"/>
                    <a:pt x="1332" y="110"/>
                  </a:cubicBezTo>
                  <a:lnTo>
                    <a:pt x="1332" y="110"/>
                  </a:lnTo>
                  <a:cubicBezTo>
                    <a:pt x="1352" y="130"/>
                    <a:pt x="1368" y="149"/>
                    <a:pt x="1382" y="174"/>
                  </a:cubicBezTo>
                  <a:cubicBezTo>
                    <a:pt x="1411" y="224"/>
                    <a:pt x="1424" y="272"/>
                    <a:pt x="1424" y="330"/>
                  </a:cubicBezTo>
                  <a:cubicBezTo>
                    <a:pt x="1424" y="387"/>
                    <a:pt x="1411" y="436"/>
                    <a:pt x="1382" y="486"/>
                  </a:cubicBezTo>
                  <a:cubicBezTo>
                    <a:pt x="1368" y="511"/>
                    <a:pt x="1352" y="530"/>
                    <a:pt x="1332" y="551"/>
                  </a:cubicBezTo>
                  <a:cubicBezTo>
                    <a:pt x="1226" y="658"/>
                    <a:pt x="1120" y="764"/>
                    <a:pt x="1013" y="871"/>
                  </a:cubicBezTo>
                  <a:lnTo>
                    <a:pt x="1013" y="871"/>
                  </a:lnTo>
                  <a:cubicBezTo>
                    <a:pt x="992" y="891"/>
                    <a:pt x="973" y="906"/>
                    <a:pt x="948" y="920"/>
                  </a:cubicBezTo>
                  <a:cubicBezTo>
                    <a:pt x="899" y="949"/>
                    <a:pt x="850" y="962"/>
                    <a:pt x="794" y="962"/>
                  </a:cubicBezTo>
                  <a:cubicBezTo>
                    <a:pt x="793" y="962"/>
                    <a:pt x="793" y="962"/>
                    <a:pt x="792" y="962"/>
                  </a:cubicBezTo>
                  <a:close/>
                  <a:moveTo>
                    <a:pt x="550" y="1335"/>
                  </a:moveTo>
                  <a:cubicBezTo>
                    <a:pt x="631" y="1253"/>
                    <a:pt x="712" y="1172"/>
                    <a:pt x="793" y="1090"/>
                  </a:cubicBezTo>
                  <a:cubicBezTo>
                    <a:pt x="783" y="1080"/>
                    <a:pt x="773" y="1070"/>
                    <a:pt x="762" y="1059"/>
                  </a:cubicBezTo>
                  <a:lnTo>
                    <a:pt x="762" y="1059"/>
                  </a:lnTo>
                  <a:cubicBezTo>
                    <a:pt x="758" y="1055"/>
                    <a:pt x="753" y="1052"/>
                    <a:pt x="748" y="1049"/>
                  </a:cubicBezTo>
                  <a:cubicBezTo>
                    <a:pt x="738" y="1043"/>
                    <a:pt x="727" y="1040"/>
                    <a:pt x="715" y="1040"/>
                  </a:cubicBezTo>
                  <a:cubicBezTo>
                    <a:pt x="704" y="1040"/>
                    <a:pt x="693" y="1043"/>
                    <a:pt x="683" y="1049"/>
                  </a:cubicBezTo>
                  <a:cubicBezTo>
                    <a:pt x="677" y="1052"/>
                    <a:pt x="674" y="1055"/>
                    <a:pt x="670" y="1059"/>
                  </a:cubicBezTo>
                  <a:cubicBezTo>
                    <a:pt x="604" y="1125"/>
                    <a:pt x="538" y="1191"/>
                    <a:pt x="472" y="1257"/>
                  </a:cubicBezTo>
                  <a:lnTo>
                    <a:pt x="472" y="1257"/>
                  </a:lnTo>
                  <a:cubicBezTo>
                    <a:pt x="459" y="1270"/>
                    <a:pt x="447" y="1280"/>
                    <a:pt x="431" y="1289"/>
                  </a:cubicBezTo>
                  <a:cubicBezTo>
                    <a:pt x="399" y="1308"/>
                    <a:pt x="367" y="1316"/>
                    <a:pt x="331" y="1316"/>
                  </a:cubicBezTo>
                  <a:cubicBezTo>
                    <a:pt x="330" y="1316"/>
                    <a:pt x="330" y="1316"/>
                    <a:pt x="330" y="1316"/>
                  </a:cubicBezTo>
                  <a:lnTo>
                    <a:pt x="330" y="1316"/>
                  </a:lnTo>
                  <a:lnTo>
                    <a:pt x="330" y="1316"/>
                  </a:lnTo>
                  <a:cubicBezTo>
                    <a:pt x="329" y="1316"/>
                    <a:pt x="329" y="1316"/>
                    <a:pt x="329" y="1316"/>
                  </a:cubicBezTo>
                  <a:cubicBezTo>
                    <a:pt x="292" y="1316"/>
                    <a:pt x="260" y="1307"/>
                    <a:pt x="229" y="1289"/>
                  </a:cubicBezTo>
                  <a:cubicBezTo>
                    <a:pt x="212" y="1279"/>
                    <a:pt x="200" y="1270"/>
                    <a:pt x="186" y="1256"/>
                  </a:cubicBezTo>
                  <a:cubicBezTo>
                    <a:pt x="180" y="1250"/>
                    <a:pt x="174" y="1245"/>
                    <a:pt x="168" y="1239"/>
                  </a:cubicBezTo>
                  <a:lnTo>
                    <a:pt x="168" y="1239"/>
                  </a:lnTo>
                  <a:cubicBezTo>
                    <a:pt x="156" y="1226"/>
                    <a:pt x="146" y="1213"/>
                    <a:pt x="137" y="1197"/>
                  </a:cubicBezTo>
                  <a:cubicBezTo>
                    <a:pt x="118" y="1165"/>
                    <a:pt x="110" y="1133"/>
                    <a:pt x="110" y="1096"/>
                  </a:cubicBezTo>
                  <a:cubicBezTo>
                    <a:pt x="110" y="1059"/>
                    <a:pt x="118" y="1027"/>
                    <a:pt x="137" y="995"/>
                  </a:cubicBezTo>
                  <a:cubicBezTo>
                    <a:pt x="146" y="979"/>
                    <a:pt x="156" y="966"/>
                    <a:pt x="168" y="953"/>
                  </a:cubicBezTo>
                  <a:cubicBezTo>
                    <a:pt x="275" y="846"/>
                    <a:pt x="382" y="739"/>
                    <a:pt x="490" y="632"/>
                  </a:cubicBezTo>
                  <a:lnTo>
                    <a:pt x="490" y="632"/>
                  </a:lnTo>
                  <a:cubicBezTo>
                    <a:pt x="503" y="619"/>
                    <a:pt x="515" y="609"/>
                    <a:pt x="532" y="600"/>
                  </a:cubicBezTo>
                  <a:cubicBezTo>
                    <a:pt x="563" y="581"/>
                    <a:pt x="595" y="573"/>
                    <a:pt x="632" y="573"/>
                  </a:cubicBezTo>
                  <a:cubicBezTo>
                    <a:pt x="632" y="573"/>
                    <a:pt x="632" y="573"/>
                    <a:pt x="633" y="573"/>
                  </a:cubicBezTo>
                  <a:lnTo>
                    <a:pt x="633" y="573"/>
                  </a:lnTo>
                  <a:lnTo>
                    <a:pt x="633" y="573"/>
                  </a:lnTo>
                  <a:lnTo>
                    <a:pt x="633" y="573"/>
                  </a:lnTo>
                  <a:cubicBezTo>
                    <a:pt x="670" y="573"/>
                    <a:pt x="701" y="581"/>
                    <a:pt x="733" y="600"/>
                  </a:cubicBezTo>
                  <a:cubicBezTo>
                    <a:pt x="749" y="609"/>
                    <a:pt x="761" y="619"/>
                    <a:pt x="775" y="632"/>
                  </a:cubicBezTo>
                  <a:cubicBezTo>
                    <a:pt x="781" y="638"/>
                    <a:pt x="787" y="644"/>
                    <a:pt x="793" y="650"/>
                  </a:cubicBezTo>
                  <a:lnTo>
                    <a:pt x="793" y="650"/>
                  </a:lnTo>
                  <a:cubicBezTo>
                    <a:pt x="804" y="661"/>
                    <a:pt x="812" y="672"/>
                    <a:pt x="820" y="685"/>
                  </a:cubicBezTo>
                  <a:lnTo>
                    <a:pt x="820" y="685"/>
                  </a:lnTo>
                  <a:cubicBezTo>
                    <a:pt x="826" y="693"/>
                    <a:pt x="834" y="699"/>
                    <a:pt x="842" y="705"/>
                  </a:cubicBezTo>
                  <a:cubicBezTo>
                    <a:pt x="852" y="710"/>
                    <a:pt x="863" y="713"/>
                    <a:pt x="875" y="713"/>
                  </a:cubicBezTo>
                  <a:cubicBezTo>
                    <a:pt x="882" y="713"/>
                    <a:pt x="888" y="713"/>
                    <a:pt x="895" y="710"/>
                  </a:cubicBezTo>
                  <a:cubicBezTo>
                    <a:pt x="912" y="704"/>
                    <a:pt x="929" y="699"/>
                    <a:pt x="945" y="694"/>
                  </a:cubicBezTo>
                  <a:lnTo>
                    <a:pt x="945" y="694"/>
                  </a:lnTo>
                  <a:cubicBezTo>
                    <a:pt x="938" y="673"/>
                    <a:pt x="930" y="656"/>
                    <a:pt x="919" y="637"/>
                  </a:cubicBezTo>
                  <a:cubicBezTo>
                    <a:pt x="905" y="612"/>
                    <a:pt x="890" y="593"/>
                    <a:pt x="870" y="573"/>
                  </a:cubicBezTo>
                  <a:cubicBezTo>
                    <a:pt x="864" y="567"/>
                    <a:pt x="858" y="561"/>
                    <a:pt x="852" y="555"/>
                  </a:cubicBezTo>
                  <a:lnTo>
                    <a:pt x="852" y="555"/>
                  </a:lnTo>
                  <a:cubicBezTo>
                    <a:pt x="832" y="534"/>
                    <a:pt x="812" y="519"/>
                    <a:pt x="787" y="505"/>
                  </a:cubicBezTo>
                  <a:cubicBezTo>
                    <a:pt x="738" y="476"/>
                    <a:pt x="691" y="463"/>
                    <a:pt x="634" y="463"/>
                  </a:cubicBezTo>
                  <a:cubicBezTo>
                    <a:pt x="633" y="463"/>
                    <a:pt x="633" y="463"/>
                    <a:pt x="633" y="463"/>
                  </a:cubicBezTo>
                  <a:lnTo>
                    <a:pt x="633" y="463"/>
                  </a:lnTo>
                  <a:lnTo>
                    <a:pt x="633" y="463"/>
                  </a:lnTo>
                  <a:cubicBezTo>
                    <a:pt x="632" y="463"/>
                    <a:pt x="632" y="463"/>
                    <a:pt x="632" y="463"/>
                  </a:cubicBezTo>
                  <a:cubicBezTo>
                    <a:pt x="575" y="463"/>
                    <a:pt x="527" y="476"/>
                    <a:pt x="478" y="505"/>
                  </a:cubicBezTo>
                  <a:cubicBezTo>
                    <a:pt x="453" y="519"/>
                    <a:pt x="434" y="534"/>
                    <a:pt x="413" y="554"/>
                  </a:cubicBezTo>
                  <a:cubicBezTo>
                    <a:pt x="305" y="661"/>
                    <a:pt x="198" y="767"/>
                    <a:pt x="91" y="874"/>
                  </a:cubicBezTo>
                  <a:lnTo>
                    <a:pt x="91" y="874"/>
                  </a:lnTo>
                  <a:cubicBezTo>
                    <a:pt x="71" y="895"/>
                    <a:pt x="56" y="915"/>
                    <a:pt x="42" y="939"/>
                  </a:cubicBezTo>
                  <a:cubicBezTo>
                    <a:pt x="13" y="989"/>
                    <a:pt x="0" y="1038"/>
                    <a:pt x="0" y="1095"/>
                  </a:cubicBezTo>
                  <a:cubicBezTo>
                    <a:pt x="0" y="1153"/>
                    <a:pt x="13" y="1201"/>
                    <a:pt x="42" y="1251"/>
                  </a:cubicBezTo>
                  <a:cubicBezTo>
                    <a:pt x="56" y="1276"/>
                    <a:pt x="71" y="1295"/>
                    <a:pt x="91" y="1316"/>
                  </a:cubicBezTo>
                  <a:cubicBezTo>
                    <a:pt x="97" y="1322"/>
                    <a:pt x="103" y="1328"/>
                    <a:pt x="109" y="1334"/>
                  </a:cubicBezTo>
                  <a:lnTo>
                    <a:pt x="109" y="1334"/>
                  </a:lnTo>
                  <a:cubicBezTo>
                    <a:pt x="130" y="1354"/>
                    <a:pt x="149" y="1369"/>
                    <a:pt x="174" y="1384"/>
                  </a:cubicBezTo>
                  <a:cubicBezTo>
                    <a:pt x="223" y="1412"/>
                    <a:pt x="272" y="1425"/>
                    <a:pt x="329" y="1425"/>
                  </a:cubicBezTo>
                  <a:lnTo>
                    <a:pt x="329" y="1425"/>
                  </a:lnTo>
                  <a:lnTo>
                    <a:pt x="329" y="1425"/>
                  </a:lnTo>
                  <a:lnTo>
                    <a:pt x="329" y="1425"/>
                  </a:lnTo>
                  <a:cubicBezTo>
                    <a:pt x="330" y="1425"/>
                    <a:pt x="330" y="1425"/>
                    <a:pt x="331" y="1425"/>
                  </a:cubicBezTo>
                  <a:cubicBezTo>
                    <a:pt x="388" y="1425"/>
                    <a:pt x="436" y="1413"/>
                    <a:pt x="486" y="1384"/>
                  </a:cubicBezTo>
                  <a:cubicBezTo>
                    <a:pt x="510" y="1370"/>
                    <a:pt x="530" y="1354"/>
                    <a:pt x="550" y="1334"/>
                  </a:cubicBezTo>
                  <a:cubicBezTo>
                    <a:pt x="550" y="1334"/>
                    <a:pt x="550" y="1335"/>
                    <a:pt x="550" y="1335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35" name="Group 39">
            <a:extLst>
              <a:ext uri="{FF2B5EF4-FFF2-40B4-BE49-F238E27FC236}">
                <a16:creationId xmlns:a16="http://schemas.microsoft.com/office/drawing/2014/main" id="{08FC37CB-E07D-FC44-A488-DC9FCF3553DB}"/>
              </a:ext>
            </a:extLst>
          </p:cNvPr>
          <p:cNvGrpSpPr>
            <a:grpSpLocks/>
          </p:cNvGrpSpPr>
          <p:nvPr/>
        </p:nvGrpSpPr>
        <p:grpSpPr bwMode="auto">
          <a:xfrm>
            <a:off x="8137741" y="3935738"/>
            <a:ext cx="444960" cy="436320"/>
            <a:chOff x="5264" y="2178"/>
            <a:chExt cx="309" cy="303"/>
          </a:xfrm>
        </p:grpSpPr>
        <p:sp>
          <p:nvSpPr>
            <p:cNvPr id="4136" name="Freeform 40">
              <a:extLst>
                <a:ext uri="{FF2B5EF4-FFF2-40B4-BE49-F238E27FC236}">
                  <a16:creationId xmlns:a16="http://schemas.microsoft.com/office/drawing/2014/main" id="{D9C347CB-7D53-8F45-BC20-39C4501CC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" y="2178"/>
              <a:ext cx="310" cy="303"/>
            </a:xfrm>
            <a:custGeom>
              <a:avLst/>
              <a:gdLst>
                <a:gd name="T0" fmla="*/ 1369 w 1370"/>
                <a:gd name="T1" fmla="*/ 1290 h 1342"/>
                <a:gd name="T2" fmla="*/ 1338 w 1370"/>
                <a:gd name="T3" fmla="*/ 1321 h 1342"/>
                <a:gd name="T4" fmla="*/ 1338 w 1370"/>
                <a:gd name="T5" fmla="*/ 1321 h 1342"/>
                <a:gd name="T6" fmla="*/ 1324 w 1370"/>
                <a:gd name="T7" fmla="*/ 1332 h 1342"/>
                <a:gd name="T8" fmla="*/ 1292 w 1370"/>
                <a:gd name="T9" fmla="*/ 1341 h 1342"/>
                <a:gd name="T10" fmla="*/ 1259 w 1370"/>
                <a:gd name="T11" fmla="*/ 1332 h 1342"/>
                <a:gd name="T12" fmla="*/ 1245 w 1370"/>
                <a:gd name="T13" fmla="*/ 1321 h 1342"/>
                <a:gd name="T14" fmla="*/ 821 w 1370"/>
                <a:gd name="T15" fmla="*/ 897 h 1342"/>
                <a:gd name="T16" fmla="*/ 898 w 1370"/>
                <a:gd name="T17" fmla="*/ 809 h 1342"/>
                <a:gd name="T18" fmla="*/ 898 w 1370"/>
                <a:gd name="T19" fmla="*/ 809 h 1342"/>
                <a:gd name="T20" fmla="*/ 898 w 1370"/>
                <a:gd name="T21" fmla="*/ 809 h 1342"/>
                <a:gd name="T22" fmla="*/ 930 w 1370"/>
                <a:gd name="T23" fmla="*/ 761 h 1342"/>
                <a:gd name="T24" fmla="*/ 986 w 1370"/>
                <a:gd name="T25" fmla="*/ 554 h 1342"/>
                <a:gd name="T26" fmla="*/ 985 w 1370"/>
                <a:gd name="T27" fmla="*/ 539 h 1342"/>
                <a:gd name="T28" fmla="*/ 985 w 1370"/>
                <a:gd name="T29" fmla="*/ 539 h 1342"/>
                <a:gd name="T30" fmla="*/ 927 w 1370"/>
                <a:gd name="T31" fmla="*/ 328 h 1342"/>
                <a:gd name="T32" fmla="*/ 766 w 1370"/>
                <a:gd name="T33" fmla="*/ 168 h 1342"/>
                <a:gd name="T34" fmla="*/ 548 w 1370"/>
                <a:gd name="T35" fmla="*/ 109 h 1342"/>
                <a:gd name="T36" fmla="*/ 329 w 1370"/>
                <a:gd name="T37" fmla="*/ 168 h 1342"/>
                <a:gd name="T38" fmla="*/ 168 w 1370"/>
                <a:gd name="T39" fmla="*/ 328 h 1342"/>
                <a:gd name="T40" fmla="*/ 110 w 1370"/>
                <a:gd name="T41" fmla="*/ 547 h 1342"/>
                <a:gd name="T42" fmla="*/ 168 w 1370"/>
                <a:gd name="T43" fmla="*/ 765 h 1342"/>
                <a:gd name="T44" fmla="*/ 329 w 1370"/>
                <a:gd name="T45" fmla="*/ 926 h 1342"/>
                <a:gd name="T46" fmla="*/ 492 w 1370"/>
                <a:gd name="T47" fmla="*/ 981 h 1342"/>
                <a:gd name="T48" fmla="*/ 492 w 1370"/>
                <a:gd name="T49" fmla="*/ 981 h 1342"/>
                <a:gd name="T50" fmla="*/ 515 w 1370"/>
                <a:gd name="T51" fmla="*/ 989 h 1342"/>
                <a:gd name="T52" fmla="*/ 539 w 1370"/>
                <a:gd name="T53" fmla="*/ 1013 h 1342"/>
                <a:gd name="T54" fmla="*/ 548 w 1370"/>
                <a:gd name="T55" fmla="*/ 1046 h 1342"/>
                <a:gd name="T56" fmla="*/ 548 w 1370"/>
                <a:gd name="T57" fmla="*/ 1047 h 1342"/>
                <a:gd name="T58" fmla="*/ 548 w 1370"/>
                <a:gd name="T59" fmla="*/ 1095 h 1342"/>
                <a:gd name="T60" fmla="*/ 548 w 1370"/>
                <a:gd name="T61" fmla="*/ 1095 h 1342"/>
                <a:gd name="T62" fmla="*/ 274 w 1370"/>
                <a:gd name="T63" fmla="*/ 1022 h 1342"/>
                <a:gd name="T64" fmla="*/ 73 w 1370"/>
                <a:gd name="T65" fmla="*/ 821 h 1342"/>
                <a:gd name="T66" fmla="*/ 0 w 1370"/>
                <a:gd name="T67" fmla="*/ 548 h 1342"/>
                <a:gd name="T68" fmla="*/ 73 w 1370"/>
                <a:gd name="T69" fmla="*/ 274 h 1342"/>
                <a:gd name="T70" fmla="*/ 274 w 1370"/>
                <a:gd name="T71" fmla="*/ 73 h 1342"/>
                <a:gd name="T72" fmla="*/ 548 w 1370"/>
                <a:gd name="T73" fmla="*/ 0 h 1342"/>
                <a:gd name="T74" fmla="*/ 821 w 1370"/>
                <a:gd name="T75" fmla="*/ 73 h 1342"/>
                <a:gd name="T76" fmla="*/ 1022 w 1370"/>
                <a:gd name="T77" fmla="*/ 274 h 1342"/>
                <a:gd name="T78" fmla="*/ 1095 w 1370"/>
                <a:gd name="T79" fmla="*/ 548 h 1342"/>
                <a:gd name="T80" fmla="*/ 1022 w 1370"/>
                <a:gd name="T81" fmla="*/ 821 h 1342"/>
                <a:gd name="T82" fmla="*/ 971 w 1370"/>
                <a:gd name="T83" fmla="*/ 894 h 1342"/>
                <a:gd name="T84" fmla="*/ 1369 w 1370"/>
                <a:gd name="T85" fmla="*/ 129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0" h="1342">
                  <a:moveTo>
                    <a:pt x="1369" y="1290"/>
                  </a:moveTo>
                  <a:cubicBezTo>
                    <a:pt x="1359" y="1300"/>
                    <a:pt x="1348" y="1311"/>
                    <a:pt x="1338" y="1321"/>
                  </a:cubicBezTo>
                  <a:lnTo>
                    <a:pt x="1338" y="1321"/>
                  </a:lnTo>
                  <a:cubicBezTo>
                    <a:pt x="1334" y="1326"/>
                    <a:pt x="1330" y="1329"/>
                    <a:pt x="1324" y="1332"/>
                  </a:cubicBezTo>
                  <a:cubicBezTo>
                    <a:pt x="1314" y="1338"/>
                    <a:pt x="1305" y="1341"/>
                    <a:pt x="1292" y="1341"/>
                  </a:cubicBezTo>
                  <a:cubicBezTo>
                    <a:pt x="1280" y="1341"/>
                    <a:pt x="1269" y="1338"/>
                    <a:pt x="1259" y="1332"/>
                  </a:cubicBezTo>
                  <a:cubicBezTo>
                    <a:pt x="1253" y="1329"/>
                    <a:pt x="1249" y="1326"/>
                    <a:pt x="1245" y="1321"/>
                  </a:cubicBezTo>
                  <a:cubicBezTo>
                    <a:pt x="1104" y="1180"/>
                    <a:pt x="963" y="1039"/>
                    <a:pt x="821" y="897"/>
                  </a:cubicBezTo>
                  <a:cubicBezTo>
                    <a:pt x="847" y="868"/>
                    <a:pt x="873" y="839"/>
                    <a:pt x="898" y="809"/>
                  </a:cubicBezTo>
                  <a:lnTo>
                    <a:pt x="898" y="809"/>
                  </a:lnTo>
                  <a:lnTo>
                    <a:pt x="898" y="809"/>
                  </a:lnTo>
                  <a:cubicBezTo>
                    <a:pt x="910" y="793"/>
                    <a:pt x="920" y="779"/>
                    <a:pt x="930" y="761"/>
                  </a:cubicBezTo>
                  <a:cubicBezTo>
                    <a:pt x="968" y="695"/>
                    <a:pt x="986" y="631"/>
                    <a:pt x="986" y="554"/>
                  </a:cubicBezTo>
                  <a:cubicBezTo>
                    <a:pt x="986" y="549"/>
                    <a:pt x="986" y="544"/>
                    <a:pt x="985" y="539"/>
                  </a:cubicBezTo>
                  <a:lnTo>
                    <a:pt x="985" y="539"/>
                  </a:lnTo>
                  <a:cubicBezTo>
                    <a:pt x="984" y="461"/>
                    <a:pt x="966" y="395"/>
                    <a:pt x="927" y="328"/>
                  </a:cubicBezTo>
                  <a:cubicBezTo>
                    <a:pt x="886" y="258"/>
                    <a:pt x="836" y="208"/>
                    <a:pt x="766" y="168"/>
                  </a:cubicBezTo>
                  <a:cubicBezTo>
                    <a:pt x="696" y="127"/>
                    <a:pt x="629" y="109"/>
                    <a:pt x="548" y="109"/>
                  </a:cubicBezTo>
                  <a:cubicBezTo>
                    <a:pt x="467" y="109"/>
                    <a:pt x="399" y="127"/>
                    <a:pt x="329" y="168"/>
                  </a:cubicBezTo>
                  <a:cubicBezTo>
                    <a:pt x="259" y="208"/>
                    <a:pt x="208" y="258"/>
                    <a:pt x="168" y="328"/>
                  </a:cubicBezTo>
                  <a:cubicBezTo>
                    <a:pt x="127" y="398"/>
                    <a:pt x="110" y="466"/>
                    <a:pt x="110" y="547"/>
                  </a:cubicBezTo>
                  <a:cubicBezTo>
                    <a:pt x="110" y="627"/>
                    <a:pt x="127" y="696"/>
                    <a:pt x="168" y="765"/>
                  </a:cubicBezTo>
                  <a:cubicBezTo>
                    <a:pt x="208" y="835"/>
                    <a:pt x="259" y="886"/>
                    <a:pt x="329" y="926"/>
                  </a:cubicBezTo>
                  <a:cubicBezTo>
                    <a:pt x="381" y="956"/>
                    <a:pt x="431" y="973"/>
                    <a:pt x="492" y="981"/>
                  </a:cubicBezTo>
                  <a:lnTo>
                    <a:pt x="492" y="981"/>
                  </a:lnTo>
                  <a:cubicBezTo>
                    <a:pt x="500" y="982"/>
                    <a:pt x="507" y="985"/>
                    <a:pt x="515" y="989"/>
                  </a:cubicBezTo>
                  <a:cubicBezTo>
                    <a:pt x="526" y="995"/>
                    <a:pt x="533" y="1003"/>
                    <a:pt x="539" y="1013"/>
                  </a:cubicBezTo>
                  <a:cubicBezTo>
                    <a:pt x="545" y="1024"/>
                    <a:pt x="548" y="1034"/>
                    <a:pt x="548" y="1046"/>
                  </a:cubicBezTo>
                  <a:cubicBezTo>
                    <a:pt x="548" y="1047"/>
                    <a:pt x="548" y="1047"/>
                    <a:pt x="548" y="1047"/>
                  </a:cubicBezTo>
                  <a:cubicBezTo>
                    <a:pt x="548" y="1063"/>
                    <a:pt x="548" y="1079"/>
                    <a:pt x="548" y="1095"/>
                  </a:cubicBezTo>
                  <a:lnTo>
                    <a:pt x="548" y="1095"/>
                  </a:lnTo>
                  <a:cubicBezTo>
                    <a:pt x="447" y="1095"/>
                    <a:pt x="361" y="1073"/>
                    <a:pt x="274" y="1022"/>
                  </a:cubicBezTo>
                  <a:cubicBezTo>
                    <a:pt x="187" y="972"/>
                    <a:pt x="123" y="908"/>
                    <a:pt x="73" y="821"/>
                  </a:cubicBezTo>
                  <a:cubicBezTo>
                    <a:pt x="22" y="734"/>
                    <a:pt x="0" y="649"/>
                    <a:pt x="0" y="548"/>
                  </a:cubicBezTo>
                  <a:cubicBezTo>
                    <a:pt x="0" y="447"/>
                    <a:pt x="22" y="361"/>
                    <a:pt x="73" y="274"/>
                  </a:cubicBezTo>
                  <a:cubicBezTo>
                    <a:pt x="123" y="187"/>
                    <a:pt x="187" y="123"/>
                    <a:pt x="274" y="73"/>
                  </a:cubicBezTo>
                  <a:cubicBezTo>
                    <a:pt x="361" y="22"/>
                    <a:pt x="447" y="0"/>
                    <a:pt x="548" y="0"/>
                  </a:cubicBezTo>
                  <a:cubicBezTo>
                    <a:pt x="649" y="0"/>
                    <a:pt x="734" y="22"/>
                    <a:pt x="821" y="73"/>
                  </a:cubicBezTo>
                  <a:cubicBezTo>
                    <a:pt x="908" y="123"/>
                    <a:pt x="972" y="187"/>
                    <a:pt x="1022" y="274"/>
                  </a:cubicBezTo>
                  <a:cubicBezTo>
                    <a:pt x="1073" y="361"/>
                    <a:pt x="1095" y="447"/>
                    <a:pt x="1095" y="548"/>
                  </a:cubicBezTo>
                  <a:cubicBezTo>
                    <a:pt x="1095" y="649"/>
                    <a:pt x="1072" y="735"/>
                    <a:pt x="1022" y="821"/>
                  </a:cubicBezTo>
                  <a:cubicBezTo>
                    <a:pt x="1007" y="849"/>
                    <a:pt x="991" y="870"/>
                    <a:pt x="971" y="894"/>
                  </a:cubicBezTo>
                  <a:cubicBezTo>
                    <a:pt x="1104" y="1026"/>
                    <a:pt x="1236" y="1158"/>
                    <a:pt x="1369" y="1290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39" name="Group 43">
            <a:extLst>
              <a:ext uri="{FF2B5EF4-FFF2-40B4-BE49-F238E27FC236}">
                <a16:creationId xmlns:a16="http://schemas.microsoft.com/office/drawing/2014/main" id="{CD647B2B-4F6B-7040-AD7A-042358B27984}"/>
              </a:ext>
            </a:extLst>
          </p:cNvPr>
          <p:cNvGrpSpPr>
            <a:grpSpLocks/>
          </p:cNvGrpSpPr>
          <p:nvPr/>
        </p:nvGrpSpPr>
        <p:grpSpPr bwMode="auto">
          <a:xfrm>
            <a:off x="2175721" y="2944794"/>
            <a:ext cx="311040" cy="311040"/>
            <a:chOff x="1272" y="1494"/>
            <a:chExt cx="216" cy="216"/>
          </a:xfrm>
        </p:grpSpPr>
        <p:sp>
          <p:nvSpPr>
            <p:cNvPr id="4140" name="Freeform 44">
              <a:extLst>
                <a:ext uri="{FF2B5EF4-FFF2-40B4-BE49-F238E27FC236}">
                  <a16:creationId xmlns:a16="http://schemas.microsoft.com/office/drawing/2014/main" id="{11D103A8-9A76-C64C-9B8F-CBF18C6E6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1494"/>
              <a:ext cx="217" cy="217"/>
            </a:xfrm>
            <a:custGeom>
              <a:avLst/>
              <a:gdLst>
                <a:gd name="T0" fmla="*/ 556 w 960"/>
                <a:gd name="T1" fmla="*/ 480 h 960"/>
                <a:gd name="T2" fmla="*/ 959 w 960"/>
                <a:gd name="T3" fmla="*/ 882 h 960"/>
                <a:gd name="T4" fmla="*/ 882 w 960"/>
                <a:gd name="T5" fmla="*/ 959 h 960"/>
                <a:gd name="T6" fmla="*/ 480 w 960"/>
                <a:gd name="T7" fmla="*/ 557 h 960"/>
                <a:gd name="T8" fmla="*/ 124 w 960"/>
                <a:gd name="T9" fmla="*/ 913 h 960"/>
                <a:gd name="T10" fmla="*/ 124 w 960"/>
                <a:gd name="T11" fmla="*/ 913 h 960"/>
                <a:gd name="T12" fmla="*/ 110 w 960"/>
                <a:gd name="T13" fmla="*/ 923 h 960"/>
                <a:gd name="T14" fmla="*/ 77 w 960"/>
                <a:gd name="T15" fmla="*/ 932 h 960"/>
                <a:gd name="T16" fmla="*/ 45 w 960"/>
                <a:gd name="T17" fmla="*/ 923 h 960"/>
                <a:gd name="T18" fmla="*/ 31 w 960"/>
                <a:gd name="T19" fmla="*/ 913 h 960"/>
                <a:gd name="T20" fmla="*/ 0 w 960"/>
                <a:gd name="T21" fmla="*/ 882 h 960"/>
                <a:gd name="T22" fmla="*/ 403 w 960"/>
                <a:gd name="T23" fmla="*/ 480 h 960"/>
                <a:gd name="T24" fmla="*/ 46 w 960"/>
                <a:gd name="T25" fmla="*/ 124 h 960"/>
                <a:gd name="T26" fmla="*/ 46 w 960"/>
                <a:gd name="T27" fmla="*/ 124 h 960"/>
                <a:gd name="T28" fmla="*/ 36 w 960"/>
                <a:gd name="T29" fmla="*/ 110 h 960"/>
                <a:gd name="T30" fmla="*/ 27 w 960"/>
                <a:gd name="T31" fmla="*/ 77 h 960"/>
                <a:gd name="T32" fmla="*/ 36 w 960"/>
                <a:gd name="T33" fmla="*/ 45 h 960"/>
                <a:gd name="T34" fmla="*/ 46 w 960"/>
                <a:gd name="T35" fmla="*/ 31 h 960"/>
                <a:gd name="T36" fmla="*/ 77 w 960"/>
                <a:gd name="T37" fmla="*/ 0 h 960"/>
                <a:gd name="T38" fmla="*/ 480 w 960"/>
                <a:gd name="T39" fmla="*/ 402 h 960"/>
                <a:gd name="T40" fmla="*/ 882 w 960"/>
                <a:gd name="T41" fmla="*/ 0 h 960"/>
                <a:gd name="T42" fmla="*/ 959 w 960"/>
                <a:gd name="T43" fmla="*/ 77 h 960"/>
                <a:gd name="T44" fmla="*/ 556 w 960"/>
                <a:gd name="T45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0" h="960">
                  <a:moveTo>
                    <a:pt x="556" y="480"/>
                  </a:moveTo>
                  <a:cubicBezTo>
                    <a:pt x="691" y="614"/>
                    <a:pt x="825" y="748"/>
                    <a:pt x="959" y="882"/>
                  </a:cubicBezTo>
                  <a:cubicBezTo>
                    <a:pt x="933" y="908"/>
                    <a:pt x="908" y="933"/>
                    <a:pt x="882" y="959"/>
                  </a:cubicBezTo>
                  <a:cubicBezTo>
                    <a:pt x="748" y="825"/>
                    <a:pt x="614" y="691"/>
                    <a:pt x="480" y="557"/>
                  </a:cubicBezTo>
                  <a:cubicBezTo>
                    <a:pt x="361" y="676"/>
                    <a:pt x="242" y="795"/>
                    <a:pt x="124" y="913"/>
                  </a:cubicBezTo>
                  <a:lnTo>
                    <a:pt x="124" y="913"/>
                  </a:lnTo>
                  <a:cubicBezTo>
                    <a:pt x="120" y="917"/>
                    <a:pt x="115" y="920"/>
                    <a:pt x="110" y="923"/>
                  </a:cubicBezTo>
                  <a:cubicBezTo>
                    <a:pt x="100" y="929"/>
                    <a:pt x="89" y="932"/>
                    <a:pt x="77" y="932"/>
                  </a:cubicBezTo>
                  <a:cubicBezTo>
                    <a:pt x="65" y="932"/>
                    <a:pt x="55" y="929"/>
                    <a:pt x="45" y="923"/>
                  </a:cubicBezTo>
                  <a:cubicBezTo>
                    <a:pt x="39" y="920"/>
                    <a:pt x="35" y="917"/>
                    <a:pt x="31" y="913"/>
                  </a:cubicBezTo>
                  <a:cubicBezTo>
                    <a:pt x="21" y="903"/>
                    <a:pt x="10" y="892"/>
                    <a:pt x="0" y="882"/>
                  </a:cubicBezTo>
                  <a:cubicBezTo>
                    <a:pt x="134" y="748"/>
                    <a:pt x="268" y="614"/>
                    <a:pt x="403" y="480"/>
                  </a:cubicBezTo>
                  <a:cubicBezTo>
                    <a:pt x="284" y="361"/>
                    <a:pt x="165" y="242"/>
                    <a:pt x="46" y="124"/>
                  </a:cubicBezTo>
                  <a:lnTo>
                    <a:pt x="46" y="124"/>
                  </a:lnTo>
                  <a:cubicBezTo>
                    <a:pt x="42" y="120"/>
                    <a:pt x="39" y="115"/>
                    <a:pt x="36" y="110"/>
                  </a:cubicBezTo>
                  <a:cubicBezTo>
                    <a:pt x="30" y="100"/>
                    <a:pt x="27" y="89"/>
                    <a:pt x="27" y="77"/>
                  </a:cubicBezTo>
                  <a:cubicBezTo>
                    <a:pt x="27" y="65"/>
                    <a:pt x="30" y="55"/>
                    <a:pt x="36" y="45"/>
                  </a:cubicBezTo>
                  <a:cubicBezTo>
                    <a:pt x="39" y="39"/>
                    <a:pt x="42" y="35"/>
                    <a:pt x="46" y="31"/>
                  </a:cubicBezTo>
                  <a:cubicBezTo>
                    <a:pt x="56" y="21"/>
                    <a:pt x="67" y="10"/>
                    <a:pt x="77" y="0"/>
                  </a:cubicBezTo>
                  <a:cubicBezTo>
                    <a:pt x="211" y="134"/>
                    <a:pt x="345" y="268"/>
                    <a:pt x="480" y="402"/>
                  </a:cubicBezTo>
                  <a:cubicBezTo>
                    <a:pt x="614" y="268"/>
                    <a:pt x="748" y="134"/>
                    <a:pt x="882" y="0"/>
                  </a:cubicBezTo>
                  <a:cubicBezTo>
                    <a:pt x="908" y="26"/>
                    <a:pt x="933" y="51"/>
                    <a:pt x="959" y="77"/>
                  </a:cubicBezTo>
                  <a:cubicBezTo>
                    <a:pt x="825" y="211"/>
                    <a:pt x="691" y="345"/>
                    <a:pt x="556" y="480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41" name="Group 45">
            <a:extLst>
              <a:ext uri="{FF2B5EF4-FFF2-40B4-BE49-F238E27FC236}">
                <a16:creationId xmlns:a16="http://schemas.microsoft.com/office/drawing/2014/main" id="{5F46361E-C857-DD4F-B0EB-640E426939A6}"/>
              </a:ext>
            </a:extLst>
          </p:cNvPr>
          <p:cNvGrpSpPr>
            <a:grpSpLocks/>
          </p:cNvGrpSpPr>
          <p:nvPr/>
        </p:nvGrpSpPr>
        <p:grpSpPr bwMode="auto">
          <a:xfrm>
            <a:off x="6461824" y="1812276"/>
            <a:ext cx="434880" cy="434880"/>
            <a:chOff x="3745" y="796"/>
            <a:chExt cx="302" cy="302"/>
          </a:xfrm>
        </p:grpSpPr>
        <p:sp>
          <p:nvSpPr>
            <p:cNvPr id="4142" name="Freeform 46">
              <a:extLst>
                <a:ext uri="{FF2B5EF4-FFF2-40B4-BE49-F238E27FC236}">
                  <a16:creationId xmlns:a16="http://schemas.microsoft.com/office/drawing/2014/main" id="{909E8425-E710-B046-ADF6-3842D1BAA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796"/>
              <a:ext cx="302" cy="302"/>
            </a:xfrm>
            <a:custGeom>
              <a:avLst/>
              <a:gdLst>
                <a:gd name="T0" fmla="*/ 55 w 1338"/>
                <a:gd name="T1" fmla="*/ 1337 h 1338"/>
                <a:gd name="T2" fmla="*/ 27 w 1338"/>
                <a:gd name="T3" fmla="*/ 1330 h 1338"/>
                <a:gd name="T4" fmla="*/ 0 w 1338"/>
                <a:gd name="T5" fmla="*/ 1282 h 1338"/>
                <a:gd name="T6" fmla="*/ 0 w 1338"/>
                <a:gd name="T7" fmla="*/ 800 h 1338"/>
                <a:gd name="T8" fmla="*/ 27 w 1338"/>
                <a:gd name="T9" fmla="*/ 752 h 1338"/>
                <a:gd name="T10" fmla="*/ 537 w 1338"/>
                <a:gd name="T11" fmla="*/ 745 h 1338"/>
                <a:gd name="T12" fmla="*/ 565 w 1338"/>
                <a:gd name="T13" fmla="*/ 752 h 1338"/>
                <a:gd name="T14" fmla="*/ 592 w 1338"/>
                <a:gd name="T15" fmla="*/ 800 h 1338"/>
                <a:gd name="T16" fmla="*/ 592 w 1338"/>
                <a:gd name="T17" fmla="*/ 1282 h 1338"/>
                <a:gd name="T18" fmla="*/ 585 w 1338"/>
                <a:gd name="T19" fmla="*/ 1310 h 1338"/>
                <a:gd name="T20" fmla="*/ 537 w 1338"/>
                <a:gd name="T21" fmla="*/ 1337 h 1338"/>
                <a:gd name="T22" fmla="*/ 483 w 1338"/>
                <a:gd name="T23" fmla="*/ 1227 h 1338"/>
                <a:gd name="T24" fmla="*/ 110 w 1338"/>
                <a:gd name="T25" fmla="*/ 854 h 1338"/>
                <a:gd name="T26" fmla="*/ 1216 w 1338"/>
                <a:gd name="T27" fmla="*/ 1337 h 1338"/>
                <a:gd name="T28" fmla="*/ 734 w 1338"/>
                <a:gd name="T29" fmla="*/ 1337 h 1338"/>
                <a:gd name="T30" fmla="*/ 686 w 1338"/>
                <a:gd name="T31" fmla="*/ 1310 h 1338"/>
                <a:gd name="T32" fmla="*/ 679 w 1338"/>
                <a:gd name="T33" fmla="*/ 800 h 1338"/>
                <a:gd name="T34" fmla="*/ 686 w 1338"/>
                <a:gd name="T35" fmla="*/ 772 h 1338"/>
                <a:gd name="T36" fmla="*/ 734 w 1338"/>
                <a:gd name="T37" fmla="*/ 745 h 1338"/>
                <a:gd name="T38" fmla="*/ 1216 w 1338"/>
                <a:gd name="T39" fmla="*/ 745 h 1338"/>
                <a:gd name="T40" fmla="*/ 1264 w 1338"/>
                <a:gd name="T41" fmla="*/ 772 h 1338"/>
                <a:gd name="T42" fmla="*/ 1271 w 1338"/>
                <a:gd name="T43" fmla="*/ 800 h 1338"/>
                <a:gd name="T44" fmla="*/ 1271 w 1338"/>
                <a:gd name="T45" fmla="*/ 1282 h 1338"/>
                <a:gd name="T46" fmla="*/ 1244 w 1338"/>
                <a:gd name="T47" fmla="*/ 1330 h 1338"/>
                <a:gd name="T48" fmla="*/ 789 w 1338"/>
                <a:gd name="T49" fmla="*/ 1227 h 1338"/>
                <a:gd name="T50" fmla="*/ 1162 w 1338"/>
                <a:gd name="T51" fmla="*/ 854 h 1338"/>
                <a:gd name="T52" fmla="*/ 789 w 1338"/>
                <a:gd name="T53" fmla="*/ 1227 h 1338"/>
                <a:gd name="T54" fmla="*/ 55 w 1338"/>
                <a:gd name="T55" fmla="*/ 658 h 1338"/>
                <a:gd name="T56" fmla="*/ 27 w 1338"/>
                <a:gd name="T57" fmla="*/ 651 h 1338"/>
                <a:gd name="T58" fmla="*/ 0 w 1338"/>
                <a:gd name="T59" fmla="*/ 603 h 1338"/>
                <a:gd name="T60" fmla="*/ 0 w 1338"/>
                <a:gd name="T61" fmla="*/ 121 h 1338"/>
                <a:gd name="T62" fmla="*/ 27 w 1338"/>
                <a:gd name="T63" fmla="*/ 73 h 1338"/>
                <a:gd name="T64" fmla="*/ 537 w 1338"/>
                <a:gd name="T65" fmla="*/ 66 h 1338"/>
                <a:gd name="T66" fmla="*/ 565 w 1338"/>
                <a:gd name="T67" fmla="*/ 73 h 1338"/>
                <a:gd name="T68" fmla="*/ 592 w 1338"/>
                <a:gd name="T69" fmla="*/ 121 h 1338"/>
                <a:gd name="T70" fmla="*/ 592 w 1338"/>
                <a:gd name="T71" fmla="*/ 603 h 1338"/>
                <a:gd name="T72" fmla="*/ 585 w 1338"/>
                <a:gd name="T73" fmla="*/ 631 h 1338"/>
                <a:gd name="T74" fmla="*/ 537 w 1338"/>
                <a:gd name="T75" fmla="*/ 658 h 1338"/>
                <a:gd name="T76" fmla="*/ 483 w 1338"/>
                <a:gd name="T77" fmla="*/ 548 h 1338"/>
                <a:gd name="T78" fmla="*/ 110 w 1338"/>
                <a:gd name="T79" fmla="*/ 175 h 1338"/>
                <a:gd name="T80" fmla="*/ 1282 w 1338"/>
                <a:gd name="T81" fmla="*/ 0 h 1338"/>
                <a:gd name="T82" fmla="*/ 800 w 1338"/>
                <a:gd name="T83" fmla="*/ 0 h 1338"/>
                <a:gd name="T84" fmla="*/ 752 w 1338"/>
                <a:gd name="T85" fmla="*/ 27 h 1338"/>
                <a:gd name="T86" fmla="*/ 745 w 1338"/>
                <a:gd name="T87" fmla="*/ 537 h 1338"/>
                <a:gd name="T88" fmla="*/ 752 w 1338"/>
                <a:gd name="T89" fmla="*/ 565 h 1338"/>
                <a:gd name="T90" fmla="*/ 800 w 1338"/>
                <a:gd name="T91" fmla="*/ 592 h 1338"/>
                <a:gd name="T92" fmla="*/ 854 w 1338"/>
                <a:gd name="T93" fmla="*/ 110 h 1338"/>
                <a:gd name="T94" fmla="*/ 1227 w 1338"/>
                <a:gd name="T95" fmla="*/ 483 h 1338"/>
                <a:gd name="T96" fmla="*/ 1118 w 1338"/>
                <a:gd name="T97" fmla="*/ 483 h 1338"/>
                <a:gd name="T98" fmla="*/ 1061 w 1338"/>
                <a:gd name="T99" fmla="*/ 515 h 1338"/>
                <a:gd name="T100" fmla="*/ 1052 w 1338"/>
                <a:gd name="T101" fmla="*/ 592 h 1338"/>
                <a:gd name="T102" fmla="*/ 1282 w 1338"/>
                <a:gd name="T103" fmla="*/ 592 h 1338"/>
                <a:gd name="T104" fmla="*/ 1330 w 1338"/>
                <a:gd name="T105" fmla="*/ 565 h 1338"/>
                <a:gd name="T106" fmla="*/ 1337 w 1338"/>
                <a:gd name="T107" fmla="*/ 55 h 1338"/>
                <a:gd name="T108" fmla="*/ 1337 w 1338"/>
                <a:gd name="T109" fmla="*/ 55 h 1338"/>
                <a:gd name="T110" fmla="*/ 1310 w 1338"/>
                <a:gd name="T111" fmla="*/ 7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8" h="1338">
                  <a:moveTo>
                    <a:pt x="537" y="1337"/>
                  </a:moveTo>
                  <a:cubicBezTo>
                    <a:pt x="376" y="1337"/>
                    <a:pt x="216" y="1337"/>
                    <a:pt x="55" y="1337"/>
                  </a:cubicBezTo>
                  <a:lnTo>
                    <a:pt x="55" y="1337"/>
                  </a:lnTo>
                  <a:cubicBezTo>
                    <a:pt x="45" y="1337"/>
                    <a:pt x="35" y="1335"/>
                    <a:pt x="27" y="1330"/>
                  </a:cubicBezTo>
                  <a:cubicBezTo>
                    <a:pt x="18" y="1325"/>
                    <a:pt x="12" y="1319"/>
                    <a:pt x="7" y="1310"/>
                  </a:cubicBezTo>
                  <a:cubicBezTo>
                    <a:pt x="2" y="1302"/>
                    <a:pt x="0" y="1292"/>
                    <a:pt x="0" y="1282"/>
                  </a:cubicBezTo>
                  <a:cubicBezTo>
                    <a:pt x="0" y="1122"/>
                    <a:pt x="0" y="961"/>
                    <a:pt x="0" y="800"/>
                  </a:cubicBezTo>
                  <a:lnTo>
                    <a:pt x="0" y="800"/>
                  </a:lnTo>
                  <a:cubicBezTo>
                    <a:pt x="0" y="790"/>
                    <a:pt x="2" y="781"/>
                    <a:pt x="7" y="772"/>
                  </a:cubicBezTo>
                  <a:cubicBezTo>
                    <a:pt x="12" y="763"/>
                    <a:pt x="18" y="757"/>
                    <a:pt x="27" y="752"/>
                  </a:cubicBezTo>
                  <a:cubicBezTo>
                    <a:pt x="35" y="747"/>
                    <a:pt x="45" y="745"/>
                    <a:pt x="55" y="745"/>
                  </a:cubicBezTo>
                  <a:cubicBezTo>
                    <a:pt x="216" y="745"/>
                    <a:pt x="376" y="745"/>
                    <a:pt x="537" y="745"/>
                  </a:cubicBezTo>
                  <a:lnTo>
                    <a:pt x="537" y="745"/>
                  </a:lnTo>
                  <a:cubicBezTo>
                    <a:pt x="547" y="745"/>
                    <a:pt x="556" y="747"/>
                    <a:pt x="565" y="752"/>
                  </a:cubicBezTo>
                  <a:cubicBezTo>
                    <a:pt x="574" y="757"/>
                    <a:pt x="580" y="763"/>
                    <a:pt x="585" y="772"/>
                  </a:cubicBezTo>
                  <a:cubicBezTo>
                    <a:pt x="590" y="781"/>
                    <a:pt x="592" y="790"/>
                    <a:pt x="592" y="800"/>
                  </a:cubicBezTo>
                  <a:lnTo>
                    <a:pt x="592" y="800"/>
                  </a:lnTo>
                  <a:cubicBezTo>
                    <a:pt x="592" y="961"/>
                    <a:pt x="592" y="1122"/>
                    <a:pt x="592" y="1282"/>
                  </a:cubicBezTo>
                  <a:lnTo>
                    <a:pt x="592" y="1282"/>
                  </a:lnTo>
                  <a:cubicBezTo>
                    <a:pt x="592" y="1292"/>
                    <a:pt x="590" y="1302"/>
                    <a:pt x="585" y="1310"/>
                  </a:cubicBezTo>
                  <a:cubicBezTo>
                    <a:pt x="580" y="1319"/>
                    <a:pt x="574" y="1325"/>
                    <a:pt x="565" y="1330"/>
                  </a:cubicBezTo>
                  <a:cubicBezTo>
                    <a:pt x="556" y="1335"/>
                    <a:pt x="547" y="1337"/>
                    <a:pt x="537" y="1337"/>
                  </a:cubicBezTo>
                  <a:close/>
                  <a:moveTo>
                    <a:pt x="110" y="1227"/>
                  </a:moveTo>
                  <a:cubicBezTo>
                    <a:pt x="234" y="1227"/>
                    <a:pt x="358" y="1227"/>
                    <a:pt x="483" y="1227"/>
                  </a:cubicBezTo>
                  <a:cubicBezTo>
                    <a:pt x="483" y="1103"/>
                    <a:pt x="483" y="979"/>
                    <a:pt x="483" y="854"/>
                  </a:cubicBezTo>
                  <a:cubicBezTo>
                    <a:pt x="358" y="854"/>
                    <a:pt x="234" y="854"/>
                    <a:pt x="110" y="854"/>
                  </a:cubicBezTo>
                  <a:cubicBezTo>
                    <a:pt x="110" y="979"/>
                    <a:pt x="110" y="1103"/>
                    <a:pt x="110" y="1227"/>
                  </a:cubicBezTo>
                  <a:close/>
                  <a:moveTo>
                    <a:pt x="1216" y="1337"/>
                  </a:moveTo>
                  <a:cubicBezTo>
                    <a:pt x="1056" y="1337"/>
                    <a:pt x="895" y="1337"/>
                    <a:pt x="734" y="1337"/>
                  </a:cubicBezTo>
                  <a:lnTo>
                    <a:pt x="734" y="1337"/>
                  </a:lnTo>
                  <a:cubicBezTo>
                    <a:pt x="724" y="1337"/>
                    <a:pt x="715" y="1335"/>
                    <a:pt x="706" y="1330"/>
                  </a:cubicBezTo>
                  <a:cubicBezTo>
                    <a:pt x="698" y="1325"/>
                    <a:pt x="691" y="1319"/>
                    <a:pt x="686" y="1310"/>
                  </a:cubicBezTo>
                  <a:cubicBezTo>
                    <a:pt x="681" y="1302"/>
                    <a:pt x="679" y="1292"/>
                    <a:pt x="679" y="1282"/>
                  </a:cubicBezTo>
                  <a:cubicBezTo>
                    <a:pt x="679" y="1122"/>
                    <a:pt x="679" y="961"/>
                    <a:pt x="679" y="800"/>
                  </a:cubicBezTo>
                  <a:lnTo>
                    <a:pt x="679" y="800"/>
                  </a:lnTo>
                  <a:cubicBezTo>
                    <a:pt x="679" y="790"/>
                    <a:pt x="681" y="781"/>
                    <a:pt x="686" y="772"/>
                  </a:cubicBezTo>
                  <a:cubicBezTo>
                    <a:pt x="691" y="763"/>
                    <a:pt x="698" y="757"/>
                    <a:pt x="706" y="752"/>
                  </a:cubicBezTo>
                  <a:cubicBezTo>
                    <a:pt x="715" y="747"/>
                    <a:pt x="724" y="745"/>
                    <a:pt x="734" y="745"/>
                  </a:cubicBezTo>
                  <a:cubicBezTo>
                    <a:pt x="895" y="745"/>
                    <a:pt x="1056" y="745"/>
                    <a:pt x="1216" y="745"/>
                  </a:cubicBezTo>
                  <a:lnTo>
                    <a:pt x="1216" y="745"/>
                  </a:lnTo>
                  <a:cubicBezTo>
                    <a:pt x="1226" y="745"/>
                    <a:pt x="1235" y="747"/>
                    <a:pt x="1244" y="752"/>
                  </a:cubicBezTo>
                  <a:cubicBezTo>
                    <a:pt x="1253" y="757"/>
                    <a:pt x="1259" y="763"/>
                    <a:pt x="1264" y="772"/>
                  </a:cubicBezTo>
                  <a:cubicBezTo>
                    <a:pt x="1269" y="781"/>
                    <a:pt x="1271" y="790"/>
                    <a:pt x="1271" y="800"/>
                  </a:cubicBezTo>
                  <a:lnTo>
                    <a:pt x="1271" y="800"/>
                  </a:lnTo>
                  <a:cubicBezTo>
                    <a:pt x="1271" y="961"/>
                    <a:pt x="1271" y="1122"/>
                    <a:pt x="1271" y="1282"/>
                  </a:cubicBezTo>
                  <a:lnTo>
                    <a:pt x="1271" y="1282"/>
                  </a:lnTo>
                  <a:cubicBezTo>
                    <a:pt x="1271" y="1292"/>
                    <a:pt x="1269" y="1302"/>
                    <a:pt x="1264" y="1310"/>
                  </a:cubicBezTo>
                  <a:cubicBezTo>
                    <a:pt x="1259" y="1319"/>
                    <a:pt x="1253" y="1325"/>
                    <a:pt x="1244" y="1330"/>
                  </a:cubicBezTo>
                  <a:cubicBezTo>
                    <a:pt x="1235" y="1335"/>
                    <a:pt x="1226" y="1337"/>
                    <a:pt x="1216" y="1337"/>
                  </a:cubicBezTo>
                  <a:close/>
                  <a:moveTo>
                    <a:pt x="789" y="1227"/>
                  </a:moveTo>
                  <a:cubicBezTo>
                    <a:pt x="914" y="1227"/>
                    <a:pt x="1038" y="1227"/>
                    <a:pt x="1162" y="1227"/>
                  </a:cubicBezTo>
                  <a:cubicBezTo>
                    <a:pt x="1162" y="1103"/>
                    <a:pt x="1162" y="979"/>
                    <a:pt x="1162" y="854"/>
                  </a:cubicBezTo>
                  <a:cubicBezTo>
                    <a:pt x="1038" y="854"/>
                    <a:pt x="914" y="854"/>
                    <a:pt x="789" y="854"/>
                  </a:cubicBezTo>
                  <a:cubicBezTo>
                    <a:pt x="789" y="979"/>
                    <a:pt x="789" y="1103"/>
                    <a:pt x="789" y="1227"/>
                  </a:cubicBezTo>
                  <a:close/>
                  <a:moveTo>
                    <a:pt x="537" y="658"/>
                  </a:moveTo>
                  <a:cubicBezTo>
                    <a:pt x="376" y="658"/>
                    <a:pt x="216" y="658"/>
                    <a:pt x="55" y="658"/>
                  </a:cubicBezTo>
                  <a:lnTo>
                    <a:pt x="55" y="658"/>
                  </a:lnTo>
                  <a:cubicBezTo>
                    <a:pt x="45" y="658"/>
                    <a:pt x="35" y="656"/>
                    <a:pt x="27" y="651"/>
                  </a:cubicBezTo>
                  <a:cubicBezTo>
                    <a:pt x="18" y="646"/>
                    <a:pt x="12" y="639"/>
                    <a:pt x="7" y="631"/>
                  </a:cubicBezTo>
                  <a:cubicBezTo>
                    <a:pt x="2" y="622"/>
                    <a:pt x="0" y="613"/>
                    <a:pt x="0" y="603"/>
                  </a:cubicBezTo>
                  <a:cubicBezTo>
                    <a:pt x="0" y="442"/>
                    <a:pt x="0" y="281"/>
                    <a:pt x="0" y="121"/>
                  </a:cubicBezTo>
                  <a:lnTo>
                    <a:pt x="0" y="121"/>
                  </a:lnTo>
                  <a:cubicBezTo>
                    <a:pt x="0" y="111"/>
                    <a:pt x="2" y="102"/>
                    <a:pt x="7" y="93"/>
                  </a:cubicBezTo>
                  <a:cubicBezTo>
                    <a:pt x="12" y="84"/>
                    <a:pt x="18" y="78"/>
                    <a:pt x="27" y="73"/>
                  </a:cubicBezTo>
                  <a:cubicBezTo>
                    <a:pt x="35" y="68"/>
                    <a:pt x="45" y="66"/>
                    <a:pt x="55" y="66"/>
                  </a:cubicBezTo>
                  <a:cubicBezTo>
                    <a:pt x="216" y="66"/>
                    <a:pt x="376" y="66"/>
                    <a:pt x="537" y="66"/>
                  </a:cubicBezTo>
                  <a:lnTo>
                    <a:pt x="537" y="66"/>
                  </a:lnTo>
                  <a:cubicBezTo>
                    <a:pt x="547" y="66"/>
                    <a:pt x="556" y="68"/>
                    <a:pt x="565" y="73"/>
                  </a:cubicBezTo>
                  <a:cubicBezTo>
                    <a:pt x="574" y="78"/>
                    <a:pt x="580" y="84"/>
                    <a:pt x="585" y="93"/>
                  </a:cubicBezTo>
                  <a:cubicBezTo>
                    <a:pt x="590" y="102"/>
                    <a:pt x="592" y="111"/>
                    <a:pt x="592" y="121"/>
                  </a:cubicBezTo>
                  <a:lnTo>
                    <a:pt x="592" y="121"/>
                  </a:lnTo>
                  <a:cubicBezTo>
                    <a:pt x="592" y="281"/>
                    <a:pt x="592" y="442"/>
                    <a:pt x="592" y="603"/>
                  </a:cubicBezTo>
                  <a:lnTo>
                    <a:pt x="592" y="603"/>
                  </a:lnTo>
                  <a:cubicBezTo>
                    <a:pt x="592" y="613"/>
                    <a:pt x="590" y="622"/>
                    <a:pt x="585" y="631"/>
                  </a:cubicBezTo>
                  <a:cubicBezTo>
                    <a:pt x="580" y="639"/>
                    <a:pt x="574" y="646"/>
                    <a:pt x="565" y="651"/>
                  </a:cubicBezTo>
                  <a:cubicBezTo>
                    <a:pt x="556" y="656"/>
                    <a:pt x="547" y="658"/>
                    <a:pt x="537" y="658"/>
                  </a:cubicBezTo>
                  <a:close/>
                  <a:moveTo>
                    <a:pt x="110" y="548"/>
                  </a:moveTo>
                  <a:cubicBezTo>
                    <a:pt x="234" y="548"/>
                    <a:pt x="358" y="548"/>
                    <a:pt x="483" y="548"/>
                  </a:cubicBezTo>
                  <a:cubicBezTo>
                    <a:pt x="483" y="423"/>
                    <a:pt x="483" y="299"/>
                    <a:pt x="483" y="175"/>
                  </a:cubicBezTo>
                  <a:cubicBezTo>
                    <a:pt x="358" y="175"/>
                    <a:pt x="234" y="175"/>
                    <a:pt x="110" y="175"/>
                  </a:cubicBezTo>
                  <a:cubicBezTo>
                    <a:pt x="110" y="299"/>
                    <a:pt x="110" y="423"/>
                    <a:pt x="110" y="548"/>
                  </a:cubicBezTo>
                  <a:close/>
                  <a:moveTo>
                    <a:pt x="1282" y="0"/>
                  </a:moveTo>
                  <a:cubicBezTo>
                    <a:pt x="1122" y="0"/>
                    <a:pt x="961" y="0"/>
                    <a:pt x="800" y="0"/>
                  </a:cubicBezTo>
                  <a:lnTo>
                    <a:pt x="800" y="0"/>
                  </a:lnTo>
                  <a:cubicBezTo>
                    <a:pt x="790" y="0"/>
                    <a:pt x="781" y="2"/>
                    <a:pt x="772" y="7"/>
                  </a:cubicBezTo>
                  <a:cubicBezTo>
                    <a:pt x="763" y="12"/>
                    <a:pt x="757" y="18"/>
                    <a:pt x="752" y="27"/>
                  </a:cubicBezTo>
                  <a:cubicBezTo>
                    <a:pt x="747" y="35"/>
                    <a:pt x="745" y="45"/>
                    <a:pt x="745" y="55"/>
                  </a:cubicBezTo>
                  <a:cubicBezTo>
                    <a:pt x="745" y="216"/>
                    <a:pt x="745" y="376"/>
                    <a:pt x="745" y="537"/>
                  </a:cubicBezTo>
                  <a:lnTo>
                    <a:pt x="745" y="537"/>
                  </a:lnTo>
                  <a:cubicBezTo>
                    <a:pt x="745" y="547"/>
                    <a:pt x="747" y="556"/>
                    <a:pt x="752" y="565"/>
                  </a:cubicBezTo>
                  <a:cubicBezTo>
                    <a:pt x="757" y="574"/>
                    <a:pt x="763" y="580"/>
                    <a:pt x="772" y="585"/>
                  </a:cubicBezTo>
                  <a:cubicBezTo>
                    <a:pt x="781" y="590"/>
                    <a:pt x="790" y="592"/>
                    <a:pt x="800" y="592"/>
                  </a:cubicBezTo>
                  <a:cubicBezTo>
                    <a:pt x="818" y="592"/>
                    <a:pt x="836" y="592"/>
                    <a:pt x="854" y="592"/>
                  </a:cubicBezTo>
                  <a:cubicBezTo>
                    <a:pt x="854" y="431"/>
                    <a:pt x="854" y="270"/>
                    <a:pt x="854" y="110"/>
                  </a:cubicBezTo>
                  <a:cubicBezTo>
                    <a:pt x="979" y="110"/>
                    <a:pt x="1103" y="110"/>
                    <a:pt x="1227" y="110"/>
                  </a:cubicBezTo>
                  <a:cubicBezTo>
                    <a:pt x="1227" y="234"/>
                    <a:pt x="1227" y="358"/>
                    <a:pt x="1227" y="483"/>
                  </a:cubicBezTo>
                  <a:cubicBezTo>
                    <a:pt x="1191" y="483"/>
                    <a:pt x="1154" y="483"/>
                    <a:pt x="1118" y="483"/>
                  </a:cubicBezTo>
                  <a:lnTo>
                    <a:pt x="1118" y="483"/>
                  </a:lnTo>
                  <a:cubicBezTo>
                    <a:pt x="1106" y="483"/>
                    <a:pt x="1096" y="485"/>
                    <a:pt x="1085" y="491"/>
                  </a:cubicBezTo>
                  <a:cubicBezTo>
                    <a:pt x="1075" y="497"/>
                    <a:pt x="1067" y="504"/>
                    <a:pt x="1061" y="515"/>
                  </a:cubicBezTo>
                  <a:cubicBezTo>
                    <a:pt x="1055" y="525"/>
                    <a:pt x="1052" y="536"/>
                    <a:pt x="1052" y="548"/>
                  </a:cubicBezTo>
                  <a:cubicBezTo>
                    <a:pt x="1052" y="562"/>
                    <a:pt x="1052" y="577"/>
                    <a:pt x="1052" y="592"/>
                  </a:cubicBezTo>
                  <a:cubicBezTo>
                    <a:pt x="1129" y="592"/>
                    <a:pt x="1205" y="592"/>
                    <a:pt x="1282" y="592"/>
                  </a:cubicBezTo>
                  <a:lnTo>
                    <a:pt x="1282" y="592"/>
                  </a:lnTo>
                  <a:cubicBezTo>
                    <a:pt x="1292" y="592"/>
                    <a:pt x="1302" y="590"/>
                    <a:pt x="1310" y="585"/>
                  </a:cubicBezTo>
                  <a:cubicBezTo>
                    <a:pt x="1319" y="580"/>
                    <a:pt x="1325" y="574"/>
                    <a:pt x="1330" y="565"/>
                  </a:cubicBezTo>
                  <a:cubicBezTo>
                    <a:pt x="1335" y="556"/>
                    <a:pt x="1337" y="547"/>
                    <a:pt x="1337" y="537"/>
                  </a:cubicBezTo>
                  <a:cubicBezTo>
                    <a:pt x="1337" y="376"/>
                    <a:pt x="1337" y="216"/>
                    <a:pt x="1337" y="55"/>
                  </a:cubicBezTo>
                  <a:lnTo>
                    <a:pt x="1337" y="55"/>
                  </a:lnTo>
                  <a:lnTo>
                    <a:pt x="1337" y="55"/>
                  </a:lnTo>
                  <a:cubicBezTo>
                    <a:pt x="1337" y="45"/>
                    <a:pt x="1335" y="35"/>
                    <a:pt x="1330" y="27"/>
                  </a:cubicBezTo>
                  <a:cubicBezTo>
                    <a:pt x="1325" y="18"/>
                    <a:pt x="1319" y="12"/>
                    <a:pt x="1310" y="7"/>
                  </a:cubicBezTo>
                  <a:cubicBezTo>
                    <a:pt x="1302" y="2"/>
                    <a:pt x="1292" y="0"/>
                    <a:pt x="128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43" name="Group 47">
            <a:extLst>
              <a:ext uri="{FF2B5EF4-FFF2-40B4-BE49-F238E27FC236}">
                <a16:creationId xmlns:a16="http://schemas.microsoft.com/office/drawing/2014/main" id="{80A1D6BE-9A60-7343-B578-1D106849620B}"/>
              </a:ext>
            </a:extLst>
          </p:cNvPr>
          <p:cNvGrpSpPr>
            <a:grpSpLocks/>
          </p:cNvGrpSpPr>
          <p:nvPr/>
        </p:nvGrpSpPr>
        <p:grpSpPr bwMode="auto">
          <a:xfrm>
            <a:off x="6449850" y="3923498"/>
            <a:ext cx="463680" cy="460800"/>
            <a:chOff x="4210" y="2172"/>
            <a:chExt cx="322" cy="320"/>
          </a:xfrm>
        </p:grpSpPr>
        <p:sp>
          <p:nvSpPr>
            <p:cNvPr id="4144" name="Freeform 48">
              <a:extLst>
                <a:ext uri="{FF2B5EF4-FFF2-40B4-BE49-F238E27FC236}">
                  <a16:creationId xmlns:a16="http://schemas.microsoft.com/office/drawing/2014/main" id="{9A78F39A-3C84-4445-9B3A-6D39709ED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172"/>
              <a:ext cx="323" cy="320"/>
            </a:xfrm>
            <a:custGeom>
              <a:avLst/>
              <a:gdLst>
                <a:gd name="T0" fmla="*/ 1013 w 1429"/>
                <a:gd name="T1" fmla="*/ 625 h 1415"/>
                <a:gd name="T2" fmla="*/ 956 w 1429"/>
                <a:gd name="T3" fmla="*/ 592 h 1415"/>
                <a:gd name="T4" fmla="*/ 926 w 1429"/>
                <a:gd name="T5" fmla="*/ 518 h 1415"/>
                <a:gd name="T6" fmla="*/ 864 w 1429"/>
                <a:gd name="T7" fmla="*/ 454 h 1415"/>
                <a:gd name="T8" fmla="*/ 792 w 1429"/>
                <a:gd name="T9" fmla="*/ 426 h 1415"/>
                <a:gd name="T10" fmla="*/ 759 w 1429"/>
                <a:gd name="T11" fmla="*/ 369 h 1415"/>
                <a:gd name="T12" fmla="*/ 766 w 1429"/>
                <a:gd name="T13" fmla="*/ 318 h 1415"/>
                <a:gd name="T14" fmla="*/ 974 w 1429"/>
                <a:gd name="T15" fmla="*/ 400 h 1415"/>
                <a:gd name="T16" fmla="*/ 1116 w 1429"/>
                <a:gd name="T17" fmla="*/ 279 h 1415"/>
                <a:gd name="T18" fmla="*/ 759 w 1429"/>
                <a:gd name="T19" fmla="*/ 131 h 1415"/>
                <a:gd name="T20" fmla="*/ 759 w 1429"/>
                <a:gd name="T21" fmla="*/ 181 h 1415"/>
                <a:gd name="T22" fmla="*/ 815 w 1429"/>
                <a:gd name="T23" fmla="*/ 246 h 1415"/>
                <a:gd name="T24" fmla="*/ 1039 w 1429"/>
                <a:gd name="T25" fmla="*/ 358 h 1415"/>
                <a:gd name="T26" fmla="*/ 1149 w 1429"/>
                <a:gd name="T27" fmla="*/ 570 h 1415"/>
                <a:gd name="T28" fmla="*/ 1182 w 1429"/>
                <a:gd name="T29" fmla="*/ 617 h 1415"/>
                <a:gd name="T30" fmla="*/ 1264 w 1429"/>
                <a:gd name="T31" fmla="*/ 626 h 1415"/>
                <a:gd name="T32" fmla="*/ 1116 w 1429"/>
                <a:gd name="T33" fmla="*/ 279 h 1415"/>
                <a:gd name="T34" fmla="*/ 1168 w 1429"/>
                <a:gd name="T35" fmla="*/ 909 h 1415"/>
                <a:gd name="T36" fmla="*/ 1021 w 1429"/>
                <a:gd name="T37" fmla="*/ 899 h 1415"/>
                <a:gd name="T38" fmla="*/ 674 w 1429"/>
                <a:gd name="T39" fmla="*/ 746 h 1415"/>
                <a:gd name="T40" fmla="*/ 664 w 1429"/>
                <a:gd name="T41" fmla="*/ 737 h 1415"/>
                <a:gd name="T42" fmla="*/ 506 w 1429"/>
                <a:gd name="T43" fmla="*/ 410 h 1415"/>
                <a:gd name="T44" fmla="*/ 507 w 1429"/>
                <a:gd name="T45" fmla="*/ 277 h 1415"/>
                <a:gd name="T46" fmla="*/ 358 w 1429"/>
                <a:gd name="T47" fmla="*/ 55 h 1415"/>
                <a:gd name="T48" fmla="*/ 251 w 1429"/>
                <a:gd name="T49" fmla="*/ 0 h 1415"/>
                <a:gd name="T50" fmla="*/ 421 w 1429"/>
                <a:gd name="T51" fmla="*/ 977 h 1415"/>
                <a:gd name="T52" fmla="*/ 599 w 1429"/>
                <a:gd name="T53" fmla="*/ 1076 h 1415"/>
                <a:gd name="T54" fmla="*/ 612 w 1429"/>
                <a:gd name="T55" fmla="*/ 1037 h 1415"/>
                <a:gd name="T56" fmla="*/ 514 w 1429"/>
                <a:gd name="T57" fmla="*/ 914 h 1415"/>
                <a:gd name="T58" fmla="*/ 115 w 1429"/>
                <a:gd name="T59" fmla="*/ 253 h 1415"/>
                <a:gd name="T60" fmla="*/ 146 w 1429"/>
                <a:gd name="T61" fmla="*/ 205 h 1415"/>
                <a:gd name="T62" fmla="*/ 262 w 1429"/>
                <a:gd name="T63" fmla="*/ 110 h 1415"/>
                <a:gd name="T64" fmla="*/ 412 w 1429"/>
                <a:gd name="T65" fmla="*/ 331 h 1415"/>
                <a:gd name="T66" fmla="*/ 416 w 1429"/>
                <a:gd name="T67" fmla="*/ 344 h 1415"/>
                <a:gd name="T68" fmla="*/ 342 w 1429"/>
                <a:gd name="T69" fmla="*/ 484 h 1415"/>
                <a:gd name="T70" fmla="*/ 342 w 1429"/>
                <a:gd name="T71" fmla="*/ 538 h 1415"/>
                <a:gd name="T72" fmla="*/ 888 w 1429"/>
                <a:gd name="T73" fmla="*/ 1063 h 1415"/>
                <a:gd name="T74" fmla="*/ 920 w 1429"/>
                <a:gd name="T75" fmla="*/ 1073 h 1415"/>
                <a:gd name="T76" fmla="*/ 1073 w 1429"/>
                <a:gd name="T77" fmla="*/ 997 h 1415"/>
                <a:gd name="T78" fmla="*/ 1099 w 1429"/>
                <a:gd name="T79" fmla="*/ 995 h 1415"/>
                <a:gd name="T80" fmla="*/ 1104 w 1429"/>
                <a:gd name="T81" fmla="*/ 999 h 1415"/>
                <a:gd name="T82" fmla="*/ 1318 w 1429"/>
                <a:gd name="T83" fmla="*/ 1143 h 1415"/>
                <a:gd name="T84" fmla="*/ 1223 w 1429"/>
                <a:gd name="T85" fmla="*/ 1268 h 1415"/>
                <a:gd name="T86" fmla="*/ 1145 w 1429"/>
                <a:gd name="T87" fmla="*/ 1304 h 1415"/>
                <a:gd name="T88" fmla="*/ 903 w 1429"/>
                <a:gd name="T89" fmla="*/ 1223 h 1415"/>
                <a:gd name="T90" fmla="*/ 818 w 1429"/>
                <a:gd name="T91" fmla="*/ 1239 h 1415"/>
                <a:gd name="T92" fmla="*/ 1147 w 1429"/>
                <a:gd name="T93" fmla="*/ 1414 h 1415"/>
                <a:gd name="T94" fmla="*/ 1304 w 1429"/>
                <a:gd name="T95" fmla="*/ 1341 h 1415"/>
                <a:gd name="T96" fmla="*/ 1428 w 1429"/>
                <a:gd name="T97" fmla="*/ 1143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9" h="1415">
                  <a:moveTo>
                    <a:pt x="1066" y="625"/>
                  </a:moveTo>
                  <a:cubicBezTo>
                    <a:pt x="1049" y="625"/>
                    <a:pt x="1031" y="625"/>
                    <a:pt x="1013" y="625"/>
                  </a:cubicBezTo>
                  <a:lnTo>
                    <a:pt x="1013" y="625"/>
                  </a:lnTo>
                  <a:lnTo>
                    <a:pt x="1013" y="625"/>
                  </a:lnTo>
                  <a:cubicBezTo>
                    <a:pt x="1001" y="625"/>
                    <a:pt x="991" y="622"/>
                    <a:pt x="980" y="616"/>
                  </a:cubicBezTo>
                  <a:cubicBezTo>
                    <a:pt x="970" y="610"/>
                    <a:pt x="962" y="602"/>
                    <a:pt x="956" y="592"/>
                  </a:cubicBezTo>
                  <a:cubicBezTo>
                    <a:pt x="953" y="587"/>
                    <a:pt x="951" y="582"/>
                    <a:pt x="949" y="575"/>
                  </a:cubicBezTo>
                  <a:lnTo>
                    <a:pt x="949" y="575"/>
                  </a:lnTo>
                  <a:cubicBezTo>
                    <a:pt x="944" y="554"/>
                    <a:pt x="937" y="537"/>
                    <a:pt x="926" y="518"/>
                  </a:cubicBezTo>
                  <a:cubicBezTo>
                    <a:pt x="917" y="503"/>
                    <a:pt x="908" y="490"/>
                    <a:pt x="896" y="477"/>
                  </a:cubicBezTo>
                  <a:lnTo>
                    <a:pt x="896" y="477"/>
                  </a:lnTo>
                  <a:cubicBezTo>
                    <a:pt x="886" y="468"/>
                    <a:pt x="876" y="461"/>
                    <a:pt x="864" y="454"/>
                  </a:cubicBezTo>
                  <a:cubicBezTo>
                    <a:pt x="846" y="443"/>
                    <a:pt x="830" y="437"/>
                    <a:pt x="809" y="433"/>
                  </a:cubicBezTo>
                  <a:lnTo>
                    <a:pt x="809" y="433"/>
                  </a:lnTo>
                  <a:cubicBezTo>
                    <a:pt x="803" y="432"/>
                    <a:pt x="799" y="430"/>
                    <a:pt x="792" y="426"/>
                  </a:cubicBezTo>
                  <a:cubicBezTo>
                    <a:pt x="783" y="420"/>
                    <a:pt x="774" y="412"/>
                    <a:pt x="768" y="402"/>
                  </a:cubicBezTo>
                  <a:cubicBezTo>
                    <a:pt x="762" y="391"/>
                    <a:pt x="759" y="382"/>
                    <a:pt x="759" y="369"/>
                  </a:cubicBezTo>
                  <a:lnTo>
                    <a:pt x="759" y="369"/>
                  </a:lnTo>
                  <a:cubicBezTo>
                    <a:pt x="759" y="352"/>
                    <a:pt x="759" y="335"/>
                    <a:pt x="759" y="318"/>
                  </a:cubicBezTo>
                  <a:lnTo>
                    <a:pt x="759" y="318"/>
                  </a:lnTo>
                  <a:cubicBezTo>
                    <a:pt x="762" y="318"/>
                    <a:pt x="764" y="318"/>
                    <a:pt x="766" y="318"/>
                  </a:cubicBezTo>
                  <a:cubicBezTo>
                    <a:pt x="822" y="318"/>
                    <a:pt x="870" y="329"/>
                    <a:pt x="918" y="358"/>
                  </a:cubicBezTo>
                  <a:cubicBezTo>
                    <a:pt x="940" y="370"/>
                    <a:pt x="956" y="383"/>
                    <a:pt x="974" y="400"/>
                  </a:cubicBezTo>
                  <a:lnTo>
                    <a:pt x="974" y="400"/>
                  </a:lnTo>
                  <a:cubicBezTo>
                    <a:pt x="993" y="420"/>
                    <a:pt x="1007" y="439"/>
                    <a:pt x="1021" y="463"/>
                  </a:cubicBezTo>
                  <a:cubicBezTo>
                    <a:pt x="1051" y="515"/>
                    <a:pt x="1065" y="565"/>
                    <a:pt x="1066" y="625"/>
                  </a:cubicBezTo>
                  <a:close/>
                  <a:moveTo>
                    <a:pt x="1116" y="279"/>
                  </a:moveTo>
                  <a:lnTo>
                    <a:pt x="1116" y="279"/>
                  </a:lnTo>
                  <a:cubicBezTo>
                    <a:pt x="1083" y="247"/>
                    <a:pt x="1053" y="224"/>
                    <a:pt x="1014" y="202"/>
                  </a:cubicBezTo>
                  <a:cubicBezTo>
                    <a:pt x="932" y="155"/>
                    <a:pt x="853" y="133"/>
                    <a:pt x="759" y="131"/>
                  </a:cubicBezTo>
                  <a:cubicBezTo>
                    <a:pt x="759" y="148"/>
                    <a:pt x="759" y="164"/>
                    <a:pt x="759" y="181"/>
                  </a:cubicBezTo>
                  <a:lnTo>
                    <a:pt x="759" y="181"/>
                  </a:lnTo>
                  <a:lnTo>
                    <a:pt x="759" y="181"/>
                  </a:lnTo>
                  <a:cubicBezTo>
                    <a:pt x="759" y="194"/>
                    <a:pt x="762" y="203"/>
                    <a:pt x="768" y="214"/>
                  </a:cubicBezTo>
                  <a:cubicBezTo>
                    <a:pt x="774" y="224"/>
                    <a:pt x="783" y="231"/>
                    <a:pt x="792" y="238"/>
                  </a:cubicBezTo>
                  <a:cubicBezTo>
                    <a:pt x="800" y="242"/>
                    <a:pt x="806" y="245"/>
                    <a:pt x="815" y="246"/>
                  </a:cubicBezTo>
                  <a:lnTo>
                    <a:pt x="815" y="246"/>
                  </a:lnTo>
                  <a:cubicBezTo>
                    <a:pt x="868" y="255"/>
                    <a:pt x="912" y="271"/>
                    <a:pt x="958" y="298"/>
                  </a:cubicBezTo>
                  <a:cubicBezTo>
                    <a:pt x="989" y="315"/>
                    <a:pt x="1013" y="333"/>
                    <a:pt x="1039" y="358"/>
                  </a:cubicBezTo>
                  <a:lnTo>
                    <a:pt x="1039" y="358"/>
                  </a:lnTo>
                  <a:cubicBezTo>
                    <a:pt x="1065" y="384"/>
                    <a:pt x="1084" y="409"/>
                    <a:pt x="1102" y="441"/>
                  </a:cubicBezTo>
                  <a:cubicBezTo>
                    <a:pt x="1127" y="483"/>
                    <a:pt x="1141" y="522"/>
                    <a:pt x="1149" y="570"/>
                  </a:cubicBezTo>
                  <a:lnTo>
                    <a:pt x="1149" y="570"/>
                  </a:lnTo>
                  <a:cubicBezTo>
                    <a:pt x="1151" y="579"/>
                    <a:pt x="1154" y="585"/>
                    <a:pt x="1158" y="593"/>
                  </a:cubicBezTo>
                  <a:cubicBezTo>
                    <a:pt x="1165" y="602"/>
                    <a:pt x="1172" y="611"/>
                    <a:pt x="1182" y="617"/>
                  </a:cubicBezTo>
                  <a:cubicBezTo>
                    <a:pt x="1193" y="623"/>
                    <a:pt x="1202" y="626"/>
                    <a:pt x="1215" y="626"/>
                  </a:cubicBezTo>
                  <a:lnTo>
                    <a:pt x="1215" y="626"/>
                  </a:lnTo>
                  <a:cubicBezTo>
                    <a:pt x="1231" y="626"/>
                    <a:pt x="1248" y="626"/>
                    <a:pt x="1264" y="626"/>
                  </a:cubicBezTo>
                  <a:lnTo>
                    <a:pt x="1264" y="626"/>
                  </a:lnTo>
                  <a:cubicBezTo>
                    <a:pt x="1262" y="537"/>
                    <a:pt x="1242" y="461"/>
                    <a:pt x="1197" y="384"/>
                  </a:cubicBezTo>
                  <a:cubicBezTo>
                    <a:pt x="1174" y="343"/>
                    <a:pt x="1149" y="312"/>
                    <a:pt x="1116" y="279"/>
                  </a:cubicBezTo>
                  <a:close/>
                  <a:moveTo>
                    <a:pt x="1375" y="1048"/>
                  </a:moveTo>
                  <a:cubicBezTo>
                    <a:pt x="1306" y="1002"/>
                    <a:pt x="1237" y="956"/>
                    <a:pt x="1168" y="909"/>
                  </a:cubicBezTo>
                  <a:lnTo>
                    <a:pt x="1168" y="909"/>
                  </a:lnTo>
                  <a:cubicBezTo>
                    <a:pt x="1163" y="905"/>
                    <a:pt x="1158" y="902"/>
                    <a:pt x="1153" y="899"/>
                  </a:cubicBezTo>
                  <a:cubicBezTo>
                    <a:pt x="1132" y="887"/>
                    <a:pt x="1111" y="882"/>
                    <a:pt x="1087" y="882"/>
                  </a:cubicBezTo>
                  <a:cubicBezTo>
                    <a:pt x="1063" y="882"/>
                    <a:pt x="1042" y="887"/>
                    <a:pt x="1021" y="899"/>
                  </a:cubicBezTo>
                  <a:cubicBezTo>
                    <a:pt x="1021" y="900"/>
                    <a:pt x="1021" y="900"/>
                    <a:pt x="1020" y="900"/>
                  </a:cubicBezTo>
                  <a:cubicBezTo>
                    <a:pt x="988" y="918"/>
                    <a:pt x="956" y="936"/>
                    <a:pt x="924" y="953"/>
                  </a:cubicBezTo>
                  <a:cubicBezTo>
                    <a:pt x="865" y="909"/>
                    <a:pt x="726" y="803"/>
                    <a:pt x="674" y="746"/>
                  </a:cubicBezTo>
                  <a:cubicBezTo>
                    <a:pt x="672" y="745"/>
                    <a:pt x="670" y="744"/>
                    <a:pt x="669" y="742"/>
                  </a:cubicBezTo>
                  <a:lnTo>
                    <a:pt x="669" y="742"/>
                  </a:lnTo>
                  <a:cubicBezTo>
                    <a:pt x="668" y="740"/>
                    <a:pt x="666" y="739"/>
                    <a:pt x="664" y="737"/>
                  </a:cubicBezTo>
                  <a:cubicBezTo>
                    <a:pt x="608" y="685"/>
                    <a:pt x="501" y="560"/>
                    <a:pt x="454" y="504"/>
                  </a:cubicBezTo>
                  <a:cubicBezTo>
                    <a:pt x="471" y="472"/>
                    <a:pt x="488" y="441"/>
                    <a:pt x="506" y="410"/>
                  </a:cubicBezTo>
                  <a:lnTo>
                    <a:pt x="506" y="410"/>
                  </a:lnTo>
                  <a:cubicBezTo>
                    <a:pt x="506" y="409"/>
                    <a:pt x="506" y="409"/>
                    <a:pt x="507" y="409"/>
                  </a:cubicBezTo>
                  <a:cubicBezTo>
                    <a:pt x="519" y="388"/>
                    <a:pt x="524" y="367"/>
                    <a:pt x="524" y="343"/>
                  </a:cubicBezTo>
                  <a:cubicBezTo>
                    <a:pt x="524" y="318"/>
                    <a:pt x="519" y="297"/>
                    <a:pt x="507" y="277"/>
                  </a:cubicBezTo>
                  <a:cubicBezTo>
                    <a:pt x="503" y="271"/>
                    <a:pt x="501" y="268"/>
                    <a:pt x="497" y="263"/>
                  </a:cubicBezTo>
                  <a:cubicBezTo>
                    <a:pt x="450" y="194"/>
                    <a:pt x="404" y="124"/>
                    <a:pt x="358" y="55"/>
                  </a:cubicBezTo>
                  <a:lnTo>
                    <a:pt x="358" y="55"/>
                  </a:lnTo>
                  <a:cubicBezTo>
                    <a:pt x="347" y="38"/>
                    <a:pt x="334" y="26"/>
                    <a:pt x="317" y="16"/>
                  </a:cubicBezTo>
                  <a:cubicBezTo>
                    <a:pt x="298" y="5"/>
                    <a:pt x="279" y="0"/>
                    <a:pt x="256" y="0"/>
                  </a:cubicBezTo>
                  <a:cubicBezTo>
                    <a:pt x="254" y="0"/>
                    <a:pt x="253" y="0"/>
                    <a:pt x="251" y="0"/>
                  </a:cubicBezTo>
                  <a:cubicBezTo>
                    <a:pt x="211" y="3"/>
                    <a:pt x="150" y="46"/>
                    <a:pt x="69" y="126"/>
                  </a:cubicBezTo>
                  <a:cubicBezTo>
                    <a:pt x="0" y="189"/>
                    <a:pt x="2" y="250"/>
                    <a:pt x="5" y="273"/>
                  </a:cubicBezTo>
                  <a:cubicBezTo>
                    <a:pt x="26" y="555"/>
                    <a:pt x="303" y="859"/>
                    <a:pt x="421" y="977"/>
                  </a:cubicBezTo>
                  <a:cubicBezTo>
                    <a:pt x="426" y="983"/>
                    <a:pt x="431" y="988"/>
                    <a:pt x="437" y="993"/>
                  </a:cubicBezTo>
                  <a:cubicBezTo>
                    <a:pt x="478" y="1033"/>
                    <a:pt x="522" y="1074"/>
                    <a:pt x="569" y="1115"/>
                  </a:cubicBezTo>
                  <a:cubicBezTo>
                    <a:pt x="579" y="1102"/>
                    <a:pt x="589" y="1089"/>
                    <a:pt x="599" y="1076"/>
                  </a:cubicBezTo>
                  <a:lnTo>
                    <a:pt x="599" y="1076"/>
                  </a:lnTo>
                  <a:cubicBezTo>
                    <a:pt x="600" y="1074"/>
                    <a:pt x="602" y="1072"/>
                    <a:pt x="603" y="1070"/>
                  </a:cubicBezTo>
                  <a:cubicBezTo>
                    <a:pt x="609" y="1059"/>
                    <a:pt x="612" y="1049"/>
                    <a:pt x="612" y="1037"/>
                  </a:cubicBezTo>
                  <a:cubicBezTo>
                    <a:pt x="612" y="1025"/>
                    <a:pt x="608" y="1014"/>
                    <a:pt x="603" y="1004"/>
                  </a:cubicBezTo>
                  <a:cubicBezTo>
                    <a:pt x="599" y="998"/>
                    <a:pt x="596" y="993"/>
                    <a:pt x="591" y="988"/>
                  </a:cubicBezTo>
                  <a:cubicBezTo>
                    <a:pt x="566" y="965"/>
                    <a:pt x="540" y="940"/>
                    <a:pt x="514" y="914"/>
                  </a:cubicBezTo>
                  <a:cubicBezTo>
                    <a:pt x="508" y="909"/>
                    <a:pt x="503" y="904"/>
                    <a:pt x="498" y="899"/>
                  </a:cubicBezTo>
                  <a:cubicBezTo>
                    <a:pt x="413" y="813"/>
                    <a:pt x="131" y="515"/>
                    <a:pt x="115" y="262"/>
                  </a:cubicBezTo>
                  <a:cubicBezTo>
                    <a:pt x="115" y="256"/>
                    <a:pt x="115" y="257"/>
                    <a:pt x="115" y="253"/>
                  </a:cubicBezTo>
                  <a:cubicBezTo>
                    <a:pt x="115" y="249"/>
                    <a:pt x="118" y="231"/>
                    <a:pt x="144" y="207"/>
                  </a:cubicBezTo>
                  <a:cubicBezTo>
                    <a:pt x="145" y="206"/>
                    <a:pt x="145" y="206"/>
                    <a:pt x="146" y="205"/>
                  </a:cubicBezTo>
                  <a:lnTo>
                    <a:pt x="146" y="205"/>
                  </a:lnTo>
                  <a:cubicBezTo>
                    <a:pt x="183" y="167"/>
                    <a:pt x="217" y="139"/>
                    <a:pt x="261" y="110"/>
                  </a:cubicBezTo>
                  <a:lnTo>
                    <a:pt x="261" y="110"/>
                  </a:lnTo>
                  <a:cubicBezTo>
                    <a:pt x="262" y="110"/>
                    <a:pt x="261" y="110"/>
                    <a:pt x="262" y="110"/>
                  </a:cubicBezTo>
                  <a:cubicBezTo>
                    <a:pt x="265" y="112"/>
                    <a:pt x="267" y="114"/>
                    <a:pt x="268" y="117"/>
                  </a:cubicBezTo>
                  <a:cubicBezTo>
                    <a:pt x="314" y="187"/>
                    <a:pt x="361" y="256"/>
                    <a:pt x="408" y="326"/>
                  </a:cubicBezTo>
                  <a:cubicBezTo>
                    <a:pt x="411" y="330"/>
                    <a:pt x="408" y="328"/>
                    <a:pt x="412" y="331"/>
                  </a:cubicBezTo>
                  <a:lnTo>
                    <a:pt x="412" y="331"/>
                  </a:lnTo>
                  <a:cubicBezTo>
                    <a:pt x="412" y="332"/>
                    <a:pt x="412" y="332"/>
                    <a:pt x="413" y="333"/>
                  </a:cubicBezTo>
                  <a:cubicBezTo>
                    <a:pt x="415" y="337"/>
                    <a:pt x="416" y="340"/>
                    <a:pt x="416" y="344"/>
                  </a:cubicBezTo>
                  <a:cubicBezTo>
                    <a:pt x="416" y="348"/>
                    <a:pt x="414" y="352"/>
                    <a:pt x="413" y="355"/>
                  </a:cubicBezTo>
                  <a:cubicBezTo>
                    <a:pt x="412" y="356"/>
                    <a:pt x="412" y="357"/>
                    <a:pt x="412" y="358"/>
                  </a:cubicBezTo>
                  <a:cubicBezTo>
                    <a:pt x="388" y="400"/>
                    <a:pt x="365" y="442"/>
                    <a:pt x="342" y="484"/>
                  </a:cubicBezTo>
                  <a:lnTo>
                    <a:pt x="342" y="484"/>
                  </a:lnTo>
                  <a:cubicBezTo>
                    <a:pt x="337" y="493"/>
                    <a:pt x="335" y="501"/>
                    <a:pt x="335" y="511"/>
                  </a:cubicBezTo>
                  <a:cubicBezTo>
                    <a:pt x="335" y="521"/>
                    <a:pt x="337" y="529"/>
                    <a:pt x="342" y="538"/>
                  </a:cubicBezTo>
                  <a:cubicBezTo>
                    <a:pt x="344" y="541"/>
                    <a:pt x="346" y="543"/>
                    <a:pt x="348" y="546"/>
                  </a:cubicBezTo>
                  <a:cubicBezTo>
                    <a:pt x="354" y="554"/>
                    <a:pt x="515" y="747"/>
                    <a:pt x="593" y="820"/>
                  </a:cubicBezTo>
                  <a:cubicBezTo>
                    <a:pt x="665" y="899"/>
                    <a:pt x="878" y="1056"/>
                    <a:pt x="888" y="1063"/>
                  </a:cubicBezTo>
                  <a:lnTo>
                    <a:pt x="888" y="1063"/>
                  </a:lnTo>
                  <a:cubicBezTo>
                    <a:pt x="889" y="1064"/>
                    <a:pt x="891" y="1065"/>
                    <a:pt x="893" y="1066"/>
                  </a:cubicBezTo>
                  <a:cubicBezTo>
                    <a:pt x="901" y="1071"/>
                    <a:pt x="910" y="1073"/>
                    <a:pt x="920" y="1073"/>
                  </a:cubicBezTo>
                  <a:cubicBezTo>
                    <a:pt x="930" y="1073"/>
                    <a:pt x="938" y="1071"/>
                    <a:pt x="947" y="1067"/>
                  </a:cubicBezTo>
                  <a:cubicBezTo>
                    <a:pt x="989" y="1044"/>
                    <a:pt x="1031" y="1021"/>
                    <a:pt x="1073" y="997"/>
                  </a:cubicBezTo>
                  <a:lnTo>
                    <a:pt x="1073" y="997"/>
                  </a:lnTo>
                  <a:cubicBezTo>
                    <a:pt x="1074" y="996"/>
                    <a:pt x="1074" y="996"/>
                    <a:pt x="1075" y="995"/>
                  </a:cubicBezTo>
                  <a:cubicBezTo>
                    <a:pt x="1079" y="993"/>
                    <a:pt x="1083" y="992"/>
                    <a:pt x="1087" y="992"/>
                  </a:cubicBezTo>
                  <a:cubicBezTo>
                    <a:pt x="1091" y="992"/>
                    <a:pt x="1095" y="993"/>
                    <a:pt x="1099" y="995"/>
                  </a:cubicBezTo>
                  <a:lnTo>
                    <a:pt x="1099" y="995"/>
                  </a:lnTo>
                  <a:cubicBezTo>
                    <a:pt x="1100" y="997"/>
                    <a:pt x="1102" y="998"/>
                    <a:pt x="1104" y="999"/>
                  </a:cubicBezTo>
                  <a:lnTo>
                    <a:pt x="1104" y="999"/>
                  </a:lnTo>
                  <a:cubicBezTo>
                    <a:pt x="1174" y="1046"/>
                    <a:pt x="1243" y="1092"/>
                    <a:pt x="1313" y="1138"/>
                  </a:cubicBezTo>
                  <a:lnTo>
                    <a:pt x="1313" y="1138"/>
                  </a:lnTo>
                  <a:cubicBezTo>
                    <a:pt x="1315" y="1140"/>
                    <a:pt x="1317" y="1141"/>
                    <a:pt x="1318" y="1143"/>
                  </a:cubicBezTo>
                  <a:lnTo>
                    <a:pt x="1318" y="1143"/>
                  </a:lnTo>
                  <a:cubicBezTo>
                    <a:pt x="1290" y="1191"/>
                    <a:pt x="1261" y="1228"/>
                    <a:pt x="1223" y="1268"/>
                  </a:cubicBezTo>
                  <a:lnTo>
                    <a:pt x="1223" y="1268"/>
                  </a:lnTo>
                  <a:cubicBezTo>
                    <a:pt x="1215" y="1277"/>
                    <a:pt x="1206" y="1284"/>
                    <a:pt x="1196" y="1290"/>
                  </a:cubicBezTo>
                  <a:cubicBezTo>
                    <a:pt x="1180" y="1299"/>
                    <a:pt x="1165" y="1303"/>
                    <a:pt x="1147" y="1304"/>
                  </a:cubicBezTo>
                  <a:cubicBezTo>
                    <a:pt x="1147" y="1304"/>
                    <a:pt x="1146" y="1304"/>
                    <a:pt x="1145" y="1304"/>
                  </a:cubicBezTo>
                  <a:cubicBezTo>
                    <a:pt x="1076" y="1302"/>
                    <a:pt x="995" y="1274"/>
                    <a:pt x="904" y="1223"/>
                  </a:cubicBezTo>
                  <a:lnTo>
                    <a:pt x="904" y="1223"/>
                  </a:lnTo>
                  <a:cubicBezTo>
                    <a:pt x="904" y="1223"/>
                    <a:pt x="904" y="1223"/>
                    <a:pt x="903" y="1223"/>
                  </a:cubicBezTo>
                  <a:cubicBezTo>
                    <a:pt x="893" y="1216"/>
                    <a:pt x="884" y="1214"/>
                    <a:pt x="871" y="1214"/>
                  </a:cubicBezTo>
                  <a:cubicBezTo>
                    <a:pt x="859" y="1214"/>
                    <a:pt x="849" y="1217"/>
                    <a:pt x="838" y="1223"/>
                  </a:cubicBezTo>
                  <a:cubicBezTo>
                    <a:pt x="831" y="1228"/>
                    <a:pt x="824" y="1232"/>
                    <a:pt x="818" y="1239"/>
                  </a:cubicBezTo>
                  <a:cubicBezTo>
                    <a:pt x="808" y="1253"/>
                    <a:pt x="798" y="1266"/>
                    <a:pt x="787" y="1280"/>
                  </a:cubicBezTo>
                  <a:cubicBezTo>
                    <a:pt x="905" y="1356"/>
                    <a:pt x="1028" y="1410"/>
                    <a:pt x="1140" y="1414"/>
                  </a:cubicBezTo>
                  <a:cubicBezTo>
                    <a:pt x="1143" y="1414"/>
                    <a:pt x="1145" y="1414"/>
                    <a:pt x="1147" y="1414"/>
                  </a:cubicBezTo>
                  <a:lnTo>
                    <a:pt x="1147" y="1414"/>
                  </a:lnTo>
                  <a:cubicBezTo>
                    <a:pt x="1185" y="1413"/>
                    <a:pt x="1217" y="1404"/>
                    <a:pt x="1250" y="1385"/>
                  </a:cubicBezTo>
                  <a:cubicBezTo>
                    <a:pt x="1272" y="1373"/>
                    <a:pt x="1288" y="1360"/>
                    <a:pt x="1304" y="1341"/>
                  </a:cubicBezTo>
                  <a:cubicBezTo>
                    <a:pt x="1381" y="1258"/>
                    <a:pt x="1422" y="1196"/>
                    <a:pt x="1427" y="1157"/>
                  </a:cubicBezTo>
                  <a:lnTo>
                    <a:pt x="1427" y="1157"/>
                  </a:lnTo>
                  <a:cubicBezTo>
                    <a:pt x="1428" y="1152"/>
                    <a:pt x="1428" y="1148"/>
                    <a:pt x="1428" y="1143"/>
                  </a:cubicBezTo>
                  <a:cubicBezTo>
                    <a:pt x="1428" y="1123"/>
                    <a:pt x="1423" y="1105"/>
                    <a:pt x="1413" y="1087"/>
                  </a:cubicBezTo>
                  <a:cubicBezTo>
                    <a:pt x="1403" y="1071"/>
                    <a:pt x="1391" y="1058"/>
                    <a:pt x="1375" y="1048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45" name="Group 49">
            <a:extLst>
              <a:ext uri="{FF2B5EF4-FFF2-40B4-BE49-F238E27FC236}">
                <a16:creationId xmlns:a16="http://schemas.microsoft.com/office/drawing/2014/main" id="{0EF9C5CB-F71E-A146-B677-06C3CFAF9DA6}"/>
              </a:ext>
            </a:extLst>
          </p:cNvPr>
          <p:cNvGrpSpPr>
            <a:grpSpLocks/>
          </p:cNvGrpSpPr>
          <p:nvPr/>
        </p:nvGrpSpPr>
        <p:grpSpPr bwMode="auto">
          <a:xfrm>
            <a:off x="1241221" y="2861274"/>
            <a:ext cx="478080" cy="478080"/>
            <a:chOff x="753" y="1436"/>
            <a:chExt cx="332" cy="332"/>
          </a:xfrm>
        </p:grpSpPr>
        <p:sp>
          <p:nvSpPr>
            <p:cNvPr id="4146" name="Freeform 50">
              <a:extLst>
                <a:ext uri="{FF2B5EF4-FFF2-40B4-BE49-F238E27FC236}">
                  <a16:creationId xmlns:a16="http://schemas.microsoft.com/office/drawing/2014/main" id="{3CB9AFE1-A629-764D-9D48-89523407B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1436"/>
              <a:ext cx="332" cy="332"/>
            </a:xfrm>
            <a:custGeom>
              <a:avLst/>
              <a:gdLst>
                <a:gd name="T0" fmla="*/ 735 w 1469"/>
                <a:gd name="T1" fmla="*/ 1468 h 1469"/>
                <a:gd name="T2" fmla="*/ 735 w 1469"/>
                <a:gd name="T3" fmla="*/ 1468 h 1469"/>
                <a:gd name="T4" fmla="*/ 734 w 1469"/>
                <a:gd name="T5" fmla="*/ 1468 h 1469"/>
                <a:gd name="T6" fmla="*/ 367 w 1469"/>
                <a:gd name="T7" fmla="*/ 1370 h 1469"/>
                <a:gd name="T8" fmla="*/ 98 w 1469"/>
                <a:gd name="T9" fmla="*/ 1101 h 1469"/>
                <a:gd name="T10" fmla="*/ 0 w 1469"/>
                <a:gd name="T11" fmla="*/ 734 h 1469"/>
                <a:gd name="T12" fmla="*/ 98 w 1469"/>
                <a:gd name="T13" fmla="*/ 367 h 1469"/>
                <a:gd name="T14" fmla="*/ 367 w 1469"/>
                <a:gd name="T15" fmla="*/ 98 h 1469"/>
                <a:gd name="T16" fmla="*/ 734 w 1469"/>
                <a:gd name="T17" fmla="*/ 0 h 1469"/>
                <a:gd name="T18" fmla="*/ 1101 w 1469"/>
                <a:gd name="T19" fmla="*/ 98 h 1469"/>
                <a:gd name="T20" fmla="*/ 1370 w 1469"/>
                <a:gd name="T21" fmla="*/ 367 h 1469"/>
                <a:gd name="T22" fmla="*/ 1468 w 1469"/>
                <a:gd name="T23" fmla="*/ 734 h 1469"/>
                <a:gd name="T24" fmla="*/ 1370 w 1469"/>
                <a:gd name="T25" fmla="*/ 1101 h 1469"/>
                <a:gd name="T26" fmla="*/ 1271 w 1469"/>
                <a:gd name="T27" fmla="*/ 1234 h 1469"/>
                <a:gd name="T28" fmla="*/ 1238 w 1469"/>
                <a:gd name="T29" fmla="*/ 1202 h 1469"/>
                <a:gd name="T30" fmla="*/ 1238 w 1469"/>
                <a:gd name="T31" fmla="*/ 1202 h 1469"/>
                <a:gd name="T32" fmla="*/ 1225 w 1469"/>
                <a:gd name="T33" fmla="*/ 1187 h 1469"/>
                <a:gd name="T34" fmla="*/ 1217 w 1469"/>
                <a:gd name="T35" fmla="*/ 1154 h 1469"/>
                <a:gd name="T36" fmla="*/ 1225 w 1469"/>
                <a:gd name="T37" fmla="*/ 1121 h 1469"/>
                <a:gd name="T38" fmla="*/ 1230 w 1469"/>
                <a:gd name="T39" fmla="*/ 1115 h 1469"/>
                <a:gd name="T40" fmla="*/ 1230 w 1469"/>
                <a:gd name="T41" fmla="*/ 1115 h 1469"/>
                <a:gd name="T42" fmla="*/ 1276 w 1469"/>
                <a:gd name="T43" fmla="*/ 1045 h 1469"/>
                <a:gd name="T44" fmla="*/ 1360 w 1469"/>
                <a:gd name="T45" fmla="*/ 734 h 1469"/>
                <a:gd name="T46" fmla="*/ 1276 w 1469"/>
                <a:gd name="T47" fmla="*/ 421 h 1469"/>
                <a:gd name="T48" fmla="*/ 1047 w 1469"/>
                <a:gd name="T49" fmla="*/ 192 h 1469"/>
                <a:gd name="T50" fmla="*/ 735 w 1469"/>
                <a:gd name="T51" fmla="*/ 109 h 1469"/>
                <a:gd name="T52" fmla="*/ 424 w 1469"/>
                <a:gd name="T53" fmla="*/ 192 h 1469"/>
                <a:gd name="T54" fmla="*/ 195 w 1469"/>
                <a:gd name="T55" fmla="*/ 421 h 1469"/>
                <a:gd name="T56" fmla="*/ 111 w 1469"/>
                <a:gd name="T57" fmla="*/ 734 h 1469"/>
                <a:gd name="T58" fmla="*/ 195 w 1469"/>
                <a:gd name="T59" fmla="*/ 1045 h 1469"/>
                <a:gd name="T60" fmla="*/ 424 w 1469"/>
                <a:gd name="T61" fmla="*/ 1274 h 1469"/>
                <a:gd name="T62" fmla="*/ 735 w 1469"/>
                <a:gd name="T63" fmla="*/ 1358 h 1469"/>
                <a:gd name="T64" fmla="*/ 782 w 1469"/>
                <a:gd name="T65" fmla="*/ 1356 h 1469"/>
                <a:gd name="T66" fmla="*/ 782 w 1469"/>
                <a:gd name="T67" fmla="*/ 1356 h 1469"/>
                <a:gd name="T68" fmla="*/ 789 w 1469"/>
                <a:gd name="T69" fmla="*/ 1355 h 1469"/>
                <a:gd name="T70" fmla="*/ 821 w 1469"/>
                <a:gd name="T71" fmla="*/ 1364 h 1469"/>
                <a:gd name="T72" fmla="*/ 846 w 1469"/>
                <a:gd name="T73" fmla="*/ 1388 h 1469"/>
                <a:gd name="T74" fmla="*/ 853 w 1469"/>
                <a:gd name="T75" fmla="*/ 1410 h 1469"/>
                <a:gd name="T76" fmla="*/ 861 w 1469"/>
                <a:gd name="T77" fmla="*/ 1457 h 1469"/>
                <a:gd name="T78" fmla="*/ 861 w 1469"/>
                <a:gd name="T79" fmla="*/ 1457 h 1469"/>
                <a:gd name="T80" fmla="*/ 735 w 1469"/>
                <a:gd name="T81" fmla="*/ 1468 h 1469"/>
                <a:gd name="T82" fmla="*/ 708 w 1469"/>
                <a:gd name="T83" fmla="*/ 1014 h 1469"/>
                <a:gd name="T84" fmla="*/ 1134 w 1469"/>
                <a:gd name="T85" fmla="*/ 587 h 1469"/>
                <a:gd name="T86" fmla="*/ 1057 w 1469"/>
                <a:gd name="T87" fmla="*/ 509 h 1469"/>
                <a:gd name="T88" fmla="*/ 669 w 1469"/>
                <a:gd name="T89" fmla="*/ 897 h 1469"/>
                <a:gd name="T90" fmla="*/ 502 w 1469"/>
                <a:gd name="T91" fmla="*/ 733 h 1469"/>
                <a:gd name="T92" fmla="*/ 502 w 1469"/>
                <a:gd name="T93" fmla="*/ 733 h 1469"/>
                <a:gd name="T94" fmla="*/ 489 w 1469"/>
                <a:gd name="T95" fmla="*/ 723 h 1469"/>
                <a:gd name="T96" fmla="*/ 456 w 1469"/>
                <a:gd name="T97" fmla="*/ 714 h 1469"/>
                <a:gd name="T98" fmla="*/ 423 w 1469"/>
                <a:gd name="T99" fmla="*/ 723 h 1469"/>
                <a:gd name="T100" fmla="*/ 409 w 1469"/>
                <a:gd name="T101" fmla="*/ 733 h 1469"/>
                <a:gd name="T102" fmla="*/ 378 w 1469"/>
                <a:gd name="T103" fmla="*/ 763 h 1469"/>
                <a:gd name="T104" fmla="*/ 630 w 1469"/>
                <a:gd name="T105" fmla="*/ 1013 h 1469"/>
                <a:gd name="T106" fmla="*/ 630 w 1469"/>
                <a:gd name="T107" fmla="*/ 1013 h 1469"/>
                <a:gd name="T108" fmla="*/ 642 w 1469"/>
                <a:gd name="T109" fmla="*/ 1022 h 1469"/>
                <a:gd name="T110" fmla="*/ 669 w 1469"/>
                <a:gd name="T111" fmla="*/ 1029 h 1469"/>
                <a:gd name="T112" fmla="*/ 697 w 1469"/>
                <a:gd name="T113" fmla="*/ 1022 h 1469"/>
                <a:gd name="T114" fmla="*/ 708 w 1469"/>
                <a:gd name="T115" fmla="*/ 1013 h 1469"/>
                <a:gd name="T116" fmla="*/ 708 w 1469"/>
                <a:gd name="T117" fmla="*/ 1014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9" h="1469">
                  <a:moveTo>
                    <a:pt x="735" y="1468"/>
                  </a:moveTo>
                  <a:lnTo>
                    <a:pt x="735" y="1468"/>
                  </a:lnTo>
                  <a:cubicBezTo>
                    <a:pt x="734" y="1468"/>
                    <a:pt x="735" y="1468"/>
                    <a:pt x="734" y="1468"/>
                  </a:cubicBezTo>
                  <a:cubicBezTo>
                    <a:pt x="599" y="1468"/>
                    <a:pt x="484" y="1438"/>
                    <a:pt x="367" y="1370"/>
                  </a:cubicBezTo>
                  <a:cubicBezTo>
                    <a:pt x="250" y="1303"/>
                    <a:pt x="165" y="1218"/>
                    <a:pt x="98" y="1101"/>
                  </a:cubicBezTo>
                  <a:cubicBezTo>
                    <a:pt x="30" y="984"/>
                    <a:pt x="0" y="869"/>
                    <a:pt x="0" y="734"/>
                  </a:cubicBezTo>
                  <a:cubicBezTo>
                    <a:pt x="0" y="598"/>
                    <a:pt x="30" y="484"/>
                    <a:pt x="98" y="367"/>
                  </a:cubicBezTo>
                  <a:cubicBezTo>
                    <a:pt x="165" y="250"/>
                    <a:pt x="250" y="165"/>
                    <a:pt x="367" y="98"/>
                  </a:cubicBezTo>
                  <a:cubicBezTo>
                    <a:pt x="484" y="30"/>
                    <a:pt x="598" y="0"/>
                    <a:pt x="734" y="0"/>
                  </a:cubicBezTo>
                  <a:cubicBezTo>
                    <a:pt x="869" y="0"/>
                    <a:pt x="984" y="30"/>
                    <a:pt x="1101" y="98"/>
                  </a:cubicBezTo>
                  <a:cubicBezTo>
                    <a:pt x="1218" y="165"/>
                    <a:pt x="1303" y="250"/>
                    <a:pt x="1370" y="367"/>
                  </a:cubicBezTo>
                  <a:cubicBezTo>
                    <a:pt x="1438" y="484"/>
                    <a:pt x="1468" y="598"/>
                    <a:pt x="1468" y="734"/>
                  </a:cubicBezTo>
                  <a:cubicBezTo>
                    <a:pt x="1468" y="869"/>
                    <a:pt x="1438" y="985"/>
                    <a:pt x="1370" y="1101"/>
                  </a:cubicBezTo>
                  <a:cubicBezTo>
                    <a:pt x="1341" y="1152"/>
                    <a:pt x="1311" y="1191"/>
                    <a:pt x="1271" y="1234"/>
                  </a:cubicBezTo>
                  <a:cubicBezTo>
                    <a:pt x="1260" y="1224"/>
                    <a:pt x="1249" y="1213"/>
                    <a:pt x="1238" y="1202"/>
                  </a:cubicBezTo>
                  <a:lnTo>
                    <a:pt x="1238" y="1202"/>
                  </a:lnTo>
                  <a:cubicBezTo>
                    <a:pt x="1233" y="1198"/>
                    <a:pt x="1229" y="1193"/>
                    <a:pt x="1225" y="1187"/>
                  </a:cubicBezTo>
                  <a:cubicBezTo>
                    <a:pt x="1219" y="1176"/>
                    <a:pt x="1217" y="1166"/>
                    <a:pt x="1217" y="1154"/>
                  </a:cubicBezTo>
                  <a:cubicBezTo>
                    <a:pt x="1217" y="1142"/>
                    <a:pt x="1219" y="1131"/>
                    <a:pt x="1225" y="1121"/>
                  </a:cubicBezTo>
                  <a:cubicBezTo>
                    <a:pt x="1227" y="1119"/>
                    <a:pt x="1228" y="1117"/>
                    <a:pt x="1230" y="1115"/>
                  </a:cubicBezTo>
                  <a:lnTo>
                    <a:pt x="1230" y="1115"/>
                  </a:lnTo>
                  <a:cubicBezTo>
                    <a:pt x="1248" y="1091"/>
                    <a:pt x="1261" y="1071"/>
                    <a:pt x="1276" y="1045"/>
                  </a:cubicBezTo>
                  <a:cubicBezTo>
                    <a:pt x="1334" y="945"/>
                    <a:pt x="1360" y="848"/>
                    <a:pt x="1360" y="734"/>
                  </a:cubicBezTo>
                  <a:cubicBezTo>
                    <a:pt x="1360" y="619"/>
                    <a:pt x="1334" y="520"/>
                    <a:pt x="1276" y="421"/>
                  </a:cubicBezTo>
                  <a:cubicBezTo>
                    <a:pt x="1219" y="321"/>
                    <a:pt x="1147" y="249"/>
                    <a:pt x="1047" y="192"/>
                  </a:cubicBezTo>
                  <a:cubicBezTo>
                    <a:pt x="948" y="134"/>
                    <a:pt x="850" y="109"/>
                    <a:pt x="735" y="109"/>
                  </a:cubicBezTo>
                  <a:cubicBezTo>
                    <a:pt x="621" y="109"/>
                    <a:pt x="523" y="134"/>
                    <a:pt x="424" y="192"/>
                  </a:cubicBezTo>
                  <a:cubicBezTo>
                    <a:pt x="324" y="249"/>
                    <a:pt x="252" y="321"/>
                    <a:pt x="195" y="421"/>
                  </a:cubicBezTo>
                  <a:cubicBezTo>
                    <a:pt x="137" y="520"/>
                    <a:pt x="111" y="619"/>
                    <a:pt x="111" y="734"/>
                  </a:cubicBezTo>
                  <a:cubicBezTo>
                    <a:pt x="111" y="848"/>
                    <a:pt x="137" y="945"/>
                    <a:pt x="195" y="1045"/>
                  </a:cubicBezTo>
                  <a:cubicBezTo>
                    <a:pt x="252" y="1145"/>
                    <a:pt x="324" y="1217"/>
                    <a:pt x="424" y="1274"/>
                  </a:cubicBezTo>
                  <a:cubicBezTo>
                    <a:pt x="523" y="1332"/>
                    <a:pt x="621" y="1358"/>
                    <a:pt x="735" y="1358"/>
                  </a:cubicBezTo>
                  <a:cubicBezTo>
                    <a:pt x="752" y="1358"/>
                    <a:pt x="766" y="1357"/>
                    <a:pt x="782" y="1356"/>
                  </a:cubicBezTo>
                  <a:lnTo>
                    <a:pt x="782" y="1356"/>
                  </a:lnTo>
                  <a:cubicBezTo>
                    <a:pt x="784" y="1356"/>
                    <a:pt x="786" y="1355"/>
                    <a:pt x="789" y="1355"/>
                  </a:cubicBezTo>
                  <a:cubicBezTo>
                    <a:pt x="801" y="1355"/>
                    <a:pt x="811" y="1358"/>
                    <a:pt x="821" y="1364"/>
                  </a:cubicBezTo>
                  <a:cubicBezTo>
                    <a:pt x="832" y="1370"/>
                    <a:pt x="840" y="1378"/>
                    <a:pt x="846" y="1388"/>
                  </a:cubicBezTo>
                  <a:cubicBezTo>
                    <a:pt x="851" y="1395"/>
                    <a:pt x="852" y="1402"/>
                    <a:pt x="853" y="1410"/>
                  </a:cubicBezTo>
                  <a:cubicBezTo>
                    <a:pt x="856" y="1426"/>
                    <a:pt x="859" y="1441"/>
                    <a:pt x="861" y="1457"/>
                  </a:cubicBezTo>
                  <a:lnTo>
                    <a:pt x="861" y="1457"/>
                  </a:lnTo>
                  <a:cubicBezTo>
                    <a:pt x="817" y="1465"/>
                    <a:pt x="779" y="1468"/>
                    <a:pt x="735" y="1468"/>
                  </a:cubicBezTo>
                  <a:close/>
                  <a:moveTo>
                    <a:pt x="708" y="1014"/>
                  </a:moveTo>
                  <a:cubicBezTo>
                    <a:pt x="850" y="872"/>
                    <a:pt x="992" y="729"/>
                    <a:pt x="1134" y="587"/>
                  </a:cubicBezTo>
                  <a:cubicBezTo>
                    <a:pt x="1109" y="561"/>
                    <a:pt x="1083" y="535"/>
                    <a:pt x="1057" y="509"/>
                  </a:cubicBezTo>
                  <a:cubicBezTo>
                    <a:pt x="928" y="638"/>
                    <a:pt x="798" y="768"/>
                    <a:pt x="669" y="897"/>
                  </a:cubicBezTo>
                  <a:cubicBezTo>
                    <a:pt x="613" y="842"/>
                    <a:pt x="557" y="787"/>
                    <a:pt x="502" y="733"/>
                  </a:cubicBezTo>
                  <a:lnTo>
                    <a:pt x="502" y="733"/>
                  </a:lnTo>
                  <a:cubicBezTo>
                    <a:pt x="498" y="729"/>
                    <a:pt x="494" y="726"/>
                    <a:pt x="489" y="723"/>
                  </a:cubicBezTo>
                  <a:cubicBezTo>
                    <a:pt x="478" y="716"/>
                    <a:pt x="468" y="714"/>
                    <a:pt x="456" y="714"/>
                  </a:cubicBezTo>
                  <a:cubicBezTo>
                    <a:pt x="444" y="714"/>
                    <a:pt x="433" y="716"/>
                    <a:pt x="423" y="723"/>
                  </a:cubicBezTo>
                  <a:cubicBezTo>
                    <a:pt x="418" y="726"/>
                    <a:pt x="414" y="729"/>
                    <a:pt x="409" y="733"/>
                  </a:cubicBezTo>
                  <a:cubicBezTo>
                    <a:pt x="398" y="743"/>
                    <a:pt x="388" y="753"/>
                    <a:pt x="378" y="763"/>
                  </a:cubicBezTo>
                  <a:cubicBezTo>
                    <a:pt x="462" y="847"/>
                    <a:pt x="546" y="930"/>
                    <a:pt x="630" y="1013"/>
                  </a:cubicBezTo>
                  <a:lnTo>
                    <a:pt x="630" y="1013"/>
                  </a:lnTo>
                  <a:cubicBezTo>
                    <a:pt x="634" y="1017"/>
                    <a:pt x="637" y="1019"/>
                    <a:pt x="642" y="1022"/>
                  </a:cubicBezTo>
                  <a:cubicBezTo>
                    <a:pt x="650" y="1027"/>
                    <a:pt x="659" y="1029"/>
                    <a:pt x="669" y="1029"/>
                  </a:cubicBezTo>
                  <a:cubicBezTo>
                    <a:pt x="679" y="1029"/>
                    <a:pt x="688" y="1028"/>
                    <a:pt x="697" y="1022"/>
                  </a:cubicBezTo>
                  <a:cubicBezTo>
                    <a:pt x="701" y="1020"/>
                    <a:pt x="704" y="1017"/>
                    <a:pt x="708" y="1013"/>
                  </a:cubicBezTo>
                  <a:cubicBezTo>
                    <a:pt x="708" y="1014"/>
                    <a:pt x="708" y="1014"/>
                    <a:pt x="708" y="1014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49" name="Group 53">
            <a:extLst>
              <a:ext uri="{FF2B5EF4-FFF2-40B4-BE49-F238E27FC236}">
                <a16:creationId xmlns:a16="http://schemas.microsoft.com/office/drawing/2014/main" id="{C5CC5E85-27BF-BE49-A106-462DC3E503DC}"/>
              </a:ext>
            </a:extLst>
          </p:cNvPr>
          <p:cNvGrpSpPr>
            <a:grpSpLocks/>
          </p:cNvGrpSpPr>
          <p:nvPr/>
        </p:nvGrpSpPr>
        <p:grpSpPr bwMode="auto">
          <a:xfrm>
            <a:off x="2977084" y="2868474"/>
            <a:ext cx="305280" cy="463680"/>
            <a:chOff x="1681" y="1441"/>
            <a:chExt cx="212" cy="322"/>
          </a:xfrm>
        </p:grpSpPr>
        <p:sp>
          <p:nvSpPr>
            <p:cNvPr id="4150" name="Freeform 54">
              <a:extLst>
                <a:ext uri="{FF2B5EF4-FFF2-40B4-BE49-F238E27FC236}">
                  <a16:creationId xmlns:a16="http://schemas.microsoft.com/office/drawing/2014/main" id="{43880AB6-65C3-D74B-8D41-9AAE16882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441"/>
              <a:ext cx="213" cy="322"/>
            </a:xfrm>
            <a:custGeom>
              <a:avLst/>
              <a:gdLst>
                <a:gd name="T0" fmla="*/ 471 w 942"/>
                <a:gd name="T1" fmla="*/ 1425 h 1426"/>
                <a:gd name="T2" fmla="*/ 469 w 942"/>
                <a:gd name="T3" fmla="*/ 1425 h 1426"/>
                <a:gd name="T4" fmla="*/ 469 w 942"/>
                <a:gd name="T5" fmla="*/ 1425 h 1426"/>
                <a:gd name="T6" fmla="*/ 444 w 942"/>
                <a:gd name="T7" fmla="*/ 1418 h 1426"/>
                <a:gd name="T8" fmla="*/ 424 w 942"/>
                <a:gd name="T9" fmla="*/ 1398 h 1426"/>
                <a:gd name="T10" fmla="*/ 282 w 942"/>
                <a:gd name="T11" fmla="*/ 1157 h 1426"/>
                <a:gd name="T12" fmla="*/ 319 w 942"/>
                <a:gd name="T13" fmla="*/ 1135 h 1426"/>
                <a:gd name="T14" fmla="*/ 319 w 942"/>
                <a:gd name="T15" fmla="*/ 1135 h 1426"/>
                <a:gd name="T16" fmla="*/ 320 w 942"/>
                <a:gd name="T17" fmla="*/ 1134 h 1426"/>
                <a:gd name="T18" fmla="*/ 353 w 942"/>
                <a:gd name="T19" fmla="*/ 1126 h 1426"/>
                <a:gd name="T20" fmla="*/ 386 w 942"/>
                <a:gd name="T21" fmla="*/ 1134 h 1426"/>
                <a:gd name="T22" fmla="*/ 409 w 942"/>
                <a:gd name="T23" fmla="*/ 1157 h 1426"/>
                <a:gd name="T24" fmla="*/ 473 w 942"/>
                <a:gd name="T25" fmla="*/ 1265 h 1426"/>
                <a:gd name="T26" fmla="*/ 832 w 942"/>
                <a:gd name="T27" fmla="*/ 460 h 1426"/>
                <a:gd name="T28" fmla="*/ 471 w 942"/>
                <a:gd name="T29" fmla="*/ 110 h 1426"/>
                <a:gd name="T30" fmla="*/ 110 w 942"/>
                <a:gd name="T31" fmla="*/ 460 h 1426"/>
                <a:gd name="T32" fmla="*/ 227 w 942"/>
                <a:gd name="T33" fmla="*/ 837 h 1426"/>
                <a:gd name="T34" fmla="*/ 227 w 942"/>
                <a:gd name="T35" fmla="*/ 837 h 1426"/>
                <a:gd name="T36" fmla="*/ 234 w 942"/>
                <a:gd name="T37" fmla="*/ 867 h 1426"/>
                <a:gd name="T38" fmla="*/ 226 w 942"/>
                <a:gd name="T39" fmla="*/ 899 h 1426"/>
                <a:gd name="T40" fmla="*/ 201 w 942"/>
                <a:gd name="T41" fmla="*/ 923 h 1426"/>
                <a:gd name="T42" fmla="*/ 199 w 942"/>
                <a:gd name="T43" fmla="*/ 925 h 1426"/>
                <a:gd name="T44" fmla="*/ 159 w 942"/>
                <a:gd name="T45" fmla="*/ 945 h 1426"/>
                <a:gd name="T46" fmla="*/ 0 w 942"/>
                <a:gd name="T47" fmla="*/ 460 h 1426"/>
                <a:gd name="T48" fmla="*/ 471 w 942"/>
                <a:gd name="T49" fmla="*/ 0 h 1426"/>
                <a:gd name="T50" fmla="*/ 941 w 942"/>
                <a:gd name="T51" fmla="*/ 460 h 1426"/>
                <a:gd name="T52" fmla="*/ 516 w 942"/>
                <a:gd name="T53" fmla="*/ 1400 h 1426"/>
                <a:gd name="T54" fmla="*/ 516 w 942"/>
                <a:gd name="T55" fmla="*/ 1400 h 1426"/>
                <a:gd name="T56" fmla="*/ 498 w 942"/>
                <a:gd name="T57" fmla="*/ 1418 h 1426"/>
                <a:gd name="T58" fmla="*/ 471 w 942"/>
                <a:gd name="T59" fmla="*/ 1425 h 1426"/>
                <a:gd name="T60" fmla="*/ 701 w 942"/>
                <a:gd name="T61" fmla="*/ 484 h 1426"/>
                <a:gd name="T62" fmla="*/ 701 w 942"/>
                <a:gd name="T63" fmla="*/ 484 h 1426"/>
                <a:gd name="T64" fmla="*/ 701 w 942"/>
                <a:gd name="T65" fmla="*/ 484 h 1426"/>
                <a:gd name="T66" fmla="*/ 670 w 942"/>
                <a:gd name="T67" fmla="*/ 369 h 1426"/>
                <a:gd name="T68" fmla="*/ 586 w 942"/>
                <a:gd name="T69" fmla="*/ 285 h 1426"/>
                <a:gd name="T70" fmla="*/ 471 w 942"/>
                <a:gd name="T71" fmla="*/ 254 h 1426"/>
                <a:gd name="T72" fmla="*/ 356 w 942"/>
                <a:gd name="T73" fmla="*/ 285 h 1426"/>
                <a:gd name="T74" fmla="*/ 272 w 942"/>
                <a:gd name="T75" fmla="*/ 369 h 1426"/>
                <a:gd name="T76" fmla="*/ 241 w 942"/>
                <a:gd name="T77" fmla="*/ 484 h 1426"/>
                <a:gd name="T78" fmla="*/ 272 w 942"/>
                <a:gd name="T79" fmla="*/ 599 h 1426"/>
                <a:gd name="T80" fmla="*/ 356 w 942"/>
                <a:gd name="T81" fmla="*/ 683 h 1426"/>
                <a:gd name="T82" fmla="*/ 471 w 942"/>
                <a:gd name="T83" fmla="*/ 713 h 1426"/>
                <a:gd name="T84" fmla="*/ 471 w 942"/>
                <a:gd name="T85" fmla="*/ 713 h 1426"/>
                <a:gd name="T86" fmla="*/ 586 w 942"/>
                <a:gd name="T87" fmla="*/ 683 h 1426"/>
                <a:gd name="T88" fmla="*/ 670 w 942"/>
                <a:gd name="T89" fmla="*/ 599 h 1426"/>
                <a:gd name="T90" fmla="*/ 701 w 942"/>
                <a:gd name="T91" fmla="*/ 484 h 1426"/>
                <a:gd name="T92" fmla="*/ 592 w 942"/>
                <a:gd name="T93" fmla="*/ 484 h 1426"/>
                <a:gd name="T94" fmla="*/ 592 w 942"/>
                <a:gd name="T95" fmla="*/ 484 h 1426"/>
                <a:gd name="T96" fmla="*/ 575 w 942"/>
                <a:gd name="T97" fmla="*/ 544 h 1426"/>
                <a:gd name="T98" fmla="*/ 531 w 942"/>
                <a:gd name="T99" fmla="*/ 588 h 1426"/>
                <a:gd name="T100" fmla="*/ 471 w 942"/>
                <a:gd name="T101" fmla="*/ 604 h 1426"/>
                <a:gd name="T102" fmla="*/ 411 w 942"/>
                <a:gd name="T103" fmla="*/ 588 h 1426"/>
                <a:gd name="T104" fmla="*/ 367 w 942"/>
                <a:gd name="T105" fmla="*/ 544 h 1426"/>
                <a:gd name="T106" fmla="*/ 351 w 942"/>
                <a:gd name="T107" fmla="*/ 484 h 1426"/>
                <a:gd name="T108" fmla="*/ 367 w 942"/>
                <a:gd name="T109" fmla="*/ 424 h 1426"/>
                <a:gd name="T110" fmla="*/ 411 w 942"/>
                <a:gd name="T111" fmla="*/ 379 h 1426"/>
                <a:gd name="T112" fmla="*/ 471 w 942"/>
                <a:gd name="T113" fmla="*/ 363 h 1426"/>
                <a:gd name="T114" fmla="*/ 471 w 942"/>
                <a:gd name="T115" fmla="*/ 363 h 1426"/>
                <a:gd name="T116" fmla="*/ 531 w 942"/>
                <a:gd name="T117" fmla="*/ 379 h 1426"/>
                <a:gd name="T118" fmla="*/ 575 w 942"/>
                <a:gd name="T119" fmla="*/ 424 h 1426"/>
                <a:gd name="T120" fmla="*/ 592 w 942"/>
                <a:gd name="T121" fmla="*/ 484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2" h="1426">
                  <a:moveTo>
                    <a:pt x="471" y="1425"/>
                  </a:moveTo>
                  <a:cubicBezTo>
                    <a:pt x="470" y="1425"/>
                    <a:pt x="469" y="1425"/>
                    <a:pt x="469" y="1425"/>
                  </a:cubicBezTo>
                  <a:lnTo>
                    <a:pt x="469" y="1425"/>
                  </a:lnTo>
                  <a:cubicBezTo>
                    <a:pt x="460" y="1425"/>
                    <a:pt x="452" y="1422"/>
                    <a:pt x="444" y="1418"/>
                  </a:cubicBezTo>
                  <a:cubicBezTo>
                    <a:pt x="435" y="1413"/>
                    <a:pt x="429" y="1407"/>
                    <a:pt x="424" y="1398"/>
                  </a:cubicBezTo>
                  <a:cubicBezTo>
                    <a:pt x="419" y="1390"/>
                    <a:pt x="349" y="1271"/>
                    <a:pt x="282" y="1157"/>
                  </a:cubicBezTo>
                  <a:cubicBezTo>
                    <a:pt x="294" y="1150"/>
                    <a:pt x="306" y="1143"/>
                    <a:pt x="319" y="1135"/>
                  </a:cubicBezTo>
                  <a:lnTo>
                    <a:pt x="319" y="1135"/>
                  </a:lnTo>
                  <a:cubicBezTo>
                    <a:pt x="320" y="1135"/>
                    <a:pt x="320" y="1135"/>
                    <a:pt x="320" y="1134"/>
                  </a:cubicBezTo>
                  <a:cubicBezTo>
                    <a:pt x="331" y="1128"/>
                    <a:pt x="341" y="1126"/>
                    <a:pt x="353" y="1126"/>
                  </a:cubicBezTo>
                  <a:cubicBezTo>
                    <a:pt x="365" y="1126"/>
                    <a:pt x="376" y="1128"/>
                    <a:pt x="386" y="1134"/>
                  </a:cubicBezTo>
                  <a:cubicBezTo>
                    <a:pt x="396" y="1140"/>
                    <a:pt x="403" y="1147"/>
                    <a:pt x="409" y="1157"/>
                  </a:cubicBezTo>
                  <a:cubicBezTo>
                    <a:pt x="430" y="1193"/>
                    <a:pt x="451" y="1229"/>
                    <a:pt x="473" y="1265"/>
                  </a:cubicBezTo>
                  <a:cubicBezTo>
                    <a:pt x="605" y="1057"/>
                    <a:pt x="832" y="658"/>
                    <a:pt x="832" y="460"/>
                  </a:cubicBezTo>
                  <a:cubicBezTo>
                    <a:pt x="832" y="267"/>
                    <a:pt x="670" y="110"/>
                    <a:pt x="471" y="110"/>
                  </a:cubicBezTo>
                  <a:cubicBezTo>
                    <a:pt x="272" y="110"/>
                    <a:pt x="110" y="267"/>
                    <a:pt x="110" y="460"/>
                  </a:cubicBezTo>
                  <a:cubicBezTo>
                    <a:pt x="110" y="555"/>
                    <a:pt x="146" y="674"/>
                    <a:pt x="227" y="837"/>
                  </a:cubicBezTo>
                  <a:lnTo>
                    <a:pt x="227" y="837"/>
                  </a:lnTo>
                  <a:cubicBezTo>
                    <a:pt x="232" y="847"/>
                    <a:pt x="234" y="856"/>
                    <a:pt x="234" y="867"/>
                  </a:cubicBezTo>
                  <a:cubicBezTo>
                    <a:pt x="234" y="879"/>
                    <a:pt x="232" y="889"/>
                    <a:pt x="226" y="899"/>
                  </a:cubicBezTo>
                  <a:cubicBezTo>
                    <a:pt x="220" y="910"/>
                    <a:pt x="212" y="917"/>
                    <a:pt x="201" y="923"/>
                  </a:cubicBezTo>
                  <a:cubicBezTo>
                    <a:pt x="201" y="924"/>
                    <a:pt x="200" y="924"/>
                    <a:pt x="199" y="925"/>
                  </a:cubicBezTo>
                  <a:cubicBezTo>
                    <a:pt x="186" y="932"/>
                    <a:pt x="172" y="939"/>
                    <a:pt x="159" y="945"/>
                  </a:cubicBezTo>
                  <a:cubicBezTo>
                    <a:pt x="50" y="733"/>
                    <a:pt x="0" y="585"/>
                    <a:pt x="0" y="460"/>
                  </a:cubicBezTo>
                  <a:cubicBezTo>
                    <a:pt x="0" y="207"/>
                    <a:pt x="211" y="0"/>
                    <a:pt x="471" y="0"/>
                  </a:cubicBezTo>
                  <a:cubicBezTo>
                    <a:pt x="730" y="0"/>
                    <a:pt x="941" y="206"/>
                    <a:pt x="941" y="460"/>
                  </a:cubicBezTo>
                  <a:cubicBezTo>
                    <a:pt x="941" y="763"/>
                    <a:pt x="534" y="1374"/>
                    <a:pt x="516" y="1400"/>
                  </a:cubicBezTo>
                  <a:lnTo>
                    <a:pt x="516" y="1400"/>
                  </a:lnTo>
                  <a:cubicBezTo>
                    <a:pt x="512" y="1408"/>
                    <a:pt x="506" y="1413"/>
                    <a:pt x="498" y="1418"/>
                  </a:cubicBezTo>
                  <a:cubicBezTo>
                    <a:pt x="489" y="1423"/>
                    <a:pt x="481" y="1425"/>
                    <a:pt x="471" y="1425"/>
                  </a:cubicBezTo>
                  <a:close/>
                  <a:moveTo>
                    <a:pt x="701" y="484"/>
                  </a:moveTo>
                  <a:lnTo>
                    <a:pt x="701" y="484"/>
                  </a:lnTo>
                  <a:lnTo>
                    <a:pt x="701" y="484"/>
                  </a:lnTo>
                  <a:cubicBezTo>
                    <a:pt x="701" y="441"/>
                    <a:pt x="691" y="405"/>
                    <a:pt x="670" y="369"/>
                  </a:cubicBezTo>
                  <a:cubicBezTo>
                    <a:pt x="648" y="332"/>
                    <a:pt x="623" y="306"/>
                    <a:pt x="586" y="285"/>
                  </a:cubicBezTo>
                  <a:cubicBezTo>
                    <a:pt x="549" y="263"/>
                    <a:pt x="513" y="254"/>
                    <a:pt x="471" y="254"/>
                  </a:cubicBezTo>
                  <a:cubicBezTo>
                    <a:pt x="429" y="254"/>
                    <a:pt x="393" y="263"/>
                    <a:pt x="356" y="285"/>
                  </a:cubicBezTo>
                  <a:cubicBezTo>
                    <a:pt x="319" y="306"/>
                    <a:pt x="293" y="332"/>
                    <a:pt x="272" y="369"/>
                  </a:cubicBezTo>
                  <a:cubicBezTo>
                    <a:pt x="251" y="405"/>
                    <a:pt x="241" y="441"/>
                    <a:pt x="241" y="484"/>
                  </a:cubicBezTo>
                  <a:cubicBezTo>
                    <a:pt x="241" y="526"/>
                    <a:pt x="251" y="562"/>
                    <a:pt x="272" y="599"/>
                  </a:cubicBezTo>
                  <a:cubicBezTo>
                    <a:pt x="293" y="636"/>
                    <a:pt x="319" y="662"/>
                    <a:pt x="356" y="683"/>
                  </a:cubicBezTo>
                  <a:cubicBezTo>
                    <a:pt x="393" y="704"/>
                    <a:pt x="429" y="713"/>
                    <a:pt x="471" y="713"/>
                  </a:cubicBezTo>
                  <a:lnTo>
                    <a:pt x="471" y="713"/>
                  </a:lnTo>
                  <a:cubicBezTo>
                    <a:pt x="513" y="713"/>
                    <a:pt x="549" y="704"/>
                    <a:pt x="586" y="683"/>
                  </a:cubicBezTo>
                  <a:cubicBezTo>
                    <a:pt x="623" y="662"/>
                    <a:pt x="649" y="635"/>
                    <a:pt x="670" y="599"/>
                  </a:cubicBezTo>
                  <a:cubicBezTo>
                    <a:pt x="691" y="562"/>
                    <a:pt x="701" y="526"/>
                    <a:pt x="701" y="484"/>
                  </a:cubicBezTo>
                  <a:close/>
                  <a:moveTo>
                    <a:pt x="592" y="484"/>
                  </a:moveTo>
                  <a:lnTo>
                    <a:pt x="592" y="484"/>
                  </a:lnTo>
                  <a:cubicBezTo>
                    <a:pt x="592" y="506"/>
                    <a:pt x="586" y="525"/>
                    <a:pt x="575" y="544"/>
                  </a:cubicBezTo>
                  <a:cubicBezTo>
                    <a:pt x="563" y="563"/>
                    <a:pt x="550" y="577"/>
                    <a:pt x="531" y="588"/>
                  </a:cubicBezTo>
                  <a:cubicBezTo>
                    <a:pt x="511" y="599"/>
                    <a:pt x="493" y="604"/>
                    <a:pt x="471" y="604"/>
                  </a:cubicBezTo>
                  <a:cubicBezTo>
                    <a:pt x="449" y="604"/>
                    <a:pt x="430" y="599"/>
                    <a:pt x="411" y="588"/>
                  </a:cubicBezTo>
                  <a:cubicBezTo>
                    <a:pt x="392" y="577"/>
                    <a:pt x="378" y="563"/>
                    <a:pt x="367" y="544"/>
                  </a:cubicBezTo>
                  <a:cubicBezTo>
                    <a:pt x="356" y="525"/>
                    <a:pt x="351" y="506"/>
                    <a:pt x="351" y="484"/>
                  </a:cubicBezTo>
                  <a:cubicBezTo>
                    <a:pt x="351" y="462"/>
                    <a:pt x="356" y="443"/>
                    <a:pt x="367" y="424"/>
                  </a:cubicBezTo>
                  <a:cubicBezTo>
                    <a:pt x="378" y="404"/>
                    <a:pt x="392" y="390"/>
                    <a:pt x="411" y="379"/>
                  </a:cubicBezTo>
                  <a:cubicBezTo>
                    <a:pt x="430" y="367"/>
                    <a:pt x="449" y="363"/>
                    <a:pt x="471" y="363"/>
                  </a:cubicBezTo>
                  <a:lnTo>
                    <a:pt x="471" y="363"/>
                  </a:lnTo>
                  <a:cubicBezTo>
                    <a:pt x="493" y="363"/>
                    <a:pt x="511" y="367"/>
                    <a:pt x="531" y="379"/>
                  </a:cubicBezTo>
                  <a:cubicBezTo>
                    <a:pt x="550" y="390"/>
                    <a:pt x="563" y="404"/>
                    <a:pt x="575" y="424"/>
                  </a:cubicBezTo>
                  <a:cubicBezTo>
                    <a:pt x="586" y="443"/>
                    <a:pt x="592" y="462"/>
                    <a:pt x="592" y="484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51" name="Group 55">
            <a:extLst>
              <a:ext uri="{FF2B5EF4-FFF2-40B4-BE49-F238E27FC236}">
                <a16:creationId xmlns:a16="http://schemas.microsoft.com/office/drawing/2014/main" id="{774A67AA-CF40-6841-905A-1B3CDADB253F}"/>
              </a:ext>
            </a:extLst>
          </p:cNvPr>
          <p:cNvGrpSpPr>
            <a:grpSpLocks/>
          </p:cNvGrpSpPr>
          <p:nvPr/>
        </p:nvGrpSpPr>
        <p:grpSpPr bwMode="auto">
          <a:xfrm>
            <a:off x="4607701" y="2877114"/>
            <a:ext cx="453600" cy="446400"/>
            <a:chOff x="2675" y="1445"/>
            <a:chExt cx="315" cy="310"/>
          </a:xfrm>
        </p:grpSpPr>
        <p:sp>
          <p:nvSpPr>
            <p:cNvPr id="4152" name="Freeform 56">
              <a:extLst>
                <a:ext uri="{FF2B5EF4-FFF2-40B4-BE49-F238E27FC236}">
                  <a16:creationId xmlns:a16="http://schemas.microsoft.com/office/drawing/2014/main" id="{D1BAF0E1-8366-5449-8E9C-E7CC39C8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445"/>
              <a:ext cx="315" cy="310"/>
            </a:xfrm>
            <a:custGeom>
              <a:avLst/>
              <a:gdLst>
                <a:gd name="T0" fmla="*/ 1315 w 1394"/>
                <a:gd name="T1" fmla="*/ 751 h 1371"/>
                <a:gd name="T2" fmla="*/ 751 w 1394"/>
                <a:gd name="T3" fmla="*/ 186 h 1371"/>
                <a:gd name="T4" fmla="*/ 751 w 1394"/>
                <a:gd name="T5" fmla="*/ 1370 h 1371"/>
                <a:gd name="T6" fmla="*/ 642 w 1394"/>
                <a:gd name="T7" fmla="*/ 1370 h 1371"/>
                <a:gd name="T8" fmla="*/ 642 w 1394"/>
                <a:gd name="T9" fmla="*/ 186 h 1371"/>
                <a:gd name="T10" fmla="*/ 124 w 1394"/>
                <a:gd name="T11" fmla="*/ 704 h 1371"/>
                <a:gd name="T12" fmla="*/ 124 w 1394"/>
                <a:gd name="T13" fmla="*/ 704 h 1371"/>
                <a:gd name="T14" fmla="*/ 111 w 1394"/>
                <a:gd name="T15" fmla="*/ 715 h 1371"/>
                <a:gd name="T16" fmla="*/ 78 w 1394"/>
                <a:gd name="T17" fmla="*/ 724 h 1371"/>
                <a:gd name="T18" fmla="*/ 45 w 1394"/>
                <a:gd name="T19" fmla="*/ 715 h 1371"/>
                <a:gd name="T20" fmla="*/ 31 w 1394"/>
                <a:gd name="T21" fmla="*/ 704 h 1371"/>
                <a:gd name="T22" fmla="*/ 0 w 1394"/>
                <a:gd name="T23" fmla="*/ 674 h 1371"/>
                <a:gd name="T24" fmla="*/ 658 w 1394"/>
                <a:gd name="T25" fmla="*/ 16 h 1371"/>
                <a:gd name="T26" fmla="*/ 658 w 1394"/>
                <a:gd name="T27" fmla="*/ 16 h 1371"/>
                <a:gd name="T28" fmla="*/ 669 w 1394"/>
                <a:gd name="T29" fmla="*/ 7 h 1371"/>
                <a:gd name="T30" fmla="*/ 697 w 1394"/>
                <a:gd name="T31" fmla="*/ 0 h 1371"/>
                <a:gd name="T32" fmla="*/ 724 w 1394"/>
                <a:gd name="T33" fmla="*/ 7 h 1371"/>
                <a:gd name="T34" fmla="*/ 735 w 1394"/>
                <a:gd name="T35" fmla="*/ 16 h 1371"/>
                <a:gd name="T36" fmla="*/ 1393 w 1394"/>
                <a:gd name="T37" fmla="*/ 674 h 1371"/>
                <a:gd name="T38" fmla="*/ 1315 w 1394"/>
                <a:gd name="T39" fmla="*/ 751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71">
                  <a:moveTo>
                    <a:pt x="1315" y="751"/>
                  </a:moveTo>
                  <a:cubicBezTo>
                    <a:pt x="1127" y="563"/>
                    <a:pt x="939" y="374"/>
                    <a:pt x="751" y="186"/>
                  </a:cubicBezTo>
                  <a:cubicBezTo>
                    <a:pt x="751" y="581"/>
                    <a:pt x="751" y="975"/>
                    <a:pt x="751" y="1370"/>
                  </a:cubicBezTo>
                  <a:cubicBezTo>
                    <a:pt x="715" y="1370"/>
                    <a:pt x="678" y="1370"/>
                    <a:pt x="642" y="1370"/>
                  </a:cubicBezTo>
                  <a:cubicBezTo>
                    <a:pt x="642" y="975"/>
                    <a:pt x="642" y="581"/>
                    <a:pt x="642" y="186"/>
                  </a:cubicBezTo>
                  <a:cubicBezTo>
                    <a:pt x="469" y="359"/>
                    <a:pt x="296" y="532"/>
                    <a:pt x="124" y="704"/>
                  </a:cubicBezTo>
                  <a:lnTo>
                    <a:pt x="124" y="704"/>
                  </a:lnTo>
                  <a:cubicBezTo>
                    <a:pt x="120" y="709"/>
                    <a:pt x="116" y="713"/>
                    <a:pt x="111" y="715"/>
                  </a:cubicBezTo>
                  <a:cubicBezTo>
                    <a:pt x="100" y="722"/>
                    <a:pt x="90" y="724"/>
                    <a:pt x="78" y="724"/>
                  </a:cubicBezTo>
                  <a:cubicBezTo>
                    <a:pt x="66" y="724"/>
                    <a:pt x="55" y="721"/>
                    <a:pt x="45" y="715"/>
                  </a:cubicBezTo>
                  <a:cubicBezTo>
                    <a:pt x="39" y="712"/>
                    <a:pt x="35" y="709"/>
                    <a:pt x="31" y="704"/>
                  </a:cubicBezTo>
                  <a:cubicBezTo>
                    <a:pt x="21" y="694"/>
                    <a:pt x="10" y="684"/>
                    <a:pt x="0" y="674"/>
                  </a:cubicBezTo>
                  <a:cubicBezTo>
                    <a:pt x="219" y="454"/>
                    <a:pt x="438" y="235"/>
                    <a:pt x="658" y="16"/>
                  </a:cubicBezTo>
                  <a:lnTo>
                    <a:pt x="658" y="16"/>
                  </a:lnTo>
                  <a:cubicBezTo>
                    <a:pt x="662" y="12"/>
                    <a:pt x="664" y="10"/>
                    <a:pt x="669" y="7"/>
                  </a:cubicBezTo>
                  <a:cubicBezTo>
                    <a:pt x="677" y="2"/>
                    <a:pt x="687" y="0"/>
                    <a:pt x="697" y="0"/>
                  </a:cubicBezTo>
                  <a:cubicBezTo>
                    <a:pt x="706" y="0"/>
                    <a:pt x="716" y="2"/>
                    <a:pt x="724" y="7"/>
                  </a:cubicBezTo>
                  <a:cubicBezTo>
                    <a:pt x="729" y="10"/>
                    <a:pt x="731" y="12"/>
                    <a:pt x="735" y="16"/>
                  </a:cubicBezTo>
                  <a:cubicBezTo>
                    <a:pt x="955" y="235"/>
                    <a:pt x="1174" y="454"/>
                    <a:pt x="1393" y="674"/>
                  </a:cubicBezTo>
                  <a:cubicBezTo>
                    <a:pt x="1367" y="699"/>
                    <a:pt x="1341" y="725"/>
                    <a:pt x="1315" y="751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53" name="Group 57">
            <a:extLst>
              <a:ext uri="{FF2B5EF4-FFF2-40B4-BE49-F238E27FC236}">
                <a16:creationId xmlns:a16="http://schemas.microsoft.com/office/drawing/2014/main" id="{8DABDA8E-4FF4-0648-96A1-376E1688983A}"/>
              </a:ext>
            </a:extLst>
          </p:cNvPr>
          <p:cNvGrpSpPr>
            <a:grpSpLocks/>
          </p:cNvGrpSpPr>
          <p:nvPr/>
        </p:nvGrpSpPr>
        <p:grpSpPr bwMode="auto">
          <a:xfrm>
            <a:off x="3704881" y="2873514"/>
            <a:ext cx="446400" cy="453600"/>
            <a:chOff x="2176" y="1445"/>
            <a:chExt cx="310" cy="315"/>
          </a:xfrm>
        </p:grpSpPr>
        <p:sp>
          <p:nvSpPr>
            <p:cNvPr id="4154" name="Freeform 58">
              <a:extLst>
                <a:ext uri="{FF2B5EF4-FFF2-40B4-BE49-F238E27FC236}">
                  <a16:creationId xmlns:a16="http://schemas.microsoft.com/office/drawing/2014/main" id="{F086C7FC-CF6A-4C41-B471-43FCF7256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1445"/>
              <a:ext cx="310" cy="315"/>
            </a:xfrm>
            <a:custGeom>
              <a:avLst/>
              <a:gdLst>
                <a:gd name="T0" fmla="*/ 1370 w 1371"/>
                <a:gd name="T1" fmla="*/ 751 h 1394"/>
                <a:gd name="T2" fmla="*/ 186 w 1371"/>
                <a:gd name="T3" fmla="*/ 751 h 1394"/>
                <a:gd name="T4" fmla="*/ 704 w 1371"/>
                <a:gd name="T5" fmla="*/ 1269 h 1394"/>
                <a:gd name="T6" fmla="*/ 704 w 1371"/>
                <a:gd name="T7" fmla="*/ 1269 h 1394"/>
                <a:gd name="T8" fmla="*/ 715 w 1371"/>
                <a:gd name="T9" fmla="*/ 1282 h 1394"/>
                <a:gd name="T10" fmla="*/ 724 w 1371"/>
                <a:gd name="T11" fmla="*/ 1315 h 1394"/>
                <a:gd name="T12" fmla="*/ 715 w 1371"/>
                <a:gd name="T13" fmla="*/ 1348 h 1394"/>
                <a:gd name="T14" fmla="*/ 704 w 1371"/>
                <a:gd name="T15" fmla="*/ 1362 h 1394"/>
                <a:gd name="T16" fmla="*/ 674 w 1371"/>
                <a:gd name="T17" fmla="*/ 1393 h 1394"/>
                <a:gd name="T18" fmla="*/ 16 w 1371"/>
                <a:gd name="T19" fmla="*/ 735 h 1394"/>
                <a:gd name="T20" fmla="*/ 16 w 1371"/>
                <a:gd name="T21" fmla="*/ 735 h 1394"/>
                <a:gd name="T22" fmla="*/ 7 w 1371"/>
                <a:gd name="T23" fmla="*/ 724 h 1394"/>
                <a:gd name="T24" fmla="*/ 0 w 1371"/>
                <a:gd name="T25" fmla="*/ 697 h 1394"/>
                <a:gd name="T26" fmla="*/ 7 w 1371"/>
                <a:gd name="T27" fmla="*/ 669 h 1394"/>
                <a:gd name="T28" fmla="*/ 16 w 1371"/>
                <a:gd name="T29" fmla="*/ 658 h 1394"/>
                <a:gd name="T30" fmla="*/ 674 w 1371"/>
                <a:gd name="T31" fmla="*/ 0 h 1394"/>
                <a:gd name="T32" fmla="*/ 751 w 1371"/>
                <a:gd name="T33" fmla="*/ 78 h 1394"/>
                <a:gd name="T34" fmla="*/ 186 w 1371"/>
                <a:gd name="T35" fmla="*/ 642 h 1394"/>
                <a:gd name="T36" fmla="*/ 1370 w 1371"/>
                <a:gd name="T37" fmla="*/ 642 h 1394"/>
                <a:gd name="T38" fmla="*/ 1370 w 1371"/>
                <a:gd name="T39" fmla="*/ 751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1" h="1394">
                  <a:moveTo>
                    <a:pt x="1370" y="751"/>
                  </a:moveTo>
                  <a:cubicBezTo>
                    <a:pt x="975" y="751"/>
                    <a:pt x="581" y="751"/>
                    <a:pt x="186" y="751"/>
                  </a:cubicBezTo>
                  <a:cubicBezTo>
                    <a:pt x="359" y="924"/>
                    <a:pt x="532" y="1097"/>
                    <a:pt x="704" y="1269"/>
                  </a:cubicBezTo>
                  <a:lnTo>
                    <a:pt x="704" y="1269"/>
                  </a:lnTo>
                  <a:cubicBezTo>
                    <a:pt x="709" y="1273"/>
                    <a:pt x="713" y="1277"/>
                    <a:pt x="715" y="1282"/>
                  </a:cubicBezTo>
                  <a:cubicBezTo>
                    <a:pt x="722" y="1293"/>
                    <a:pt x="724" y="1303"/>
                    <a:pt x="724" y="1315"/>
                  </a:cubicBezTo>
                  <a:cubicBezTo>
                    <a:pt x="724" y="1327"/>
                    <a:pt x="721" y="1338"/>
                    <a:pt x="715" y="1348"/>
                  </a:cubicBezTo>
                  <a:cubicBezTo>
                    <a:pt x="712" y="1354"/>
                    <a:pt x="709" y="1358"/>
                    <a:pt x="704" y="1362"/>
                  </a:cubicBezTo>
                  <a:cubicBezTo>
                    <a:pt x="694" y="1372"/>
                    <a:pt x="684" y="1383"/>
                    <a:pt x="674" y="1393"/>
                  </a:cubicBezTo>
                  <a:cubicBezTo>
                    <a:pt x="454" y="1174"/>
                    <a:pt x="235" y="955"/>
                    <a:pt x="16" y="735"/>
                  </a:cubicBezTo>
                  <a:lnTo>
                    <a:pt x="16" y="735"/>
                  </a:lnTo>
                  <a:cubicBezTo>
                    <a:pt x="12" y="731"/>
                    <a:pt x="10" y="729"/>
                    <a:pt x="7" y="724"/>
                  </a:cubicBezTo>
                  <a:cubicBezTo>
                    <a:pt x="2" y="716"/>
                    <a:pt x="0" y="706"/>
                    <a:pt x="0" y="697"/>
                  </a:cubicBezTo>
                  <a:cubicBezTo>
                    <a:pt x="0" y="687"/>
                    <a:pt x="2" y="677"/>
                    <a:pt x="7" y="669"/>
                  </a:cubicBezTo>
                  <a:cubicBezTo>
                    <a:pt x="10" y="664"/>
                    <a:pt x="12" y="662"/>
                    <a:pt x="16" y="658"/>
                  </a:cubicBezTo>
                  <a:cubicBezTo>
                    <a:pt x="235" y="438"/>
                    <a:pt x="454" y="219"/>
                    <a:pt x="674" y="0"/>
                  </a:cubicBezTo>
                  <a:cubicBezTo>
                    <a:pt x="699" y="26"/>
                    <a:pt x="725" y="52"/>
                    <a:pt x="751" y="78"/>
                  </a:cubicBezTo>
                  <a:cubicBezTo>
                    <a:pt x="563" y="266"/>
                    <a:pt x="374" y="454"/>
                    <a:pt x="186" y="642"/>
                  </a:cubicBezTo>
                  <a:cubicBezTo>
                    <a:pt x="581" y="642"/>
                    <a:pt x="975" y="642"/>
                    <a:pt x="1370" y="642"/>
                  </a:cubicBezTo>
                  <a:cubicBezTo>
                    <a:pt x="1370" y="678"/>
                    <a:pt x="1370" y="715"/>
                    <a:pt x="1370" y="751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55" name="Group 59">
            <a:extLst>
              <a:ext uri="{FF2B5EF4-FFF2-40B4-BE49-F238E27FC236}">
                <a16:creationId xmlns:a16="http://schemas.microsoft.com/office/drawing/2014/main" id="{79142D5C-54ED-4848-80AA-04C4C586993E}"/>
              </a:ext>
            </a:extLst>
          </p:cNvPr>
          <p:cNvGrpSpPr>
            <a:grpSpLocks/>
          </p:cNvGrpSpPr>
          <p:nvPr/>
        </p:nvGrpSpPr>
        <p:grpSpPr bwMode="auto">
          <a:xfrm>
            <a:off x="6453958" y="2873514"/>
            <a:ext cx="446400" cy="453600"/>
            <a:chOff x="4266" y="1445"/>
            <a:chExt cx="310" cy="315"/>
          </a:xfrm>
        </p:grpSpPr>
        <p:sp>
          <p:nvSpPr>
            <p:cNvPr id="4156" name="Freeform 60">
              <a:extLst>
                <a:ext uri="{FF2B5EF4-FFF2-40B4-BE49-F238E27FC236}">
                  <a16:creationId xmlns:a16="http://schemas.microsoft.com/office/drawing/2014/main" id="{7B40F212-7389-354C-B7B3-EA224D85F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445"/>
              <a:ext cx="310" cy="315"/>
            </a:xfrm>
            <a:custGeom>
              <a:avLst/>
              <a:gdLst>
                <a:gd name="T0" fmla="*/ 1354 w 1371"/>
                <a:gd name="T1" fmla="*/ 735 h 1394"/>
                <a:gd name="T2" fmla="*/ 697 w 1371"/>
                <a:gd name="T3" fmla="*/ 1393 h 1394"/>
                <a:gd name="T4" fmla="*/ 619 w 1371"/>
                <a:gd name="T5" fmla="*/ 1315 h 1394"/>
                <a:gd name="T6" fmla="*/ 1184 w 1371"/>
                <a:gd name="T7" fmla="*/ 751 h 1394"/>
                <a:gd name="T8" fmla="*/ 0 w 1371"/>
                <a:gd name="T9" fmla="*/ 751 h 1394"/>
                <a:gd name="T10" fmla="*/ 0 w 1371"/>
                <a:gd name="T11" fmla="*/ 642 h 1394"/>
                <a:gd name="T12" fmla="*/ 1184 w 1371"/>
                <a:gd name="T13" fmla="*/ 642 h 1394"/>
                <a:gd name="T14" fmla="*/ 666 w 1371"/>
                <a:gd name="T15" fmla="*/ 124 h 1394"/>
                <a:gd name="T16" fmla="*/ 666 w 1371"/>
                <a:gd name="T17" fmla="*/ 124 h 1394"/>
                <a:gd name="T18" fmla="*/ 655 w 1371"/>
                <a:gd name="T19" fmla="*/ 111 h 1394"/>
                <a:gd name="T20" fmla="*/ 647 w 1371"/>
                <a:gd name="T21" fmla="*/ 78 h 1394"/>
                <a:gd name="T22" fmla="*/ 655 w 1371"/>
                <a:gd name="T23" fmla="*/ 45 h 1394"/>
                <a:gd name="T24" fmla="*/ 666 w 1371"/>
                <a:gd name="T25" fmla="*/ 31 h 1394"/>
                <a:gd name="T26" fmla="*/ 697 w 1371"/>
                <a:gd name="T27" fmla="*/ 0 h 1394"/>
                <a:gd name="T28" fmla="*/ 1354 w 1371"/>
                <a:gd name="T29" fmla="*/ 658 h 1394"/>
                <a:gd name="T30" fmla="*/ 1354 w 1371"/>
                <a:gd name="T31" fmla="*/ 658 h 1394"/>
                <a:gd name="T32" fmla="*/ 1363 w 1371"/>
                <a:gd name="T33" fmla="*/ 669 h 1394"/>
                <a:gd name="T34" fmla="*/ 1370 w 1371"/>
                <a:gd name="T35" fmla="*/ 697 h 1394"/>
                <a:gd name="T36" fmla="*/ 1363 w 1371"/>
                <a:gd name="T37" fmla="*/ 724 h 1394"/>
                <a:gd name="T38" fmla="*/ 1354 w 1371"/>
                <a:gd name="T39" fmla="*/ 7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1" h="1394">
                  <a:moveTo>
                    <a:pt x="1354" y="735"/>
                  </a:moveTo>
                  <a:cubicBezTo>
                    <a:pt x="1135" y="955"/>
                    <a:pt x="916" y="1174"/>
                    <a:pt x="697" y="1393"/>
                  </a:cubicBezTo>
                  <a:cubicBezTo>
                    <a:pt x="671" y="1367"/>
                    <a:pt x="645" y="1341"/>
                    <a:pt x="619" y="1315"/>
                  </a:cubicBezTo>
                  <a:cubicBezTo>
                    <a:pt x="807" y="1127"/>
                    <a:pt x="996" y="939"/>
                    <a:pt x="1184" y="751"/>
                  </a:cubicBezTo>
                  <a:cubicBezTo>
                    <a:pt x="789" y="751"/>
                    <a:pt x="395" y="751"/>
                    <a:pt x="0" y="751"/>
                  </a:cubicBezTo>
                  <a:cubicBezTo>
                    <a:pt x="0" y="715"/>
                    <a:pt x="0" y="678"/>
                    <a:pt x="0" y="642"/>
                  </a:cubicBezTo>
                  <a:cubicBezTo>
                    <a:pt x="395" y="642"/>
                    <a:pt x="789" y="642"/>
                    <a:pt x="1184" y="642"/>
                  </a:cubicBezTo>
                  <a:cubicBezTo>
                    <a:pt x="1011" y="469"/>
                    <a:pt x="838" y="296"/>
                    <a:pt x="666" y="124"/>
                  </a:cubicBezTo>
                  <a:lnTo>
                    <a:pt x="666" y="124"/>
                  </a:lnTo>
                  <a:cubicBezTo>
                    <a:pt x="662" y="120"/>
                    <a:pt x="657" y="116"/>
                    <a:pt x="655" y="111"/>
                  </a:cubicBezTo>
                  <a:cubicBezTo>
                    <a:pt x="648" y="100"/>
                    <a:pt x="647" y="90"/>
                    <a:pt x="647" y="78"/>
                  </a:cubicBezTo>
                  <a:cubicBezTo>
                    <a:pt x="647" y="66"/>
                    <a:pt x="649" y="55"/>
                    <a:pt x="655" y="45"/>
                  </a:cubicBezTo>
                  <a:cubicBezTo>
                    <a:pt x="658" y="39"/>
                    <a:pt x="662" y="35"/>
                    <a:pt x="666" y="31"/>
                  </a:cubicBezTo>
                  <a:cubicBezTo>
                    <a:pt x="676" y="21"/>
                    <a:pt x="686" y="10"/>
                    <a:pt x="697" y="0"/>
                  </a:cubicBezTo>
                  <a:cubicBezTo>
                    <a:pt x="916" y="219"/>
                    <a:pt x="1135" y="438"/>
                    <a:pt x="1354" y="658"/>
                  </a:cubicBezTo>
                  <a:lnTo>
                    <a:pt x="1354" y="658"/>
                  </a:lnTo>
                  <a:cubicBezTo>
                    <a:pt x="1358" y="662"/>
                    <a:pt x="1360" y="664"/>
                    <a:pt x="1363" y="669"/>
                  </a:cubicBezTo>
                  <a:cubicBezTo>
                    <a:pt x="1368" y="677"/>
                    <a:pt x="1370" y="687"/>
                    <a:pt x="1370" y="697"/>
                  </a:cubicBezTo>
                  <a:cubicBezTo>
                    <a:pt x="1370" y="706"/>
                    <a:pt x="1368" y="716"/>
                    <a:pt x="1363" y="724"/>
                  </a:cubicBezTo>
                  <a:cubicBezTo>
                    <a:pt x="1360" y="729"/>
                    <a:pt x="1358" y="731"/>
                    <a:pt x="1354" y="735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57" name="Group 61">
            <a:extLst>
              <a:ext uri="{FF2B5EF4-FFF2-40B4-BE49-F238E27FC236}">
                <a16:creationId xmlns:a16="http://schemas.microsoft.com/office/drawing/2014/main" id="{50F6D041-F27E-1C47-A0EC-B0EB174F59F8}"/>
              </a:ext>
            </a:extLst>
          </p:cNvPr>
          <p:cNvGrpSpPr>
            <a:grpSpLocks/>
          </p:cNvGrpSpPr>
          <p:nvPr/>
        </p:nvGrpSpPr>
        <p:grpSpPr bwMode="auto">
          <a:xfrm>
            <a:off x="5517721" y="2877114"/>
            <a:ext cx="453600" cy="446400"/>
            <a:chOff x="3174" y="1445"/>
            <a:chExt cx="315" cy="310"/>
          </a:xfrm>
        </p:grpSpPr>
        <p:sp>
          <p:nvSpPr>
            <p:cNvPr id="4158" name="Freeform 62">
              <a:extLst>
                <a:ext uri="{FF2B5EF4-FFF2-40B4-BE49-F238E27FC236}">
                  <a16:creationId xmlns:a16="http://schemas.microsoft.com/office/drawing/2014/main" id="{C820CED9-F5AB-144C-BB03-241812B52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1445"/>
              <a:ext cx="315" cy="310"/>
            </a:xfrm>
            <a:custGeom>
              <a:avLst/>
              <a:gdLst>
                <a:gd name="T0" fmla="*/ 1393 w 1394"/>
                <a:gd name="T1" fmla="*/ 697 h 1371"/>
                <a:gd name="T2" fmla="*/ 735 w 1394"/>
                <a:gd name="T3" fmla="*/ 1354 h 1371"/>
                <a:gd name="T4" fmla="*/ 735 w 1394"/>
                <a:gd name="T5" fmla="*/ 1354 h 1371"/>
                <a:gd name="T6" fmla="*/ 724 w 1394"/>
                <a:gd name="T7" fmla="*/ 1363 h 1371"/>
                <a:gd name="T8" fmla="*/ 697 w 1394"/>
                <a:gd name="T9" fmla="*/ 1370 h 1371"/>
                <a:gd name="T10" fmla="*/ 669 w 1394"/>
                <a:gd name="T11" fmla="*/ 1363 h 1371"/>
                <a:gd name="T12" fmla="*/ 658 w 1394"/>
                <a:gd name="T13" fmla="*/ 1354 h 1371"/>
                <a:gd name="T14" fmla="*/ 0 w 1394"/>
                <a:gd name="T15" fmla="*/ 697 h 1371"/>
                <a:gd name="T16" fmla="*/ 78 w 1394"/>
                <a:gd name="T17" fmla="*/ 619 h 1371"/>
                <a:gd name="T18" fmla="*/ 642 w 1394"/>
                <a:gd name="T19" fmla="*/ 1184 h 1371"/>
                <a:gd name="T20" fmla="*/ 642 w 1394"/>
                <a:gd name="T21" fmla="*/ 0 h 1371"/>
                <a:gd name="T22" fmla="*/ 751 w 1394"/>
                <a:gd name="T23" fmla="*/ 0 h 1371"/>
                <a:gd name="T24" fmla="*/ 751 w 1394"/>
                <a:gd name="T25" fmla="*/ 1184 h 1371"/>
                <a:gd name="T26" fmla="*/ 1269 w 1394"/>
                <a:gd name="T27" fmla="*/ 666 h 1371"/>
                <a:gd name="T28" fmla="*/ 1269 w 1394"/>
                <a:gd name="T29" fmla="*/ 666 h 1371"/>
                <a:gd name="T30" fmla="*/ 1282 w 1394"/>
                <a:gd name="T31" fmla="*/ 655 h 1371"/>
                <a:gd name="T32" fmla="*/ 1315 w 1394"/>
                <a:gd name="T33" fmla="*/ 647 h 1371"/>
                <a:gd name="T34" fmla="*/ 1348 w 1394"/>
                <a:gd name="T35" fmla="*/ 655 h 1371"/>
                <a:gd name="T36" fmla="*/ 1362 w 1394"/>
                <a:gd name="T37" fmla="*/ 666 h 1371"/>
                <a:gd name="T38" fmla="*/ 1393 w 1394"/>
                <a:gd name="T39" fmla="*/ 697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71">
                  <a:moveTo>
                    <a:pt x="1393" y="697"/>
                  </a:moveTo>
                  <a:cubicBezTo>
                    <a:pt x="1174" y="916"/>
                    <a:pt x="955" y="1135"/>
                    <a:pt x="735" y="1354"/>
                  </a:cubicBezTo>
                  <a:lnTo>
                    <a:pt x="735" y="1354"/>
                  </a:lnTo>
                  <a:cubicBezTo>
                    <a:pt x="731" y="1358"/>
                    <a:pt x="729" y="1360"/>
                    <a:pt x="724" y="1363"/>
                  </a:cubicBezTo>
                  <a:cubicBezTo>
                    <a:pt x="716" y="1368"/>
                    <a:pt x="706" y="1370"/>
                    <a:pt x="697" y="1370"/>
                  </a:cubicBezTo>
                  <a:cubicBezTo>
                    <a:pt x="687" y="1370"/>
                    <a:pt x="677" y="1368"/>
                    <a:pt x="669" y="1363"/>
                  </a:cubicBezTo>
                  <a:cubicBezTo>
                    <a:pt x="664" y="1360"/>
                    <a:pt x="662" y="1358"/>
                    <a:pt x="658" y="1354"/>
                  </a:cubicBezTo>
                  <a:cubicBezTo>
                    <a:pt x="438" y="1135"/>
                    <a:pt x="219" y="916"/>
                    <a:pt x="0" y="697"/>
                  </a:cubicBezTo>
                  <a:cubicBezTo>
                    <a:pt x="26" y="671"/>
                    <a:pt x="52" y="645"/>
                    <a:pt x="78" y="619"/>
                  </a:cubicBezTo>
                  <a:cubicBezTo>
                    <a:pt x="266" y="807"/>
                    <a:pt x="454" y="996"/>
                    <a:pt x="642" y="1184"/>
                  </a:cubicBezTo>
                  <a:cubicBezTo>
                    <a:pt x="642" y="789"/>
                    <a:pt x="642" y="395"/>
                    <a:pt x="642" y="0"/>
                  </a:cubicBezTo>
                  <a:cubicBezTo>
                    <a:pt x="678" y="0"/>
                    <a:pt x="715" y="0"/>
                    <a:pt x="751" y="0"/>
                  </a:cubicBezTo>
                  <a:cubicBezTo>
                    <a:pt x="751" y="395"/>
                    <a:pt x="751" y="789"/>
                    <a:pt x="751" y="1184"/>
                  </a:cubicBezTo>
                  <a:cubicBezTo>
                    <a:pt x="924" y="1011"/>
                    <a:pt x="1097" y="838"/>
                    <a:pt x="1269" y="666"/>
                  </a:cubicBezTo>
                  <a:lnTo>
                    <a:pt x="1269" y="666"/>
                  </a:lnTo>
                  <a:cubicBezTo>
                    <a:pt x="1273" y="662"/>
                    <a:pt x="1277" y="657"/>
                    <a:pt x="1282" y="655"/>
                  </a:cubicBezTo>
                  <a:cubicBezTo>
                    <a:pt x="1293" y="648"/>
                    <a:pt x="1303" y="647"/>
                    <a:pt x="1315" y="647"/>
                  </a:cubicBezTo>
                  <a:cubicBezTo>
                    <a:pt x="1327" y="647"/>
                    <a:pt x="1338" y="649"/>
                    <a:pt x="1348" y="655"/>
                  </a:cubicBezTo>
                  <a:cubicBezTo>
                    <a:pt x="1354" y="658"/>
                    <a:pt x="1358" y="662"/>
                    <a:pt x="1362" y="666"/>
                  </a:cubicBezTo>
                  <a:cubicBezTo>
                    <a:pt x="1372" y="676"/>
                    <a:pt x="1383" y="686"/>
                    <a:pt x="1393" y="697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59" name="Group 63">
            <a:extLst>
              <a:ext uri="{FF2B5EF4-FFF2-40B4-BE49-F238E27FC236}">
                <a16:creationId xmlns:a16="http://schemas.microsoft.com/office/drawing/2014/main" id="{02398F30-7A39-DA40-AAA8-AD203B45B3BD}"/>
              </a:ext>
            </a:extLst>
          </p:cNvPr>
          <p:cNvGrpSpPr>
            <a:grpSpLocks/>
          </p:cNvGrpSpPr>
          <p:nvPr/>
        </p:nvGrpSpPr>
        <p:grpSpPr bwMode="auto">
          <a:xfrm>
            <a:off x="356826" y="3958058"/>
            <a:ext cx="463680" cy="391680"/>
            <a:chOff x="728" y="2172"/>
            <a:chExt cx="322" cy="272"/>
          </a:xfrm>
        </p:grpSpPr>
        <p:sp>
          <p:nvSpPr>
            <p:cNvPr id="4160" name="Freeform 64">
              <a:extLst>
                <a:ext uri="{FF2B5EF4-FFF2-40B4-BE49-F238E27FC236}">
                  <a16:creationId xmlns:a16="http://schemas.microsoft.com/office/drawing/2014/main" id="{22FFF6D1-10EB-AA42-B4F3-D732CF5E3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172"/>
              <a:ext cx="322" cy="272"/>
            </a:xfrm>
            <a:custGeom>
              <a:avLst/>
              <a:gdLst>
                <a:gd name="T0" fmla="*/ 210 w 1425"/>
                <a:gd name="T1" fmla="*/ 1205 h 1206"/>
                <a:gd name="T2" fmla="*/ 105 w 1425"/>
                <a:gd name="T3" fmla="*/ 1177 h 1206"/>
                <a:gd name="T4" fmla="*/ 0 w 1425"/>
                <a:gd name="T5" fmla="*/ 994 h 1206"/>
                <a:gd name="T6" fmla="*/ 0 w 1425"/>
                <a:gd name="T7" fmla="*/ 211 h 1206"/>
                <a:gd name="T8" fmla="*/ 0 w 1425"/>
                <a:gd name="T9" fmla="*/ 211 h 1206"/>
                <a:gd name="T10" fmla="*/ 105 w 1425"/>
                <a:gd name="T11" fmla="*/ 28 h 1206"/>
                <a:gd name="T12" fmla="*/ 1215 w 1425"/>
                <a:gd name="T13" fmla="*/ 0 h 1206"/>
                <a:gd name="T14" fmla="*/ 1319 w 1425"/>
                <a:gd name="T15" fmla="*/ 28 h 1206"/>
                <a:gd name="T16" fmla="*/ 1424 w 1425"/>
                <a:gd name="T17" fmla="*/ 211 h 1206"/>
                <a:gd name="T18" fmla="*/ 1424 w 1425"/>
                <a:gd name="T19" fmla="*/ 303 h 1206"/>
                <a:gd name="T20" fmla="*/ 1424 w 1425"/>
                <a:gd name="T21" fmla="*/ 303 h 1206"/>
                <a:gd name="T22" fmla="*/ 1397 w 1425"/>
                <a:gd name="T23" fmla="*/ 351 h 1206"/>
                <a:gd name="T24" fmla="*/ 734 w 1425"/>
                <a:gd name="T25" fmla="*/ 653 h 1206"/>
                <a:gd name="T26" fmla="*/ 712 w 1425"/>
                <a:gd name="T27" fmla="*/ 658 h 1206"/>
                <a:gd name="T28" fmla="*/ 206 w 1425"/>
                <a:gd name="T29" fmla="*/ 423 h 1206"/>
                <a:gd name="T30" fmla="*/ 225 w 1425"/>
                <a:gd name="T31" fmla="*/ 384 h 1206"/>
                <a:gd name="T32" fmla="*/ 252 w 1425"/>
                <a:gd name="T33" fmla="*/ 355 h 1206"/>
                <a:gd name="T34" fmla="*/ 313 w 1425"/>
                <a:gd name="T35" fmla="*/ 353 h 1206"/>
                <a:gd name="T36" fmla="*/ 1315 w 1425"/>
                <a:gd name="T37" fmla="*/ 268 h 1206"/>
                <a:gd name="T38" fmla="*/ 1315 w 1425"/>
                <a:gd name="T39" fmla="*/ 212 h 1206"/>
                <a:gd name="T40" fmla="*/ 1301 w 1425"/>
                <a:gd name="T41" fmla="*/ 160 h 1206"/>
                <a:gd name="T42" fmla="*/ 1215 w 1425"/>
                <a:gd name="T43" fmla="*/ 110 h 1206"/>
                <a:gd name="T44" fmla="*/ 210 w 1425"/>
                <a:gd name="T45" fmla="*/ 110 h 1206"/>
                <a:gd name="T46" fmla="*/ 123 w 1425"/>
                <a:gd name="T47" fmla="*/ 160 h 1206"/>
                <a:gd name="T48" fmla="*/ 110 w 1425"/>
                <a:gd name="T49" fmla="*/ 211 h 1206"/>
                <a:gd name="T50" fmla="*/ 110 w 1425"/>
                <a:gd name="T51" fmla="*/ 994 h 1206"/>
                <a:gd name="T52" fmla="*/ 123 w 1425"/>
                <a:gd name="T53" fmla="*/ 1045 h 1206"/>
                <a:gd name="T54" fmla="*/ 210 w 1425"/>
                <a:gd name="T55" fmla="*/ 1096 h 1206"/>
                <a:gd name="T56" fmla="*/ 1215 w 1425"/>
                <a:gd name="T57" fmla="*/ 1096 h 1206"/>
                <a:gd name="T58" fmla="*/ 1301 w 1425"/>
                <a:gd name="T59" fmla="*/ 1045 h 1206"/>
                <a:gd name="T60" fmla="*/ 1314 w 1425"/>
                <a:gd name="T61" fmla="*/ 994 h 1206"/>
                <a:gd name="T62" fmla="*/ 1314 w 1425"/>
                <a:gd name="T63" fmla="*/ 622 h 1206"/>
                <a:gd name="T64" fmla="*/ 1347 w 1425"/>
                <a:gd name="T65" fmla="*/ 565 h 1206"/>
                <a:gd name="T66" fmla="*/ 1424 w 1425"/>
                <a:gd name="T67" fmla="*/ 556 h 1206"/>
                <a:gd name="T68" fmla="*/ 1424 w 1425"/>
                <a:gd name="T69" fmla="*/ 994 h 1206"/>
                <a:gd name="T70" fmla="*/ 1396 w 1425"/>
                <a:gd name="T71" fmla="*/ 1100 h 1206"/>
                <a:gd name="T72" fmla="*/ 1215 w 1425"/>
                <a:gd name="T73" fmla="*/ 1205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5" h="1206">
                  <a:moveTo>
                    <a:pt x="1215" y="1205"/>
                  </a:moveTo>
                  <a:cubicBezTo>
                    <a:pt x="880" y="1205"/>
                    <a:pt x="545" y="1205"/>
                    <a:pt x="210" y="1205"/>
                  </a:cubicBezTo>
                  <a:lnTo>
                    <a:pt x="210" y="1205"/>
                  </a:lnTo>
                  <a:cubicBezTo>
                    <a:pt x="171" y="1205"/>
                    <a:pt x="139" y="1196"/>
                    <a:pt x="105" y="1177"/>
                  </a:cubicBezTo>
                  <a:cubicBezTo>
                    <a:pt x="72" y="1158"/>
                    <a:pt x="47" y="1134"/>
                    <a:pt x="28" y="1100"/>
                  </a:cubicBezTo>
                  <a:cubicBezTo>
                    <a:pt x="8" y="1067"/>
                    <a:pt x="0" y="1033"/>
                    <a:pt x="0" y="994"/>
                  </a:cubicBezTo>
                  <a:lnTo>
                    <a:pt x="0" y="994"/>
                  </a:lnTo>
                  <a:cubicBezTo>
                    <a:pt x="0" y="733"/>
                    <a:pt x="0" y="472"/>
                    <a:pt x="0" y="211"/>
                  </a:cubicBezTo>
                  <a:lnTo>
                    <a:pt x="0" y="211"/>
                  </a:lnTo>
                  <a:lnTo>
                    <a:pt x="0" y="211"/>
                  </a:lnTo>
                  <a:cubicBezTo>
                    <a:pt x="0" y="172"/>
                    <a:pt x="8" y="138"/>
                    <a:pt x="28" y="105"/>
                  </a:cubicBezTo>
                  <a:cubicBezTo>
                    <a:pt x="47" y="71"/>
                    <a:pt x="72" y="47"/>
                    <a:pt x="105" y="28"/>
                  </a:cubicBezTo>
                  <a:cubicBezTo>
                    <a:pt x="139" y="8"/>
                    <a:pt x="171" y="0"/>
                    <a:pt x="210" y="0"/>
                  </a:cubicBezTo>
                  <a:cubicBezTo>
                    <a:pt x="545" y="0"/>
                    <a:pt x="880" y="0"/>
                    <a:pt x="1215" y="0"/>
                  </a:cubicBezTo>
                  <a:lnTo>
                    <a:pt x="1215" y="0"/>
                  </a:lnTo>
                  <a:cubicBezTo>
                    <a:pt x="1253" y="0"/>
                    <a:pt x="1285" y="8"/>
                    <a:pt x="1319" y="28"/>
                  </a:cubicBezTo>
                  <a:cubicBezTo>
                    <a:pt x="1352" y="47"/>
                    <a:pt x="1377" y="71"/>
                    <a:pt x="1396" y="105"/>
                  </a:cubicBezTo>
                  <a:cubicBezTo>
                    <a:pt x="1416" y="138"/>
                    <a:pt x="1424" y="172"/>
                    <a:pt x="1424" y="211"/>
                  </a:cubicBezTo>
                  <a:lnTo>
                    <a:pt x="1424" y="211"/>
                  </a:lnTo>
                  <a:cubicBezTo>
                    <a:pt x="1424" y="241"/>
                    <a:pt x="1424" y="272"/>
                    <a:pt x="1424" y="303"/>
                  </a:cubicBezTo>
                  <a:lnTo>
                    <a:pt x="1424" y="303"/>
                  </a:lnTo>
                  <a:lnTo>
                    <a:pt x="1424" y="303"/>
                  </a:lnTo>
                  <a:cubicBezTo>
                    <a:pt x="1424" y="313"/>
                    <a:pt x="1422" y="322"/>
                    <a:pt x="1417" y="331"/>
                  </a:cubicBezTo>
                  <a:cubicBezTo>
                    <a:pt x="1412" y="340"/>
                    <a:pt x="1405" y="346"/>
                    <a:pt x="1397" y="351"/>
                  </a:cubicBezTo>
                  <a:cubicBezTo>
                    <a:pt x="1395" y="352"/>
                    <a:pt x="1393" y="353"/>
                    <a:pt x="1392" y="353"/>
                  </a:cubicBezTo>
                  <a:cubicBezTo>
                    <a:pt x="1173" y="453"/>
                    <a:pt x="954" y="553"/>
                    <a:pt x="734" y="653"/>
                  </a:cubicBezTo>
                  <a:lnTo>
                    <a:pt x="734" y="653"/>
                  </a:lnTo>
                  <a:cubicBezTo>
                    <a:pt x="726" y="656"/>
                    <a:pt x="720" y="658"/>
                    <a:pt x="712" y="658"/>
                  </a:cubicBezTo>
                  <a:cubicBezTo>
                    <a:pt x="703" y="658"/>
                    <a:pt x="696" y="656"/>
                    <a:pt x="688" y="653"/>
                  </a:cubicBezTo>
                  <a:cubicBezTo>
                    <a:pt x="527" y="576"/>
                    <a:pt x="366" y="499"/>
                    <a:pt x="206" y="423"/>
                  </a:cubicBezTo>
                  <a:cubicBezTo>
                    <a:pt x="212" y="410"/>
                    <a:pt x="219" y="397"/>
                    <a:pt x="225" y="384"/>
                  </a:cubicBezTo>
                  <a:lnTo>
                    <a:pt x="225" y="384"/>
                  </a:lnTo>
                  <a:cubicBezTo>
                    <a:pt x="226" y="382"/>
                    <a:pt x="227" y="381"/>
                    <a:pt x="228" y="379"/>
                  </a:cubicBezTo>
                  <a:cubicBezTo>
                    <a:pt x="234" y="369"/>
                    <a:pt x="241" y="361"/>
                    <a:pt x="252" y="355"/>
                  </a:cubicBezTo>
                  <a:cubicBezTo>
                    <a:pt x="262" y="349"/>
                    <a:pt x="273" y="346"/>
                    <a:pt x="285" y="346"/>
                  </a:cubicBezTo>
                  <a:cubicBezTo>
                    <a:pt x="295" y="346"/>
                    <a:pt x="304" y="348"/>
                    <a:pt x="313" y="353"/>
                  </a:cubicBezTo>
                  <a:cubicBezTo>
                    <a:pt x="446" y="416"/>
                    <a:pt x="579" y="479"/>
                    <a:pt x="713" y="543"/>
                  </a:cubicBezTo>
                  <a:cubicBezTo>
                    <a:pt x="913" y="451"/>
                    <a:pt x="1114" y="359"/>
                    <a:pt x="1315" y="268"/>
                  </a:cubicBezTo>
                  <a:cubicBezTo>
                    <a:pt x="1315" y="249"/>
                    <a:pt x="1315" y="230"/>
                    <a:pt x="1315" y="212"/>
                  </a:cubicBezTo>
                  <a:lnTo>
                    <a:pt x="1315" y="212"/>
                  </a:lnTo>
                  <a:cubicBezTo>
                    <a:pt x="1315" y="211"/>
                    <a:pt x="1315" y="211"/>
                    <a:pt x="1315" y="211"/>
                  </a:cubicBezTo>
                  <a:cubicBezTo>
                    <a:pt x="1315" y="192"/>
                    <a:pt x="1311" y="176"/>
                    <a:pt x="1301" y="160"/>
                  </a:cubicBezTo>
                  <a:cubicBezTo>
                    <a:pt x="1292" y="144"/>
                    <a:pt x="1280" y="132"/>
                    <a:pt x="1264" y="123"/>
                  </a:cubicBezTo>
                  <a:cubicBezTo>
                    <a:pt x="1249" y="114"/>
                    <a:pt x="1233" y="110"/>
                    <a:pt x="1215" y="110"/>
                  </a:cubicBezTo>
                  <a:cubicBezTo>
                    <a:pt x="880" y="110"/>
                    <a:pt x="545" y="110"/>
                    <a:pt x="210" y="110"/>
                  </a:cubicBezTo>
                  <a:lnTo>
                    <a:pt x="210" y="110"/>
                  </a:lnTo>
                  <a:cubicBezTo>
                    <a:pt x="191" y="110"/>
                    <a:pt x="176" y="114"/>
                    <a:pt x="160" y="123"/>
                  </a:cubicBezTo>
                  <a:cubicBezTo>
                    <a:pt x="144" y="132"/>
                    <a:pt x="132" y="144"/>
                    <a:pt x="123" y="160"/>
                  </a:cubicBezTo>
                  <a:cubicBezTo>
                    <a:pt x="114" y="176"/>
                    <a:pt x="110" y="192"/>
                    <a:pt x="110" y="211"/>
                  </a:cubicBezTo>
                  <a:lnTo>
                    <a:pt x="110" y="211"/>
                  </a:lnTo>
                  <a:cubicBezTo>
                    <a:pt x="110" y="472"/>
                    <a:pt x="110" y="733"/>
                    <a:pt x="110" y="994"/>
                  </a:cubicBezTo>
                  <a:lnTo>
                    <a:pt x="110" y="994"/>
                  </a:lnTo>
                  <a:cubicBezTo>
                    <a:pt x="110" y="995"/>
                    <a:pt x="110" y="994"/>
                    <a:pt x="110" y="995"/>
                  </a:cubicBezTo>
                  <a:cubicBezTo>
                    <a:pt x="110" y="1013"/>
                    <a:pt x="114" y="1029"/>
                    <a:pt x="123" y="1045"/>
                  </a:cubicBezTo>
                  <a:cubicBezTo>
                    <a:pt x="132" y="1061"/>
                    <a:pt x="144" y="1073"/>
                    <a:pt x="160" y="1082"/>
                  </a:cubicBezTo>
                  <a:cubicBezTo>
                    <a:pt x="176" y="1091"/>
                    <a:pt x="191" y="1096"/>
                    <a:pt x="210" y="1096"/>
                  </a:cubicBezTo>
                  <a:cubicBezTo>
                    <a:pt x="545" y="1096"/>
                    <a:pt x="880" y="1096"/>
                    <a:pt x="1215" y="1096"/>
                  </a:cubicBezTo>
                  <a:lnTo>
                    <a:pt x="1215" y="1096"/>
                  </a:lnTo>
                  <a:cubicBezTo>
                    <a:pt x="1233" y="1095"/>
                    <a:pt x="1248" y="1091"/>
                    <a:pt x="1264" y="1082"/>
                  </a:cubicBezTo>
                  <a:cubicBezTo>
                    <a:pt x="1280" y="1073"/>
                    <a:pt x="1292" y="1061"/>
                    <a:pt x="1301" y="1045"/>
                  </a:cubicBezTo>
                  <a:cubicBezTo>
                    <a:pt x="1310" y="1029"/>
                    <a:pt x="1314" y="1013"/>
                    <a:pt x="1314" y="995"/>
                  </a:cubicBezTo>
                  <a:cubicBezTo>
                    <a:pt x="1314" y="994"/>
                    <a:pt x="1314" y="995"/>
                    <a:pt x="1314" y="994"/>
                  </a:cubicBezTo>
                  <a:cubicBezTo>
                    <a:pt x="1314" y="870"/>
                    <a:pt x="1314" y="746"/>
                    <a:pt x="1314" y="622"/>
                  </a:cubicBezTo>
                  <a:lnTo>
                    <a:pt x="1314" y="622"/>
                  </a:lnTo>
                  <a:cubicBezTo>
                    <a:pt x="1314" y="610"/>
                    <a:pt x="1317" y="599"/>
                    <a:pt x="1323" y="589"/>
                  </a:cubicBezTo>
                  <a:cubicBezTo>
                    <a:pt x="1329" y="578"/>
                    <a:pt x="1337" y="571"/>
                    <a:pt x="1347" y="565"/>
                  </a:cubicBezTo>
                  <a:cubicBezTo>
                    <a:pt x="1358" y="559"/>
                    <a:pt x="1368" y="556"/>
                    <a:pt x="1380" y="556"/>
                  </a:cubicBezTo>
                  <a:cubicBezTo>
                    <a:pt x="1395" y="556"/>
                    <a:pt x="1409" y="556"/>
                    <a:pt x="1424" y="556"/>
                  </a:cubicBezTo>
                  <a:cubicBezTo>
                    <a:pt x="1424" y="702"/>
                    <a:pt x="1424" y="848"/>
                    <a:pt x="1424" y="994"/>
                  </a:cubicBezTo>
                  <a:lnTo>
                    <a:pt x="1424" y="994"/>
                  </a:lnTo>
                  <a:cubicBezTo>
                    <a:pt x="1424" y="995"/>
                    <a:pt x="1424" y="994"/>
                    <a:pt x="1424" y="995"/>
                  </a:cubicBezTo>
                  <a:cubicBezTo>
                    <a:pt x="1424" y="1033"/>
                    <a:pt x="1416" y="1066"/>
                    <a:pt x="1396" y="1100"/>
                  </a:cubicBezTo>
                  <a:cubicBezTo>
                    <a:pt x="1377" y="1134"/>
                    <a:pt x="1352" y="1158"/>
                    <a:pt x="1319" y="1177"/>
                  </a:cubicBezTo>
                  <a:cubicBezTo>
                    <a:pt x="1285" y="1196"/>
                    <a:pt x="1253" y="1205"/>
                    <a:pt x="1215" y="1205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61" name="Group 65">
            <a:extLst>
              <a:ext uri="{FF2B5EF4-FFF2-40B4-BE49-F238E27FC236}">
                <a16:creationId xmlns:a16="http://schemas.microsoft.com/office/drawing/2014/main" id="{48DED0F6-5839-0E4C-9872-D608908F29DB}"/>
              </a:ext>
            </a:extLst>
          </p:cNvPr>
          <p:cNvGrpSpPr>
            <a:grpSpLocks/>
          </p:cNvGrpSpPr>
          <p:nvPr/>
        </p:nvGrpSpPr>
        <p:grpSpPr bwMode="auto">
          <a:xfrm>
            <a:off x="5560944" y="802842"/>
            <a:ext cx="463680" cy="446400"/>
            <a:chOff x="5210" y="1441"/>
            <a:chExt cx="322" cy="310"/>
          </a:xfrm>
        </p:grpSpPr>
        <p:sp>
          <p:nvSpPr>
            <p:cNvPr id="4162" name="Freeform 66">
              <a:extLst>
                <a:ext uri="{FF2B5EF4-FFF2-40B4-BE49-F238E27FC236}">
                  <a16:creationId xmlns:a16="http://schemas.microsoft.com/office/drawing/2014/main" id="{536416D8-3E8C-8041-9DE8-5AB8BBAE1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1441"/>
              <a:ext cx="322" cy="310"/>
            </a:xfrm>
            <a:custGeom>
              <a:avLst/>
              <a:gdLst>
                <a:gd name="T0" fmla="*/ 591 w 1426"/>
                <a:gd name="T1" fmla="*/ 1161 h 1371"/>
                <a:gd name="T2" fmla="*/ 806 w 1426"/>
                <a:gd name="T3" fmla="*/ 1155 h 1371"/>
                <a:gd name="T4" fmla="*/ 833 w 1426"/>
                <a:gd name="T5" fmla="*/ 1162 h 1371"/>
                <a:gd name="T6" fmla="*/ 861 w 1426"/>
                <a:gd name="T7" fmla="*/ 1154 h 1371"/>
                <a:gd name="T8" fmla="*/ 888 w 1426"/>
                <a:gd name="T9" fmla="*/ 1107 h 1371"/>
                <a:gd name="T10" fmla="*/ 940 w 1426"/>
                <a:gd name="T11" fmla="*/ 810 h 1371"/>
                <a:gd name="T12" fmla="*/ 844 w 1426"/>
                <a:gd name="T13" fmla="*/ 452 h 1371"/>
                <a:gd name="T14" fmla="*/ 485 w 1426"/>
                <a:gd name="T15" fmla="*/ 548 h 1371"/>
                <a:gd name="T16" fmla="*/ 537 w 1426"/>
                <a:gd name="T17" fmla="*/ 875 h 1371"/>
                <a:gd name="T18" fmla="*/ 545 w 1426"/>
                <a:gd name="T19" fmla="*/ 1134 h 1371"/>
                <a:gd name="T20" fmla="*/ 738 w 1426"/>
                <a:gd name="T21" fmla="*/ 993 h 1371"/>
                <a:gd name="T22" fmla="*/ 687 w 1426"/>
                <a:gd name="T23" fmla="*/ 993 h 1371"/>
                <a:gd name="T24" fmla="*/ 647 w 1426"/>
                <a:gd name="T25" fmla="*/ 934 h 1371"/>
                <a:gd name="T26" fmla="*/ 778 w 1426"/>
                <a:gd name="T27" fmla="*/ 1015 h 1371"/>
                <a:gd name="T28" fmla="*/ 789 w 1426"/>
                <a:gd name="T29" fmla="*/ 547 h 1371"/>
                <a:gd name="T30" fmla="*/ 845 w 1426"/>
                <a:gd name="T31" fmla="*/ 756 h 1371"/>
                <a:gd name="T32" fmla="*/ 636 w 1426"/>
                <a:gd name="T33" fmla="*/ 812 h 1371"/>
                <a:gd name="T34" fmla="*/ 559 w 1426"/>
                <a:gd name="T35" fmla="*/ 680 h 1371"/>
                <a:gd name="T36" fmla="*/ 713 w 1426"/>
                <a:gd name="T37" fmla="*/ 527 h 1371"/>
                <a:gd name="T38" fmla="*/ 1425 w 1426"/>
                <a:gd name="T39" fmla="*/ 1184 h 1371"/>
                <a:gd name="T40" fmla="*/ 1332 w 1426"/>
                <a:gd name="T41" fmla="*/ 1345 h 1371"/>
                <a:gd name="T42" fmla="*/ 181 w 1426"/>
                <a:gd name="T43" fmla="*/ 1370 h 1371"/>
                <a:gd name="T44" fmla="*/ 0 w 1426"/>
                <a:gd name="T45" fmla="*/ 1184 h 1371"/>
                <a:gd name="T46" fmla="*/ 0 w 1426"/>
                <a:gd name="T47" fmla="*/ 290 h 1371"/>
                <a:gd name="T48" fmla="*/ 181 w 1426"/>
                <a:gd name="T49" fmla="*/ 110 h 1371"/>
                <a:gd name="T50" fmla="*/ 274 w 1426"/>
                <a:gd name="T51" fmla="*/ 0 h 1371"/>
                <a:gd name="T52" fmla="*/ 537 w 1426"/>
                <a:gd name="T53" fmla="*/ 110 h 1371"/>
                <a:gd name="T54" fmla="*/ 647 w 1426"/>
                <a:gd name="T55" fmla="*/ 110 h 1371"/>
                <a:gd name="T56" fmla="*/ 909 w 1426"/>
                <a:gd name="T57" fmla="*/ 0 h 1371"/>
                <a:gd name="T58" fmla="*/ 901 w 1426"/>
                <a:gd name="T59" fmla="*/ 296 h 1371"/>
                <a:gd name="T60" fmla="*/ 800 w 1426"/>
                <a:gd name="T61" fmla="*/ 329 h 1371"/>
                <a:gd name="T62" fmla="*/ 647 w 1426"/>
                <a:gd name="T63" fmla="*/ 263 h 1371"/>
                <a:gd name="T64" fmla="*/ 614 w 1426"/>
                <a:gd name="T65" fmla="*/ 320 h 1371"/>
                <a:gd name="T66" fmla="*/ 537 w 1426"/>
                <a:gd name="T67" fmla="*/ 219 h 1371"/>
                <a:gd name="T68" fmla="*/ 384 w 1426"/>
                <a:gd name="T69" fmla="*/ 263 h 1371"/>
                <a:gd name="T70" fmla="*/ 318 w 1426"/>
                <a:gd name="T71" fmla="*/ 329 h 1371"/>
                <a:gd name="T72" fmla="*/ 181 w 1426"/>
                <a:gd name="T73" fmla="*/ 219 h 1371"/>
                <a:gd name="T74" fmla="*/ 145 w 1426"/>
                <a:gd name="T75" fmla="*/ 229 h 1371"/>
                <a:gd name="T76" fmla="*/ 110 w 1426"/>
                <a:gd name="T77" fmla="*/ 1184 h 1371"/>
                <a:gd name="T78" fmla="*/ 148 w 1426"/>
                <a:gd name="T79" fmla="*/ 1250 h 1371"/>
                <a:gd name="T80" fmla="*/ 1244 w 1426"/>
                <a:gd name="T81" fmla="*/ 1260 h 1371"/>
                <a:gd name="T82" fmla="*/ 1315 w 1426"/>
                <a:gd name="T83" fmla="*/ 1184 h 1371"/>
                <a:gd name="T84" fmla="*/ 1306 w 1426"/>
                <a:gd name="T85" fmla="*/ 255 h 1371"/>
                <a:gd name="T86" fmla="*/ 1244 w 1426"/>
                <a:gd name="T87" fmla="*/ 219 h 1371"/>
                <a:gd name="T88" fmla="*/ 1184 w 1426"/>
                <a:gd name="T89" fmla="*/ 211 h 1371"/>
                <a:gd name="T90" fmla="*/ 1151 w 1426"/>
                <a:gd name="T91" fmla="*/ 110 h 1371"/>
                <a:gd name="T92" fmla="*/ 1244 w 1426"/>
                <a:gd name="T93" fmla="*/ 110 h 1371"/>
                <a:gd name="T94" fmla="*/ 1425 w 1426"/>
                <a:gd name="T95" fmla="*/ 29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6" h="1371">
                  <a:moveTo>
                    <a:pt x="564" y="1154"/>
                  </a:moveTo>
                  <a:lnTo>
                    <a:pt x="564" y="1154"/>
                  </a:lnTo>
                  <a:cubicBezTo>
                    <a:pt x="573" y="1159"/>
                    <a:pt x="581" y="1161"/>
                    <a:pt x="591" y="1161"/>
                  </a:cubicBezTo>
                  <a:cubicBezTo>
                    <a:pt x="601" y="1161"/>
                    <a:pt x="610" y="1159"/>
                    <a:pt x="619" y="1154"/>
                  </a:cubicBezTo>
                  <a:cubicBezTo>
                    <a:pt x="650" y="1138"/>
                    <a:pt x="681" y="1121"/>
                    <a:pt x="713" y="1104"/>
                  </a:cubicBezTo>
                  <a:cubicBezTo>
                    <a:pt x="744" y="1121"/>
                    <a:pt x="775" y="1138"/>
                    <a:pt x="806" y="1155"/>
                  </a:cubicBezTo>
                  <a:lnTo>
                    <a:pt x="806" y="1155"/>
                  </a:lnTo>
                  <a:cubicBezTo>
                    <a:pt x="815" y="1160"/>
                    <a:pt x="823" y="1162"/>
                    <a:pt x="833" y="1162"/>
                  </a:cubicBezTo>
                  <a:lnTo>
                    <a:pt x="833" y="1162"/>
                  </a:lnTo>
                  <a:lnTo>
                    <a:pt x="833" y="1162"/>
                  </a:lnTo>
                  <a:cubicBezTo>
                    <a:pt x="843" y="1162"/>
                    <a:pt x="852" y="1159"/>
                    <a:pt x="861" y="1154"/>
                  </a:cubicBezTo>
                  <a:lnTo>
                    <a:pt x="861" y="1154"/>
                  </a:lnTo>
                  <a:lnTo>
                    <a:pt x="861" y="1154"/>
                  </a:lnTo>
                  <a:cubicBezTo>
                    <a:pt x="869" y="1149"/>
                    <a:pt x="875" y="1143"/>
                    <a:pt x="880" y="1134"/>
                  </a:cubicBezTo>
                  <a:cubicBezTo>
                    <a:pt x="885" y="1126"/>
                    <a:pt x="887" y="1117"/>
                    <a:pt x="888" y="1107"/>
                  </a:cubicBezTo>
                  <a:cubicBezTo>
                    <a:pt x="888" y="1030"/>
                    <a:pt x="888" y="953"/>
                    <a:pt x="888" y="875"/>
                  </a:cubicBezTo>
                  <a:lnTo>
                    <a:pt x="888" y="875"/>
                  </a:lnTo>
                  <a:cubicBezTo>
                    <a:pt x="909" y="855"/>
                    <a:pt x="925" y="836"/>
                    <a:pt x="940" y="810"/>
                  </a:cubicBezTo>
                  <a:cubicBezTo>
                    <a:pt x="964" y="768"/>
                    <a:pt x="975" y="728"/>
                    <a:pt x="975" y="680"/>
                  </a:cubicBezTo>
                  <a:cubicBezTo>
                    <a:pt x="975" y="631"/>
                    <a:pt x="964" y="590"/>
                    <a:pt x="940" y="548"/>
                  </a:cubicBezTo>
                  <a:cubicBezTo>
                    <a:pt x="916" y="506"/>
                    <a:pt x="886" y="476"/>
                    <a:pt x="844" y="452"/>
                  </a:cubicBezTo>
                  <a:cubicBezTo>
                    <a:pt x="802" y="427"/>
                    <a:pt x="760" y="416"/>
                    <a:pt x="713" y="416"/>
                  </a:cubicBezTo>
                  <a:cubicBezTo>
                    <a:pt x="665" y="416"/>
                    <a:pt x="623" y="427"/>
                    <a:pt x="581" y="452"/>
                  </a:cubicBezTo>
                  <a:cubicBezTo>
                    <a:pt x="539" y="476"/>
                    <a:pt x="509" y="506"/>
                    <a:pt x="485" y="548"/>
                  </a:cubicBezTo>
                  <a:cubicBezTo>
                    <a:pt x="461" y="590"/>
                    <a:pt x="450" y="631"/>
                    <a:pt x="450" y="680"/>
                  </a:cubicBezTo>
                  <a:cubicBezTo>
                    <a:pt x="450" y="728"/>
                    <a:pt x="461" y="768"/>
                    <a:pt x="485" y="810"/>
                  </a:cubicBezTo>
                  <a:cubicBezTo>
                    <a:pt x="500" y="836"/>
                    <a:pt x="516" y="855"/>
                    <a:pt x="537" y="875"/>
                  </a:cubicBezTo>
                  <a:cubicBezTo>
                    <a:pt x="537" y="953"/>
                    <a:pt x="537" y="1030"/>
                    <a:pt x="537" y="1107"/>
                  </a:cubicBezTo>
                  <a:lnTo>
                    <a:pt x="537" y="1107"/>
                  </a:lnTo>
                  <a:cubicBezTo>
                    <a:pt x="538" y="1117"/>
                    <a:pt x="540" y="1126"/>
                    <a:pt x="545" y="1134"/>
                  </a:cubicBezTo>
                  <a:cubicBezTo>
                    <a:pt x="550" y="1143"/>
                    <a:pt x="556" y="1149"/>
                    <a:pt x="564" y="1154"/>
                  </a:cubicBezTo>
                  <a:close/>
                  <a:moveTo>
                    <a:pt x="778" y="1015"/>
                  </a:moveTo>
                  <a:cubicBezTo>
                    <a:pt x="765" y="1008"/>
                    <a:pt x="752" y="1001"/>
                    <a:pt x="738" y="993"/>
                  </a:cubicBezTo>
                  <a:lnTo>
                    <a:pt x="738" y="993"/>
                  </a:lnTo>
                  <a:cubicBezTo>
                    <a:pt x="730" y="988"/>
                    <a:pt x="722" y="986"/>
                    <a:pt x="713" y="986"/>
                  </a:cubicBezTo>
                  <a:cubicBezTo>
                    <a:pt x="703" y="986"/>
                    <a:pt x="695" y="988"/>
                    <a:pt x="687" y="993"/>
                  </a:cubicBezTo>
                  <a:cubicBezTo>
                    <a:pt x="673" y="1001"/>
                    <a:pt x="660" y="1008"/>
                    <a:pt x="647" y="1015"/>
                  </a:cubicBezTo>
                  <a:cubicBezTo>
                    <a:pt x="647" y="988"/>
                    <a:pt x="647" y="961"/>
                    <a:pt x="647" y="934"/>
                  </a:cubicBezTo>
                  <a:lnTo>
                    <a:pt x="647" y="934"/>
                  </a:lnTo>
                  <a:cubicBezTo>
                    <a:pt x="670" y="940"/>
                    <a:pt x="690" y="942"/>
                    <a:pt x="713" y="942"/>
                  </a:cubicBezTo>
                  <a:cubicBezTo>
                    <a:pt x="735" y="942"/>
                    <a:pt x="755" y="940"/>
                    <a:pt x="778" y="934"/>
                  </a:cubicBezTo>
                  <a:cubicBezTo>
                    <a:pt x="778" y="961"/>
                    <a:pt x="778" y="988"/>
                    <a:pt x="778" y="1015"/>
                  </a:cubicBezTo>
                  <a:close/>
                  <a:moveTo>
                    <a:pt x="713" y="527"/>
                  </a:moveTo>
                  <a:lnTo>
                    <a:pt x="713" y="527"/>
                  </a:lnTo>
                  <a:cubicBezTo>
                    <a:pt x="740" y="527"/>
                    <a:pt x="765" y="533"/>
                    <a:pt x="789" y="547"/>
                  </a:cubicBezTo>
                  <a:cubicBezTo>
                    <a:pt x="814" y="561"/>
                    <a:pt x="831" y="578"/>
                    <a:pt x="845" y="603"/>
                  </a:cubicBezTo>
                  <a:cubicBezTo>
                    <a:pt x="859" y="627"/>
                    <a:pt x="866" y="652"/>
                    <a:pt x="866" y="680"/>
                  </a:cubicBezTo>
                  <a:cubicBezTo>
                    <a:pt x="866" y="708"/>
                    <a:pt x="859" y="732"/>
                    <a:pt x="845" y="756"/>
                  </a:cubicBezTo>
                  <a:cubicBezTo>
                    <a:pt x="831" y="781"/>
                    <a:pt x="814" y="798"/>
                    <a:pt x="789" y="812"/>
                  </a:cubicBezTo>
                  <a:cubicBezTo>
                    <a:pt x="765" y="826"/>
                    <a:pt x="740" y="833"/>
                    <a:pt x="713" y="833"/>
                  </a:cubicBezTo>
                  <a:cubicBezTo>
                    <a:pt x="685" y="833"/>
                    <a:pt x="660" y="826"/>
                    <a:pt x="636" y="812"/>
                  </a:cubicBezTo>
                  <a:cubicBezTo>
                    <a:pt x="611" y="798"/>
                    <a:pt x="594" y="781"/>
                    <a:pt x="580" y="756"/>
                  </a:cubicBezTo>
                  <a:cubicBezTo>
                    <a:pt x="566" y="732"/>
                    <a:pt x="559" y="708"/>
                    <a:pt x="559" y="680"/>
                  </a:cubicBezTo>
                  <a:lnTo>
                    <a:pt x="559" y="680"/>
                  </a:lnTo>
                  <a:cubicBezTo>
                    <a:pt x="559" y="652"/>
                    <a:pt x="566" y="627"/>
                    <a:pt x="580" y="603"/>
                  </a:cubicBezTo>
                  <a:cubicBezTo>
                    <a:pt x="594" y="578"/>
                    <a:pt x="611" y="561"/>
                    <a:pt x="636" y="547"/>
                  </a:cubicBezTo>
                  <a:cubicBezTo>
                    <a:pt x="660" y="533"/>
                    <a:pt x="685" y="527"/>
                    <a:pt x="713" y="527"/>
                  </a:cubicBezTo>
                  <a:close/>
                  <a:moveTo>
                    <a:pt x="1425" y="290"/>
                  </a:moveTo>
                  <a:cubicBezTo>
                    <a:pt x="1425" y="588"/>
                    <a:pt x="1425" y="886"/>
                    <a:pt x="1425" y="1184"/>
                  </a:cubicBezTo>
                  <a:lnTo>
                    <a:pt x="1425" y="1184"/>
                  </a:lnTo>
                  <a:lnTo>
                    <a:pt x="1425" y="1184"/>
                  </a:lnTo>
                  <a:cubicBezTo>
                    <a:pt x="1425" y="1218"/>
                    <a:pt x="1417" y="1247"/>
                    <a:pt x="1400" y="1277"/>
                  </a:cubicBezTo>
                  <a:cubicBezTo>
                    <a:pt x="1383" y="1307"/>
                    <a:pt x="1362" y="1328"/>
                    <a:pt x="1332" y="1345"/>
                  </a:cubicBezTo>
                  <a:cubicBezTo>
                    <a:pt x="1304" y="1362"/>
                    <a:pt x="1276" y="1369"/>
                    <a:pt x="1244" y="1370"/>
                  </a:cubicBezTo>
                  <a:cubicBezTo>
                    <a:pt x="890" y="1370"/>
                    <a:pt x="535" y="1370"/>
                    <a:pt x="181" y="1370"/>
                  </a:cubicBezTo>
                  <a:lnTo>
                    <a:pt x="181" y="1370"/>
                  </a:lnTo>
                  <a:cubicBezTo>
                    <a:pt x="149" y="1369"/>
                    <a:pt x="121" y="1362"/>
                    <a:pt x="93" y="1345"/>
                  </a:cubicBezTo>
                  <a:cubicBezTo>
                    <a:pt x="63" y="1328"/>
                    <a:pt x="42" y="1307"/>
                    <a:pt x="25" y="1277"/>
                  </a:cubicBezTo>
                  <a:cubicBezTo>
                    <a:pt x="8" y="1247"/>
                    <a:pt x="0" y="1218"/>
                    <a:pt x="0" y="1184"/>
                  </a:cubicBezTo>
                  <a:lnTo>
                    <a:pt x="0" y="1184"/>
                  </a:lnTo>
                  <a:cubicBezTo>
                    <a:pt x="0" y="886"/>
                    <a:pt x="0" y="588"/>
                    <a:pt x="0" y="290"/>
                  </a:cubicBezTo>
                  <a:lnTo>
                    <a:pt x="0" y="290"/>
                  </a:lnTo>
                  <a:cubicBezTo>
                    <a:pt x="0" y="257"/>
                    <a:pt x="8" y="229"/>
                    <a:pt x="24" y="200"/>
                  </a:cubicBezTo>
                  <a:cubicBezTo>
                    <a:pt x="41" y="171"/>
                    <a:pt x="61" y="151"/>
                    <a:pt x="90" y="134"/>
                  </a:cubicBezTo>
                  <a:cubicBezTo>
                    <a:pt x="118" y="117"/>
                    <a:pt x="147" y="110"/>
                    <a:pt x="181" y="110"/>
                  </a:cubicBezTo>
                  <a:lnTo>
                    <a:pt x="181" y="110"/>
                  </a:lnTo>
                  <a:cubicBezTo>
                    <a:pt x="212" y="110"/>
                    <a:pt x="243" y="110"/>
                    <a:pt x="274" y="110"/>
                  </a:cubicBezTo>
                  <a:cubicBezTo>
                    <a:pt x="274" y="73"/>
                    <a:pt x="274" y="37"/>
                    <a:pt x="274" y="0"/>
                  </a:cubicBezTo>
                  <a:cubicBezTo>
                    <a:pt x="310" y="0"/>
                    <a:pt x="347" y="0"/>
                    <a:pt x="384" y="0"/>
                  </a:cubicBezTo>
                  <a:cubicBezTo>
                    <a:pt x="384" y="37"/>
                    <a:pt x="384" y="73"/>
                    <a:pt x="384" y="110"/>
                  </a:cubicBezTo>
                  <a:cubicBezTo>
                    <a:pt x="435" y="110"/>
                    <a:pt x="486" y="110"/>
                    <a:pt x="537" y="110"/>
                  </a:cubicBezTo>
                  <a:cubicBezTo>
                    <a:pt x="537" y="73"/>
                    <a:pt x="537" y="37"/>
                    <a:pt x="537" y="0"/>
                  </a:cubicBezTo>
                  <a:cubicBezTo>
                    <a:pt x="573" y="0"/>
                    <a:pt x="610" y="0"/>
                    <a:pt x="647" y="0"/>
                  </a:cubicBezTo>
                  <a:cubicBezTo>
                    <a:pt x="647" y="37"/>
                    <a:pt x="647" y="73"/>
                    <a:pt x="647" y="110"/>
                  </a:cubicBezTo>
                  <a:cubicBezTo>
                    <a:pt x="698" y="110"/>
                    <a:pt x="749" y="110"/>
                    <a:pt x="800" y="110"/>
                  </a:cubicBezTo>
                  <a:cubicBezTo>
                    <a:pt x="800" y="73"/>
                    <a:pt x="800" y="37"/>
                    <a:pt x="800" y="0"/>
                  </a:cubicBezTo>
                  <a:cubicBezTo>
                    <a:pt x="837" y="0"/>
                    <a:pt x="873" y="0"/>
                    <a:pt x="909" y="0"/>
                  </a:cubicBezTo>
                  <a:cubicBezTo>
                    <a:pt x="909" y="88"/>
                    <a:pt x="909" y="175"/>
                    <a:pt x="909" y="263"/>
                  </a:cubicBezTo>
                  <a:lnTo>
                    <a:pt x="909" y="263"/>
                  </a:lnTo>
                  <a:cubicBezTo>
                    <a:pt x="909" y="275"/>
                    <a:pt x="907" y="285"/>
                    <a:pt x="901" y="296"/>
                  </a:cubicBezTo>
                  <a:cubicBezTo>
                    <a:pt x="895" y="306"/>
                    <a:pt x="888" y="314"/>
                    <a:pt x="877" y="320"/>
                  </a:cubicBezTo>
                  <a:cubicBezTo>
                    <a:pt x="867" y="326"/>
                    <a:pt x="856" y="329"/>
                    <a:pt x="844" y="329"/>
                  </a:cubicBezTo>
                  <a:cubicBezTo>
                    <a:pt x="830" y="329"/>
                    <a:pt x="815" y="329"/>
                    <a:pt x="800" y="329"/>
                  </a:cubicBezTo>
                  <a:cubicBezTo>
                    <a:pt x="800" y="292"/>
                    <a:pt x="800" y="255"/>
                    <a:pt x="800" y="219"/>
                  </a:cubicBezTo>
                  <a:cubicBezTo>
                    <a:pt x="749" y="219"/>
                    <a:pt x="698" y="219"/>
                    <a:pt x="647" y="219"/>
                  </a:cubicBezTo>
                  <a:cubicBezTo>
                    <a:pt x="647" y="234"/>
                    <a:pt x="647" y="248"/>
                    <a:pt x="647" y="263"/>
                  </a:cubicBezTo>
                  <a:lnTo>
                    <a:pt x="647" y="263"/>
                  </a:lnTo>
                  <a:cubicBezTo>
                    <a:pt x="647" y="275"/>
                    <a:pt x="644" y="285"/>
                    <a:pt x="638" y="296"/>
                  </a:cubicBezTo>
                  <a:cubicBezTo>
                    <a:pt x="632" y="306"/>
                    <a:pt x="624" y="314"/>
                    <a:pt x="614" y="320"/>
                  </a:cubicBezTo>
                  <a:cubicBezTo>
                    <a:pt x="603" y="326"/>
                    <a:pt x="593" y="329"/>
                    <a:pt x="581" y="329"/>
                  </a:cubicBezTo>
                  <a:cubicBezTo>
                    <a:pt x="566" y="329"/>
                    <a:pt x="551" y="329"/>
                    <a:pt x="537" y="329"/>
                  </a:cubicBezTo>
                  <a:cubicBezTo>
                    <a:pt x="537" y="292"/>
                    <a:pt x="537" y="255"/>
                    <a:pt x="537" y="219"/>
                  </a:cubicBezTo>
                  <a:cubicBezTo>
                    <a:pt x="486" y="219"/>
                    <a:pt x="435" y="219"/>
                    <a:pt x="384" y="219"/>
                  </a:cubicBezTo>
                  <a:cubicBezTo>
                    <a:pt x="384" y="234"/>
                    <a:pt x="384" y="248"/>
                    <a:pt x="384" y="263"/>
                  </a:cubicBezTo>
                  <a:lnTo>
                    <a:pt x="384" y="263"/>
                  </a:lnTo>
                  <a:cubicBezTo>
                    <a:pt x="384" y="275"/>
                    <a:pt x="381" y="285"/>
                    <a:pt x="375" y="296"/>
                  </a:cubicBezTo>
                  <a:cubicBezTo>
                    <a:pt x="369" y="306"/>
                    <a:pt x="361" y="314"/>
                    <a:pt x="351" y="320"/>
                  </a:cubicBezTo>
                  <a:cubicBezTo>
                    <a:pt x="340" y="326"/>
                    <a:pt x="330" y="329"/>
                    <a:pt x="318" y="329"/>
                  </a:cubicBezTo>
                  <a:cubicBezTo>
                    <a:pt x="303" y="329"/>
                    <a:pt x="288" y="329"/>
                    <a:pt x="274" y="329"/>
                  </a:cubicBezTo>
                  <a:cubicBezTo>
                    <a:pt x="274" y="292"/>
                    <a:pt x="274" y="255"/>
                    <a:pt x="274" y="219"/>
                  </a:cubicBezTo>
                  <a:cubicBezTo>
                    <a:pt x="243" y="219"/>
                    <a:pt x="212" y="219"/>
                    <a:pt x="181" y="219"/>
                  </a:cubicBezTo>
                  <a:lnTo>
                    <a:pt x="181" y="219"/>
                  </a:lnTo>
                  <a:lnTo>
                    <a:pt x="181" y="219"/>
                  </a:lnTo>
                  <a:cubicBezTo>
                    <a:pt x="168" y="219"/>
                    <a:pt x="156" y="222"/>
                    <a:pt x="145" y="229"/>
                  </a:cubicBezTo>
                  <a:cubicBezTo>
                    <a:pt x="133" y="235"/>
                    <a:pt x="126" y="244"/>
                    <a:pt x="119" y="255"/>
                  </a:cubicBezTo>
                  <a:cubicBezTo>
                    <a:pt x="113" y="266"/>
                    <a:pt x="110" y="277"/>
                    <a:pt x="110" y="290"/>
                  </a:cubicBezTo>
                  <a:cubicBezTo>
                    <a:pt x="110" y="588"/>
                    <a:pt x="110" y="886"/>
                    <a:pt x="110" y="1184"/>
                  </a:cubicBezTo>
                  <a:lnTo>
                    <a:pt x="110" y="1184"/>
                  </a:lnTo>
                  <a:cubicBezTo>
                    <a:pt x="110" y="1198"/>
                    <a:pt x="113" y="1210"/>
                    <a:pt x="120" y="1222"/>
                  </a:cubicBezTo>
                  <a:cubicBezTo>
                    <a:pt x="127" y="1234"/>
                    <a:pt x="136" y="1243"/>
                    <a:pt x="148" y="1250"/>
                  </a:cubicBezTo>
                  <a:cubicBezTo>
                    <a:pt x="159" y="1256"/>
                    <a:pt x="169" y="1260"/>
                    <a:pt x="181" y="1260"/>
                  </a:cubicBezTo>
                  <a:cubicBezTo>
                    <a:pt x="535" y="1260"/>
                    <a:pt x="890" y="1260"/>
                    <a:pt x="1244" y="1260"/>
                  </a:cubicBezTo>
                  <a:lnTo>
                    <a:pt x="1244" y="1260"/>
                  </a:lnTo>
                  <a:cubicBezTo>
                    <a:pt x="1256" y="1260"/>
                    <a:pt x="1266" y="1256"/>
                    <a:pt x="1277" y="1250"/>
                  </a:cubicBezTo>
                  <a:cubicBezTo>
                    <a:pt x="1289" y="1243"/>
                    <a:pt x="1298" y="1234"/>
                    <a:pt x="1305" y="1222"/>
                  </a:cubicBezTo>
                  <a:cubicBezTo>
                    <a:pt x="1312" y="1210"/>
                    <a:pt x="1315" y="1198"/>
                    <a:pt x="1315" y="1184"/>
                  </a:cubicBezTo>
                  <a:cubicBezTo>
                    <a:pt x="1315" y="886"/>
                    <a:pt x="1315" y="588"/>
                    <a:pt x="1315" y="290"/>
                  </a:cubicBezTo>
                  <a:lnTo>
                    <a:pt x="1315" y="290"/>
                  </a:lnTo>
                  <a:cubicBezTo>
                    <a:pt x="1315" y="277"/>
                    <a:pt x="1312" y="266"/>
                    <a:pt x="1306" y="255"/>
                  </a:cubicBezTo>
                  <a:cubicBezTo>
                    <a:pt x="1299" y="244"/>
                    <a:pt x="1292" y="235"/>
                    <a:pt x="1280" y="229"/>
                  </a:cubicBezTo>
                  <a:cubicBezTo>
                    <a:pt x="1269" y="222"/>
                    <a:pt x="1257" y="219"/>
                    <a:pt x="1244" y="219"/>
                  </a:cubicBezTo>
                  <a:lnTo>
                    <a:pt x="1244" y="219"/>
                  </a:lnTo>
                  <a:cubicBezTo>
                    <a:pt x="1235" y="219"/>
                    <a:pt x="1226" y="219"/>
                    <a:pt x="1217" y="219"/>
                  </a:cubicBezTo>
                  <a:lnTo>
                    <a:pt x="1217" y="219"/>
                  </a:lnTo>
                  <a:cubicBezTo>
                    <a:pt x="1204" y="219"/>
                    <a:pt x="1195" y="217"/>
                    <a:pt x="1184" y="211"/>
                  </a:cubicBezTo>
                  <a:cubicBezTo>
                    <a:pt x="1174" y="205"/>
                    <a:pt x="1166" y="196"/>
                    <a:pt x="1160" y="186"/>
                  </a:cubicBezTo>
                  <a:cubicBezTo>
                    <a:pt x="1154" y="175"/>
                    <a:pt x="1151" y="166"/>
                    <a:pt x="1151" y="154"/>
                  </a:cubicBezTo>
                  <a:cubicBezTo>
                    <a:pt x="1151" y="139"/>
                    <a:pt x="1151" y="125"/>
                    <a:pt x="1151" y="110"/>
                  </a:cubicBezTo>
                  <a:cubicBezTo>
                    <a:pt x="1182" y="110"/>
                    <a:pt x="1213" y="110"/>
                    <a:pt x="1244" y="110"/>
                  </a:cubicBezTo>
                  <a:lnTo>
                    <a:pt x="1244" y="110"/>
                  </a:lnTo>
                  <a:lnTo>
                    <a:pt x="1244" y="110"/>
                  </a:lnTo>
                  <a:cubicBezTo>
                    <a:pt x="1278" y="110"/>
                    <a:pt x="1307" y="117"/>
                    <a:pt x="1335" y="134"/>
                  </a:cubicBezTo>
                  <a:cubicBezTo>
                    <a:pt x="1364" y="151"/>
                    <a:pt x="1384" y="171"/>
                    <a:pt x="1401" y="200"/>
                  </a:cubicBezTo>
                  <a:cubicBezTo>
                    <a:pt x="1417" y="229"/>
                    <a:pt x="1425" y="257"/>
                    <a:pt x="1425" y="29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63" name="Group 67">
            <a:extLst>
              <a:ext uri="{FF2B5EF4-FFF2-40B4-BE49-F238E27FC236}">
                <a16:creationId xmlns:a16="http://schemas.microsoft.com/office/drawing/2014/main" id="{B5DA292E-846E-7E42-B5BB-6B6C4B4A2EF1}"/>
              </a:ext>
            </a:extLst>
          </p:cNvPr>
          <p:cNvGrpSpPr>
            <a:grpSpLocks/>
          </p:cNvGrpSpPr>
          <p:nvPr/>
        </p:nvGrpSpPr>
        <p:grpSpPr bwMode="auto">
          <a:xfrm>
            <a:off x="8185038" y="1807236"/>
            <a:ext cx="362880" cy="444960"/>
            <a:chOff x="4676" y="793"/>
            <a:chExt cx="252" cy="309"/>
          </a:xfrm>
        </p:grpSpPr>
        <p:sp>
          <p:nvSpPr>
            <p:cNvPr id="4164" name="Freeform 68">
              <a:extLst>
                <a:ext uri="{FF2B5EF4-FFF2-40B4-BE49-F238E27FC236}">
                  <a16:creationId xmlns:a16="http://schemas.microsoft.com/office/drawing/2014/main" id="{507E9B38-5F6A-CA48-8867-478E71680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793"/>
              <a:ext cx="253" cy="310"/>
            </a:xfrm>
            <a:custGeom>
              <a:avLst/>
              <a:gdLst>
                <a:gd name="T0" fmla="*/ 992 w 1118"/>
                <a:gd name="T1" fmla="*/ 440 h 1370"/>
                <a:gd name="T2" fmla="*/ 1110 w 1118"/>
                <a:gd name="T3" fmla="*/ 224 h 1370"/>
                <a:gd name="T4" fmla="*/ 1110 w 1118"/>
                <a:gd name="T5" fmla="*/ 224 h 1370"/>
                <a:gd name="T6" fmla="*/ 1117 w 1118"/>
                <a:gd name="T7" fmla="*/ 197 h 1370"/>
                <a:gd name="T8" fmla="*/ 1109 w 1118"/>
                <a:gd name="T9" fmla="*/ 170 h 1370"/>
                <a:gd name="T10" fmla="*/ 1089 w 1118"/>
                <a:gd name="T11" fmla="*/ 150 h 1370"/>
                <a:gd name="T12" fmla="*/ 1062 w 1118"/>
                <a:gd name="T13" fmla="*/ 143 h 1370"/>
                <a:gd name="T14" fmla="*/ 1062 w 1118"/>
                <a:gd name="T15" fmla="*/ 143 h 1370"/>
                <a:gd name="T16" fmla="*/ 614 w 1118"/>
                <a:gd name="T17" fmla="*/ 143 h 1370"/>
                <a:gd name="T18" fmla="*/ 614 w 1118"/>
                <a:gd name="T19" fmla="*/ 99 h 1370"/>
                <a:gd name="T20" fmla="*/ 614 w 1118"/>
                <a:gd name="T21" fmla="*/ 99 h 1370"/>
                <a:gd name="T22" fmla="*/ 614 w 1118"/>
                <a:gd name="T23" fmla="*/ 99 h 1370"/>
                <a:gd name="T24" fmla="*/ 600 w 1118"/>
                <a:gd name="T25" fmla="*/ 49 h 1370"/>
                <a:gd name="T26" fmla="*/ 564 w 1118"/>
                <a:gd name="T27" fmla="*/ 13 h 1370"/>
                <a:gd name="T28" fmla="*/ 515 w 1118"/>
                <a:gd name="T29" fmla="*/ 0 h 1370"/>
                <a:gd name="T30" fmla="*/ 515 w 1118"/>
                <a:gd name="T31" fmla="*/ 0 h 1370"/>
                <a:gd name="T32" fmla="*/ 0 w 1118"/>
                <a:gd name="T33" fmla="*/ 0 h 1370"/>
                <a:gd name="T34" fmla="*/ 0 w 1118"/>
                <a:gd name="T35" fmla="*/ 1369 h 1370"/>
                <a:gd name="T36" fmla="*/ 44 w 1118"/>
                <a:gd name="T37" fmla="*/ 1369 h 1370"/>
                <a:gd name="T38" fmla="*/ 44 w 1118"/>
                <a:gd name="T39" fmla="*/ 1369 h 1370"/>
                <a:gd name="T40" fmla="*/ 77 w 1118"/>
                <a:gd name="T41" fmla="*/ 1360 h 1370"/>
                <a:gd name="T42" fmla="*/ 101 w 1118"/>
                <a:gd name="T43" fmla="*/ 1336 h 1370"/>
                <a:gd name="T44" fmla="*/ 110 w 1118"/>
                <a:gd name="T45" fmla="*/ 1303 h 1370"/>
                <a:gd name="T46" fmla="*/ 110 w 1118"/>
                <a:gd name="T47" fmla="*/ 110 h 1370"/>
                <a:gd name="T48" fmla="*/ 504 w 1118"/>
                <a:gd name="T49" fmla="*/ 110 h 1370"/>
                <a:gd name="T50" fmla="*/ 504 w 1118"/>
                <a:gd name="T51" fmla="*/ 482 h 1370"/>
                <a:gd name="T52" fmla="*/ 340 w 1118"/>
                <a:gd name="T53" fmla="*/ 482 h 1370"/>
                <a:gd name="T54" fmla="*/ 340 w 1118"/>
                <a:gd name="T55" fmla="*/ 482 h 1370"/>
                <a:gd name="T56" fmla="*/ 307 w 1118"/>
                <a:gd name="T57" fmla="*/ 491 h 1370"/>
                <a:gd name="T58" fmla="*/ 283 w 1118"/>
                <a:gd name="T59" fmla="*/ 515 h 1370"/>
                <a:gd name="T60" fmla="*/ 274 w 1118"/>
                <a:gd name="T61" fmla="*/ 548 h 1370"/>
                <a:gd name="T62" fmla="*/ 274 w 1118"/>
                <a:gd name="T63" fmla="*/ 592 h 1370"/>
                <a:gd name="T64" fmla="*/ 504 w 1118"/>
                <a:gd name="T65" fmla="*/ 592 h 1370"/>
                <a:gd name="T66" fmla="*/ 504 w 1118"/>
                <a:gd name="T67" fmla="*/ 658 h 1370"/>
                <a:gd name="T68" fmla="*/ 504 w 1118"/>
                <a:gd name="T69" fmla="*/ 658 h 1370"/>
                <a:gd name="T70" fmla="*/ 517 w 1118"/>
                <a:gd name="T71" fmla="*/ 706 h 1370"/>
                <a:gd name="T72" fmla="*/ 554 w 1118"/>
                <a:gd name="T73" fmla="*/ 742 h 1370"/>
                <a:gd name="T74" fmla="*/ 603 w 1118"/>
                <a:gd name="T75" fmla="*/ 755 h 1370"/>
                <a:gd name="T76" fmla="*/ 1062 w 1118"/>
                <a:gd name="T77" fmla="*/ 755 h 1370"/>
                <a:gd name="T78" fmla="*/ 1062 w 1118"/>
                <a:gd name="T79" fmla="*/ 755 h 1370"/>
                <a:gd name="T80" fmla="*/ 1089 w 1118"/>
                <a:gd name="T81" fmla="*/ 748 h 1370"/>
                <a:gd name="T82" fmla="*/ 1110 w 1118"/>
                <a:gd name="T83" fmla="*/ 728 h 1370"/>
                <a:gd name="T84" fmla="*/ 1117 w 1118"/>
                <a:gd name="T85" fmla="*/ 701 h 1370"/>
                <a:gd name="T86" fmla="*/ 1111 w 1118"/>
                <a:gd name="T87" fmla="*/ 677 h 1370"/>
                <a:gd name="T88" fmla="*/ 992 w 1118"/>
                <a:gd name="T89" fmla="*/ 440 h 1370"/>
                <a:gd name="T90" fmla="*/ 614 w 1118"/>
                <a:gd name="T91" fmla="*/ 647 h 1370"/>
                <a:gd name="T92" fmla="*/ 614 w 1118"/>
                <a:gd name="T93" fmla="*/ 252 h 1370"/>
                <a:gd name="T94" fmla="*/ 969 w 1118"/>
                <a:gd name="T95" fmla="*/ 252 h 1370"/>
                <a:gd name="T96" fmla="*/ 882 w 1118"/>
                <a:gd name="T97" fmla="*/ 412 h 1370"/>
                <a:gd name="T98" fmla="*/ 882 w 1118"/>
                <a:gd name="T99" fmla="*/ 412 h 1370"/>
                <a:gd name="T100" fmla="*/ 876 w 1118"/>
                <a:gd name="T101" fmla="*/ 438 h 1370"/>
                <a:gd name="T102" fmla="*/ 882 w 1118"/>
                <a:gd name="T103" fmla="*/ 463 h 1370"/>
                <a:gd name="T104" fmla="*/ 973 w 1118"/>
                <a:gd name="T105" fmla="*/ 647 h 1370"/>
                <a:gd name="T106" fmla="*/ 614 w 1118"/>
                <a:gd name="T107" fmla="*/ 64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8" h="1370">
                  <a:moveTo>
                    <a:pt x="992" y="440"/>
                  </a:moveTo>
                  <a:cubicBezTo>
                    <a:pt x="1032" y="368"/>
                    <a:pt x="1071" y="296"/>
                    <a:pt x="1110" y="224"/>
                  </a:cubicBezTo>
                  <a:lnTo>
                    <a:pt x="1110" y="224"/>
                  </a:lnTo>
                  <a:cubicBezTo>
                    <a:pt x="1114" y="215"/>
                    <a:pt x="1117" y="207"/>
                    <a:pt x="1117" y="197"/>
                  </a:cubicBezTo>
                  <a:cubicBezTo>
                    <a:pt x="1117" y="187"/>
                    <a:pt x="1114" y="179"/>
                    <a:pt x="1109" y="170"/>
                  </a:cubicBezTo>
                  <a:cubicBezTo>
                    <a:pt x="1104" y="161"/>
                    <a:pt x="1098" y="155"/>
                    <a:pt x="1089" y="150"/>
                  </a:cubicBezTo>
                  <a:cubicBezTo>
                    <a:pt x="1081" y="145"/>
                    <a:pt x="1072" y="143"/>
                    <a:pt x="1062" y="143"/>
                  </a:cubicBezTo>
                  <a:lnTo>
                    <a:pt x="1062" y="143"/>
                  </a:lnTo>
                  <a:cubicBezTo>
                    <a:pt x="913" y="143"/>
                    <a:pt x="763" y="143"/>
                    <a:pt x="614" y="143"/>
                  </a:cubicBezTo>
                  <a:cubicBezTo>
                    <a:pt x="614" y="128"/>
                    <a:pt x="614" y="114"/>
                    <a:pt x="614" y="99"/>
                  </a:cubicBezTo>
                  <a:lnTo>
                    <a:pt x="614" y="99"/>
                  </a:lnTo>
                  <a:lnTo>
                    <a:pt x="614" y="99"/>
                  </a:lnTo>
                  <a:cubicBezTo>
                    <a:pt x="614" y="81"/>
                    <a:pt x="609" y="64"/>
                    <a:pt x="600" y="49"/>
                  </a:cubicBezTo>
                  <a:cubicBezTo>
                    <a:pt x="590" y="33"/>
                    <a:pt x="580" y="22"/>
                    <a:pt x="564" y="13"/>
                  </a:cubicBezTo>
                  <a:cubicBezTo>
                    <a:pt x="548" y="4"/>
                    <a:pt x="533" y="0"/>
                    <a:pt x="515" y="0"/>
                  </a:cubicBezTo>
                  <a:lnTo>
                    <a:pt x="515" y="0"/>
                  </a:lnTo>
                  <a:cubicBezTo>
                    <a:pt x="343" y="0"/>
                    <a:pt x="172" y="0"/>
                    <a:pt x="0" y="0"/>
                  </a:cubicBezTo>
                  <a:cubicBezTo>
                    <a:pt x="0" y="456"/>
                    <a:pt x="0" y="913"/>
                    <a:pt x="0" y="1369"/>
                  </a:cubicBezTo>
                  <a:cubicBezTo>
                    <a:pt x="15" y="1369"/>
                    <a:pt x="29" y="1369"/>
                    <a:pt x="44" y="1369"/>
                  </a:cubicBezTo>
                  <a:lnTo>
                    <a:pt x="44" y="1369"/>
                  </a:lnTo>
                  <a:cubicBezTo>
                    <a:pt x="56" y="1369"/>
                    <a:pt x="66" y="1366"/>
                    <a:pt x="77" y="1360"/>
                  </a:cubicBezTo>
                  <a:cubicBezTo>
                    <a:pt x="87" y="1354"/>
                    <a:pt x="95" y="1347"/>
                    <a:pt x="101" y="1336"/>
                  </a:cubicBezTo>
                  <a:cubicBezTo>
                    <a:pt x="107" y="1326"/>
                    <a:pt x="110" y="1315"/>
                    <a:pt x="110" y="1303"/>
                  </a:cubicBezTo>
                  <a:cubicBezTo>
                    <a:pt x="110" y="905"/>
                    <a:pt x="110" y="508"/>
                    <a:pt x="110" y="110"/>
                  </a:cubicBezTo>
                  <a:cubicBezTo>
                    <a:pt x="241" y="110"/>
                    <a:pt x="372" y="110"/>
                    <a:pt x="504" y="110"/>
                  </a:cubicBezTo>
                  <a:cubicBezTo>
                    <a:pt x="504" y="234"/>
                    <a:pt x="504" y="358"/>
                    <a:pt x="504" y="482"/>
                  </a:cubicBezTo>
                  <a:cubicBezTo>
                    <a:pt x="449" y="482"/>
                    <a:pt x="394" y="482"/>
                    <a:pt x="340" y="482"/>
                  </a:cubicBezTo>
                  <a:lnTo>
                    <a:pt x="340" y="482"/>
                  </a:lnTo>
                  <a:cubicBezTo>
                    <a:pt x="328" y="482"/>
                    <a:pt x="317" y="485"/>
                    <a:pt x="307" y="491"/>
                  </a:cubicBezTo>
                  <a:cubicBezTo>
                    <a:pt x="296" y="497"/>
                    <a:pt x="289" y="504"/>
                    <a:pt x="283" y="515"/>
                  </a:cubicBezTo>
                  <a:cubicBezTo>
                    <a:pt x="277" y="525"/>
                    <a:pt x="274" y="536"/>
                    <a:pt x="274" y="548"/>
                  </a:cubicBezTo>
                  <a:cubicBezTo>
                    <a:pt x="274" y="562"/>
                    <a:pt x="274" y="577"/>
                    <a:pt x="274" y="592"/>
                  </a:cubicBezTo>
                  <a:cubicBezTo>
                    <a:pt x="350" y="592"/>
                    <a:pt x="427" y="592"/>
                    <a:pt x="504" y="592"/>
                  </a:cubicBezTo>
                  <a:cubicBezTo>
                    <a:pt x="504" y="614"/>
                    <a:pt x="504" y="636"/>
                    <a:pt x="504" y="658"/>
                  </a:cubicBezTo>
                  <a:lnTo>
                    <a:pt x="504" y="658"/>
                  </a:lnTo>
                  <a:cubicBezTo>
                    <a:pt x="504" y="676"/>
                    <a:pt x="508" y="690"/>
                    <a:pt x="517" y="706"/>
                  </a:cubicBezTo>
                  <a:cubicBezTo>
                    <a:pt x="526" y="722"/>
                    <a:pt x="538" y="733"/>
                    <a:pt x="554" y="742"/>
                  </a:cubicBezTo>
                  <a:cubicBezTo>
                    <a:pt x="569" y="751"/>
                    <a:pt x="585" y="755"/>
                    <a:pt x="603" y="755"/>
                  </a:cubicBezTo>
                  <a:cubicBezTo>
                    <a:pt x="756" y="755"/>
                    <a:pt x="909" y="755"/>
                    <a:pt x="1062" y="755"/>
                  </a:cubicBezTo>
                  <a:lnTo>
                    <a:pt x="1062" y="755"/>
                  </a:lnTo>
                  <a:cubicBezTo>
                    <a:pt x="1072" y="755"/>
                    <a:pt x="1081" y="753"/>
                    <a:pt x="1089" y="748"/>
                  </a:cubicBezTo>
                  <a:cubicBezTo>
                    <a:pt x="1098" y="743"/>
                    <a:pt x="1105" y="737"/>
                    <a:pt x="1110" y="728"/>
                  </a:cubicBezTo>
                  <a:cubicBezTo>
                    <a:pt x="1116" y="719"/>
                    <a:pt x="1117" y="711"/>
                    <a:pt x="1117" y="701"/>
                  </a:cubicBezTo>
                  <a:cubicBezTo>
                    <a:pt x="1117" y="692"/>
                    <a:pt x="1115" y="685"/>
                    <a:pt x="1111" y="677"/>
                  </a:cubicBezTo>
                  <a:cubicBezTo>
                    <a:pt x="1072" y="598"/>
                    <a:pt x="1032" y="519"/>
                    <a:pt x="992" y="440"/>
                  </a:cubicBezTo>
                  <a:close/>
                  <a:moveTo>
                    <a:pt x="614" y="647"/>
                  </a:moveTo>
                  <a:cubicBezTo>
                    <a:pt x="614" y="515"/>
                    <a:pt x="614" y="383"/>
                    <a:pt x="614" y="252"/>
                  </a:cubicBezTo>
                  <a:cubicBezTo>
                    <a:pt x="732" y="252"/>
                    <a:pt x="851" y="252"/>
                    <a:pt x="969" y="252"/>
                  </a:cubicBezTo>
                  <a:cubicBezTo>
                    <a:pt x="940" y="305"/>
                    <a:pt x="911" y="358"/>
                    <a:pt x="882" y="412"/>
                  </a:cubicBezTo>
                  <a:lnTo>
                    <a:pt x="882" y="412"/>
                  </a:lnTo>
                  <a:cubicBezTo>
                    <a:pt x="878" y="420"/>
                    <a:pt x="876" y="428"/>
                    <a:pt x="876" y="438"/>
                  </a:cubicBezTo>
                  <a:cubicBezTo>
                    <a:pt x="876" y="447"/>
                    <a:pt x="878" y="455"/>
                    <a:pt x="882" y="463"/>
                  </a:cubicBezTo>
                  <a:cubicBezTo>
                    <a:pt x="913" y="524"/>
                    <a:pt x="943" y="585"/>
                    <a:pt x="973" y="647"/>
                  </a:cubicBezTo>
                  <a:cubicBezTo>
                    <a:pt x="853" y="647"/>
                    <a:pt x="733" y="647"/>
                    <a:pt x="614" y="647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67" name="Group 71">
            <a:extLst>
              <a:ext uri="{FF2B5EF4-FFF2-40B4-BE49-F238E27FC236}">
                <a16:creationId xmlns:a16="http://schemas.microsoft.com/office/drawing/2014/main" id="{48D5A3F7-1AB2-1C47-909F-4B717BBAF410}"/>
              </a:ext>
            </a:extLst>
          </p:cNvPr>
          <p:cNvGrpSpPr>
            <a:grpSpLocks/>
          </p:cNvGrpSpPr>
          <p:nvPr/>
        </p:nvGrpSpPr>
        <p:grpSpPr bwMode="auto">
          <a:xfrm>
            <a:off x="5585815" y="1797876"/>
            <a:ext cx="463680" cy="463680"/>
            <a:chOff x="3132" y="786"/>
            <a:chExt cx="322" cy="322"/>
          </a:xfrm>
        </p:grpSpPr>
        <p:sp>
          <p:nvSpPr>
            <p:cNvPr id="4168" name="Freeform 72">
              <a:extLst>
                <a:ext uri="{FF2B5EF4-FFF2-40B4-BE49-F238E27FC236}">
                  <a16:creationId xmlns:a16="http://schemas.microsoft.com/office/drawing/2014/main" id="{1EE99309-5BC9-1E40-B4EE-7C12E93C3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786"/>
              <a:ext cx="322" cy="322"/>
            </a:xfrm>
            <a:custGeom>
              <a:avLst/>
              <a:gdLst>
                <a:gd name="T0" fmla="*/ 1408 w 1426"/>
                <a:gd name="T1" fmla="*/ 15 h 1426"/>
                <a:gd name="T2" fmla="*/ 1370 w 1426"/>
                <a:gd name="T3" fmla="*/ 0 h 1426"/>
                <a:gd name="T4" fmla="*/ 1340 w 1426"/>
                <a:gd name="T5" fmla="*/ 9 h 1426"/>
                <a:gd name="T6" fmla="*/ 25 w 1426"/>
                <a:gd name="T7" fmla="*/ 863 h 1426"/>
                <a:gd name="T8" fmla="*/ 0 w 1426"/>
                <a:gd name="T9" fmla="*/ 909 h 1426"/>
                <a:gd name="T10" fmla="*/ 4 w 1426"/>
                <a:gd name="T11" fmla="*/ 931 h 1426"/>
                <a:gd name="T12" fmla="*/ 28 w 1426"/>
                <a:gd name="T13" fmla="*/ 957 h 1426"/>
                <a:gd name="T14" fmla="*/ 453 w 1426"/>
                <a:gd name="T15" fmla="*/ 1086 h 1426"/>
                <a:gd name="T16" fmla="*/ 574 w 1426"/>
                <a:gd name="T17" fmla="*/ 1391 h 1426"/>
                <a:gd name="T18" fmla="*/ 598 w 1426"/>
                <a:gd name="T19" fmla="*/ 1418 h 1426"/>
                <a:gd name="T20" fmla="*/ 625 w 1426"/>
                <a:gd name="T21" fmla="*/ 1425 h 1426"/>
                <a:gd name="T22" fmla="*/ 626 w 1426"/>
                <a:gd name="T23" fmla="*/ 1425 h 1426"/>
                <a:gd name="T24" fmla="*/ 672 w 1426"/>
                <a:gd name="T25" fmla="*/ 1398 h 1426"/>
                <a:gd name="T26" fmla="*/ 761 w 1426"/>
                <a:gd name="T27" fmla="*/ 1200 h 1426"/>
                <a:gd name="T28" fmla="*/ 1172 w 1426"/>
                <a:gd name="T29" fmla="*/ 1376 h 1426"/>
                <a:gd name="T30" fmla="*/ 1221 w 1426"/>
                <a:gd name="T31" fmla="*/ 1373 h 1426"/>
                <a:gd name="T32" fmla="*/ 1248 w 1426"/>
                <a:gd name="T33" fmla="*/ 1334 h 1426"/>
                <a:gd name="T34" fmla="*/ 1326 w 1426"/>
                <a:gd name="T35" fmla="*/ 506 h 1426"/>
                <a:gd name="T36" fmla="*/ 1317 w 1426"/>
                <a:gd name="T37" fmla="*/ 505 h 1426"/>
                <a:gd name="T38" fmla="*/ 1260 w 1426"/>
                <a:gd name="T39" fmla="*/ 538 h 1426"/>
                <a:gd name="T40" fmla="*/ 1151 w 1426"/>
                <a:gd name="T41" fmla="*/ 1247 h 1426"/>
                <a:gd name="T42" fmla="*/ 1417 w 1426"/>
                <a:gd name="T43" fmla="*/ 83 h 1426"/>
                <a:gd name="T44" fmla="*/ 1417 w 1426"/>
                <a:gd name="T45" fmla="*/ 82 h 1426"/>
                <a:gd name="T46" fmla="*/ 1417 w 1426"/>
                <a:gd name="T47" fmla="*/ 28 h 1426"/>
                <a:gd name="T48" fmla="*/ 688 w 1426"/>
                <a:gd name="T49" fmla="*/ 1100 h 1426"/>
                <a:gd name="T50" fmla="*/ 628 w 1426"/>
                <a:gd name="T51" fmla="*/ 1230 h 1426"/>
                <a:gd name="T52" fmla="*/ 544 w 1426"/>
                <a:gd name="T53" fmla="*/ 1020 h 1426"/>
                <a:gd name="T54" fmla="*/ 906 w 1426"/>
                <a:gd name="T55" fmla="*/ 557 h 1426"/>
                <a:gd name="T56" fmla="*/ 894 w 1426"/>
                <a:gd name="T57" fmla="*/ 548 h 1426"/>
                <a:gd name="T58" fmla="*/ 829 w 1426"/>
                <a:gd name="T59" fmla="*/ 548 h 1426"/>
                <a:gd name="T60" fmla="*/ 441 w 1426"/>
                <a:gd name="T61" fmla="*/ 969 h 1426"/>
                <a:gd name="T62" fmla="*/ 1203 w 1426"/>
                <a:gd name="T63" fmla="*/ 22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6" h="1426">
                  <a:moveTo>
                    <a:pt x="1408" y="15"/>
                  </a:moveTo>
                  <a:lnTo>
                    <a:pt x="1408" y="15"/>
                  </a:lnTo>
                  <a:cubicBezTo>
                    <a:pt x="1404" y="12"/>
                    <a:pt x="1401" y="10"/>
                    <a:pt x="1397" y="7"/>
                  </a:cubicBezTo>
                  <a:cubicBezTo>
                    <a:pt x="1388" y="2"/>
                    <a:pt x="1380" y="0"/>
                    <a:pt x="1370" y="0"/>
                  </a:cubicBezTo>
                  <a:cubicBezTo>
                    <a:pt x="1360" y="0"/>
                    <a:pt x="1351" y="2"/>
                    <a:pt x="1342" y="7"/>
                  </a:cubicBezTo>
                  <a:cubicBezTo>
                    <a:pt x="1342" y="8"/>
                    <a:pt x="1341" y="8"/>
                    <a:pt x="1340" y="9"/>
                  </a:cubicBezTo>
                  <a:cubicBezTo>
                    <a:pt x="902" y="294"/>
                    <a:pt x="463" y="579"/>
                    <a:pt x="25" y="863"/>
                  </a:cubicBezTo>
                  <a:lnTo>
                    <a:pt x="25" y="863"/>
                  </a:lnTo>
                  <a:cubicBezTo>
                    <a:pt x="17" y="868"/>
                    <a:pt x="12" y="874"/>
                    <a:pt x="7" y="882"/>
                  </a:cubicBezTo>
                  <a:cubicBezTo>
                    <a:pt x="2" y="891"/>
                    <a:pt x="0" y="899"/>
                    <a:pt x="0" y="909"/>
                  </a:cubicBezTo>
                  <a:cubicBezTo>
                    <a:pt x="0" y="917"/>
                    <a:pt x="1" y="924"/>
                    <a:pt x="4" y="931"/>
                  </a:cubicBezTo>
                  <a:lnTo>
                    <a:pt x="4" y="931"/>
                  </a:lnTo>
                  <a:cubicBezTo>
                    <a:pt x="5" y="933"/>
                    <a:pt x="6" y="934"/>
                    <a:pt x="7" y="936"/>
                  </a:cubicBezTo>
                  <a:cubicBezTo>
                    <a:pt x="12" y="945"/>
                    <a:pt x="19" y="952"/>
                    <a:pt x="28" y="957"/>
                  </a:cubicBezTo>
                  <a:cubicBezTo>
                    <a:pt x="33" y="960"/>
                    <a:pt x="37" y="962"/>
                    <a:pt x="42" y="963"/>
                  </a:cubicBezTo>
                  <a:cubicBezTo>
                    <a:pt x="179" y="1004"/>
                    <a:pt x="316" y="1045"/>
                    <a:pt x="453" y="1086"/>
                  </a:cubicBezTo>
                  <a:cubicBezTo>
                    <a:pt x="493" y="1188"/>
                    <a:pt x="533" y="1289"/>
                    <a:pt x="574" y="1391"/>
                  </a:cubicBezTo>
                  <a:lnTo>
                    <a:pt x="574" y="1391"/>
                  </a:lnTo>
                  <a:cubicBezTo>
                    <a:pt x="575" y="1393"/>
                    <a:pt x="576" y="1395"/>
                    <a:pt x="578" y="1398"/>
                  </a:cubicBezTo>
                  <a:cubicBezTo>
                    <a:pt x="583" y="1406"/>
                    <a:pt x="589" y="1413"/>
                    <a:pt x="598" y="1418"/>
                  </a:cubicBezTo>
                  <a:cubicBezTo>
                    <a:pt x="606" y="1423"/>
                    <a:pt x="614" y="1425"/>
                    <a:pt x="624" y="1425"/>
                  </a:cubicBezTo>
                  <a:cubicBezTo>
                    <a:pt x="624" y="1425"/>
                    <a:pt x="624" y="1425"/>
                    <a:pt x="625" y="1425"/>
                  </a:cubicBezTo>
                  <a:lnTo>
                    <a:pt x="625" y="1425"/>
                  </a:lnTo>
                  <a:cubicBezTo>
                    <a:pt x="625" y="1425"/>
                    <a:pt x="625" y="1425"/>
                    <a:pt x="626" y="1425"/>
                  </a:cubicBezTo>
                  <a:cubicBezTo>
                    <a:pt x="636" y="1425"/>
                    <a:pt x="644" y="1423"/>
                    <a:pt x="653" y="1418"/>
                  </a:cubicBezTo>
                  <a:cubicBezTo>
                    <a:pt x="661" y="1413"/>
                    <a:pt x="667" y="1407"/>
                    <a:pt x="672" y="1398"/>
                  </a:cubicBezTo>
                  <a:cubicBezTo>
                    <a:pt x="673" y="1396"/>
                    <a:pt x="674" y="1395"/>
                    <a:pt x="675" y="1394"/>
                  </a:cubicBezTo>
                  <a:cubicBezTo>
                    <a:pt x="704" y="1329"/>
                    <a:pt x="732" y="1265"/>
                    <a:pt x="761" y="1200"/>
                  </a:cubicBezTo>
                  <a:cubicBezTo>
                    <a:pt x="898" y="1259"/>
                    <a:pt x="1035" y="1317"/>
                    <a:pt x="1172" y="1376"/>
                  </a:cubicBezTo>
                  <a:lnTo>
                    <a:pt x="1172" y="1376"/>
                  </a:lnTo>
                  <a:cubicBezTo>
                    <a:pt x="1180" y="1379"/>
                    <a:pt x="1186" y="1381"/>
                    <a:pt x="1194" y="1381"/>
                  </a:cubicBezTo>
                  <a:cubicBezTo>
                    <a:pt x="1204" y="1381"/>
                    <a:pt x="1213" y="1378"/>
                    <a:pt x="1221" y="1373"/>
                  </a:cubicBezTo>
                  <a:cubicBezTo>
                    <a:pt x="1230" y="1368"/>
                    <a:pt x="1236" y="1362"/>
                    <a:pt x="1241" y="1353"/>
                  </a:cubicBezTo>
                  <a:cubicBezTo>
                    <a:pt x="1245" y="1347"/>
                    <a:pt x="1247" y="1341"/>
                    <a:pt x="1248" y="1334"/>
                  </a:cubicBezTo>
                  <a:cubicBezTo>
                    <a:pt x="1289" y="1060"/>
                    <a:pt x="1329" y="786"/>
                    <a:pt x="1370" y="512"/>
                  </a:cubicBezTo>
                  <a:cubicBezTo>
                    <a:pt x="1355" y="510"/>
                    <a:pt x="1341" y="508"/>
                    <a:pt x="1326" y="506"/>
                  </a:cubicBezTo>
                  <a:lnTo>
                    <a:pt x="1326" y="506"/>
                  </a:lnTo>
                  <a:cubicBezTo>
                    <a:pt x="1323" y="506"/>
                    <a:pt x="1320" y="505"/>
                    <a:pt x="1317" y="505"/>
                  </a:cubicBezTo>
                  <a:cubicBezTo>
                    <a:pt x="1304" y="505"/>
                    <a:pt x="1295" y="508"/>
                    <a:pt x="1284" y="514"/>
                  </a:cubicBezTo>
                  <a:cubicBezTo>
                    <a:pt x="1274" y="520"/>
                    <a:pt x="1266" y="528"/>
                    <a:pt x="1260" y="538"/>
                  </a:cubicBezTo>
                  <a:cubicBezTo>
                    <a:pt x="1255" y="546"/>
                    <a:pt x="1253" y="553"/>
                    <a:pt x="1251" y="562"/>
                  </a:cubicBezTo>
                  <a:cubicBezTo>
                    <a:pt x="1218" y="790"/>
                    <a:pt x="1185" y="1019"/>
                    <a:pt x="1151" y="1247"/>
                  </a:cubicBezTo>
                  <a:cubicBezTo>
                    <a:pt x="1039" y="1199"/>
                    <a:pt x="926" y="1151"/>
                    <a:pt x="813" y="1103"/>
                  </a:cubicBezTo>
                  <a:cubicBezTo>
                    <a:pt x="1015" y="763"/>
                    <a:pt x="1216" y="423"/>
                    <a:pt x="1417" y="83"/>
                  </a:cubicBezTo>
                  <a:lnTo>
                    <a:pt x="1417" y="83"/>
                  </a:lnTo>
                  <a:cubicBezTo>
                    <a:pt x="1417" y="82"/>
                    <a:pt x="1417" y="82"/>
                    <a:pt x="1417" y="82"/>
                  </a:cubicBezTo>
                  <a:cubicBezTo>
                    <a:pt x="1422" y="73"/>
                    <a:pt x="1425" y="65"/>
                    <a:pt x="1425" y="55"/>
                  </a:cubicBezTo>
                  <a:cubicBezTo>
                    <a:pt x="1425" y="45"/>
                    <a:pt x="1421" y="36"/>
                    <a:pt x="1417" y="28"/>
                  </a:cubicBezTo>
                  <a:cubicBezTo>
                    <a:pt x="1414" y="23"/>
                    <a:pt x="1412" y="19"/>
                    <a:pt x="1408" y="15"/>
                  </a:cubicBezTo>
                  <a:close/>
                  <a:moveTo>
                    <a:pt x="688" y="1100"/>
                  </a:moveTo>
                  <a:cubicBezTo>
                    <a:pt x="687" y="1103"/>
                    <a:pt x="686" y="1105"/>
                    <a:pt x="685" y="1107"/>
                  </a:cubicBezTo>
                  <a:cubicBezTo>
                    <a:pt x="666" y="1148"/>
                    <a:pt x="647" y="1189"/>
                    <a:pt x="628" y="1230"/>
                  </a:cubicBezTo>
                  <a:cubicBezTo>
                    <a:pt x="600" y="1160"/>
                    <a:pt x="572" y="1090"/>
                    <a:pt x="544" y="1020"/>
                  </a:cubicBezTo>
                  <a:lnTo>
                    <a:pt x="544" y="1020"/>
                  </a:lnTo>
                  <a:cubicBezTo>
                    <a:pt x="675" y="875"/>
                    <a:pt x="807" y="730"/>
                    <a:pt x="938" y="586"/>
                  </a:cubicBezTo>
                  <a:cubicBezTo>
                    <a:pt x="928" y="576"/>
                    <a:pt x="917" y="566"/>
                    <a:pt x="906" y="557"/>
                  </a:cubicBezTo>
                  <a:lnTo>
                    <a:pt x="906" y="557"/>
                  </a:lnTo>
                  <a:cubicBezTo>
                    <a:pt x="902" y="553"/>
                    <a:pt x="899" y="551"/>
                    <a:pt x="894" y="548"/>
                  </a:cubicBezTo>
                  <a:cubicBezTo>
                    <a:pt x="884" y="542"/>
                    <a:pt x="874" y="539"/>
                    <a:pt x="861" y="539"/>
                  </a:cubicBezTo>
                  <a:cubicBezTo>
                    <a:pt x="849" y="539"/>
                    <a:pt x="839" y="542"/>
                    <a:pt x="829" y="548"/>
                  </a:cubicBezTo>
                  <a:cubicBezTo>
                    <a:pt x="822" y="552"/>
                    <a:pt x="818" y="556"/>
                    <a:pt x="813" y="561"/>
                  </a:cubicBezTo>
                  <a:cubicBezTo>
                    <a:pt x="689" y="697"/>
                    <a:pt x="565" y="833"/>
                    <a:pt x="441" y="969"/>
                  </a:cubicBezTo>
                  <a:cubicBezTo>
                    <a:pt x="355" y="943"/>
                    <a:pt x="269" y="917"/>
                    <a:pt x="184" y="891"/>
                  </a:cubicBezTo>
                  <a:cubicBezTo>
                    <a:pt x="524" y="670"/>
                    <a:pt x="863" y="449"/>
                    <a:pt x="1203" y="228"/>
                  </a:cubicBezTo>
                  <a:cubicBezTo>
                    <a:pt x="1031" y="519"/>
                    <a:pt x="859" y="809"/>
                    <a:pt x="688" y="110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71" name="Group 75">
            <a:extLst>
              <a:ext uri="{FF2B5EF4-FFF2-40B4-BE49-F238E27FC236}">
                <a16:creationId xmlns:a16="http://schemas.microsoft.com/office/drawing/2014/main" id="{63429FF2-F910-DB42-BB8F-1AD22145AB04}"/>
              </a:ext>
            </a:extLst>
          </p:cNvPr>
          <p:cNvGrpSpPr>
            <a:grpSpLocks/>
          </p:cNvGrpSpPr>
          <p:nvPr/>
        </p:nvGrpSpPr>
        <p:grpSpPr bwMode="auto">
          <a:xfrm>
            <a:off x="7309033" y="1806516"/>
            <a:ext cx="463680" cy="446400"/>
            <a:chOff x="4257" y="786"/>
            <a:chExt cx="322" cy="310"/>
          </a:xfrm>
        </p:grpSpPr>
        <p:sp>
          <p:nvSpPr>
            <p:cNvPr id="4172" name="Freeform 76">
              <a:extLst>
                <a:ext uri="{FF2B5EF4-FFF2-40B4-BE49-F238E27FC236}">
                  <a16:creationId xmlns:a16="http://schemas.microsoft.com/office/drawing/2014/main" id="{15E235AF-5DAE-E242-8C82-B6DC771A7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786"/>
              <a:ext cx="322" cy="310"/>
            </a:xfrm>
            <a:custGeom>
              <a:avLst/>
              <a:gdLst>
                <a:gd name="T0" fmla="*/ 767 w 1426"/>
                <a:gd name="T1" fmla="*/ 439 h 1371"/>
                <a:gd name="T2" fmla="*/ 734 w 1426"/>
                <a:gd name="T3" fmla="*/ 540 h 1371"/>
                <a:gd name="T4" fmla="*/ 545 w 1426"/>
                <a:gd name="T5" fmla="*/ 613 h 1371"/>
                <a:gd name="T6" fmla="*/ 503 w 1426"/>
                <a:gd name="T7" fmla="*/ 503 h 1371"/>
                <a:gd name="T8" fmla="*/ 362 w 1426"/>
                <a:gd name="T9" fmla="*/ 734 h 1371"/>
                <a:gd name="T10" fmla="*/ 472 w 1426"/>
                <a:gd name="T11" fmla="*/ 800 h 1371"/>
                <a:gd name="T12" fmla="*/ 406 w 1426"/>
                <a:gd name="T13" fmla="*/ 734 h 1371"/>
                <a:gd name="T14" fmla="*/ 550 w 1426"/>
                <a:gd name="T15" fmla="*/ 966 h 1371"/>
                <a:gd name="T16" fmla="*/ 457 w 1426"/>
                <a:gd name="T17" fmla="*/ 966 h 1371"/>
                <a:gd name="T18" fmla="*/ 658 w 1426"/>
                <a:gd name="T19" fmla="*/ 1096 h 1371"/>
                <a:gd name="T20" fmla="*/ 723 w 1426"/>
                <a:gd name="T21" fmla="*/ 1030 h 1371"/>
                <a:gd name="T22" fmla="*/ 658 w 1426"/>
                <a:gd name="T23" fmla="*/ 1096 h 1371"/>
                <a:gd name="T24" fmla="*/ 890 w 1426"/>
                <a:gd name="T25" fmla="*/ 951 h 1371"/>
                <a:gd name="T26" fmla="*/ 880 w 1426"/>
                <a:gd name="T27" fmla="*/ 1031 h 1371"/>
                <a:gd name="T28" fmla="*/ 1063 w 1426"/>
                <a:gd name="T29" fmla="*/ 734 h 1371"/>
                <a:gd name="T30" fmla="*/ 962 w 1426"/>
                <a:gd name="T31" fmla="*/ 811 h 1371"/>
                <a:gd name="T32" fmla="*/ 875 w 1426"/>
                <a:gd name="T33" fmla="*/ 611 h 1371"/>
                <a:gd name="T34" fmla="*/ 954 w 1426"/>
                <a:gd name="T35" fmla="*/ 622 h 1371"/>
                <a:gd name="T36" fmla="*/ 844 w 1426"/>
                <a:gd name="T37" fmla="*/ 580 h 1371"/>
                <a:gd name="T38" fmla="*/ 625 w 1426"/>
                <a:gd name="T39" fmla="*/ 941 h 1371"/>
                <a:gd name="T40" fmla="*/ 625 w 1426"/>
                <a:gd name="T41" fmla="*/ 638 h 1371"/>
                <a:gd name="T42" fmla="*/ 888 w 1426"/>
                <a:gd name="T43" fmla="*/ 789 h 1371"/>
                <a:gd name="T44" fmla="*/ 800 w 1426"/>
                <a:gd name="T45" fmla="*/ 941 h 1371"/>
                <a:gd name="T46" fmla="*/ 778 w 1426"/>
                <a:gd name="T47" fmla="*/ 789 h 1371"/>
                <a:gd name="T48" fmla="*/ 680 w 1426"/>
                <a:gd name="T49" fmla="*/ 732 h 1371"/>
                <a:gd name="T50" fmla="*/ 680 w 1426"/>
                <a:gd name="T51" fmla="*/ 846 h 1371"/>
                <a:gd name="T52" fmla="*/ 769 w 1426"/>
                <a:gd name="T53" fmla="*/ 822 h 1371"/>
                <a:gd name="T54" fmla="*/ 1151 w 1426"/>
                <a:gd name="T55" fmla="*/ 154 h 1371"/>
                <a:gd name="T56" fmla="*/ 1217 w 1426"/>
                <a:gd name="T57" fmla="*/ 219 h 1371"/>
                <a:gd name="T58" fmla="*/ 1280 w 1426"/>
                <a:gd name="T59" fmla="*/ 229 h 1371"/>
                <a:gd name="T60" fmla="*/ 1315 w 1426"/>
                <a:gd name="T61" fmla="*/ 1184 h 1371"/>
                <a:gd name="T62" fmla="*/ 181 w 1426"/>
                <a:gd name="T63" fmla="*/ 1260 h 1371"/>
                <a:gd name="T64" fmla="*/ 110 w 1426"/>
                <a:gd name="T65" fmla="*/ 1184 h 1371"/>
                <a:gd name="T66" fmla="*/ 145 w 1426"/>
                <a:gd name="T67" fmla="*/ 229 h 1371"/>
                <a:gd name="T68" fmla="*/ 274 w 1426"/>
                <a:gd name="T69" fmla="*/ 329 h 1371"/>
                <a:gd name="T70" fmla="*/ 375 w 1426"/>
                <a:gd name="T71" fmla="*/ 296 h 1371"/>
                <a:gd name="T72" fmla="*/ 537 w 1426"/>
                <a:gd name="T73" fmla="*/ 329 h 1371"/>
                <a:gd name="T74" fmla="*/ 638 w 1426"/>
                <a:gd name="T75" fmla="*/ 296 h 1371"/>
                <a:gd name="T76" fmla="*/ 800 w 1426"/>
                <a:gd name="T77" fmla="*/ 329 h 1371"/>
                <a:gd name="T78" fmla="*/ 901 w 1426"/>
                <a:gd name="T79" fmla="*/ 296 h 1371"/>
                <a:gd name="T80" fmla="*/ 800 w 1426"/>
                <a:gd name="T81" fmla="*/ 110 h 1371"/>
                <a:gd name="T82" fmla="*/ 537 w 1426"/>
                <a:gd name="T83" fmla="*/ 110 h 1371"/>
                <a:gd name="T84" fmla="*/ 274 w 1426"/>
                <a:gd name="T85" fmla="*/ 110 h 1371"/>
                <a:gd name="T86" fmla="*/ 90 w 1426"/>
                <a:gd name="T87" fmla="*/ 134 h 1371"/>
                <a:gd name="T88" fmla="*/ 0 w 1426"/>
                <a:gd name="T89" fmla="*/ 1184 h 1371"/>
                <a:gd name="T90" fmla="*/ 181 w 1426"/>
                <a:gd name="T91" fmla="*/ 1370 h 1371"/>
                <a:gd name="T92" fmla="*/ 1400 w 1426"/>
                <a:gd name="T93" fmla="*/ 1277 h 1371"/>
                <a:gd name="T94" fmla="*/ 1425 w 1426"/>
                <a:gd name="T95" fmla="*/ 29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6" h="1371">
                  <a:moveTo>
                    <a:pt x="702" y="548"/>
                  </a:moveTo>
                  <a:cubicBezTo>
                    <a:pt x="687" y="548"/>
                    <a:pt x="672" y="548"/>
                    <a:pt x="658" y="548"/>
                  </a:cubicBezTo>
                  <a:cubicBezTo>
                    <a:pt x="658" y="511"/>
                    <a:pt x="658" y="475"/>
                    <a:pt x="658" y="439"/>
                  </a:cubicBezTo>
                  <a:cubicBezTo>
                    <a:pt x="694" y="439"/>
                    <a:pt x="731" y="439"/>
                    <a:pt x="767" y="439"/>
                  </a:cubicBezTo>
                  <a:cubicBezTo>
                    <a:pt x="767" y="453"/>
                    <a:pt x="767" y="468"/>
                    <a:pt x="767" y="483"/>
                  </a:cubicBezTo>
                  <a:lnTo>
                    <a:pt x="767" y="483"/>
                  </a:lnTo>
                  <a:cubicBezTo>
                    <a:pt x="767" y="495"/>
                    <a:pt x="764" y="505"/>
                    <a:pt x="758" y="516"/>
                  </a:cubicBezTo>
                  <a:cubicBezTo>
                    <a:pt x="752" y="526"/>
                    <a:pt x="745" y="534"/>
                    <a:pt x="734" y="540"/>
                  </a:cubicBezTo>
                  <a:cubicBezTo>
                    <a:pt x="724" y="546"/>
                    <a:pt x="713" y="548"/>
                    <a:pt x="702" y="548"/>
                  </a:cubicBezTo>
                  <a:close/>
                  <a:moveTo>
                    <a:pt x="535" y="627"/>
                  </a:moveTo>
                  <a:lnTo>
                    <a:pt x="535" y="627"/>
                  </a:lnTo>
                  <a:cubicBezTo>
                    <a:pt x="539" y="623"/>
                    <a:pt x="541" y="618"/>
                    <a:pt x="545" y="613"/>
                  </a:cubicBezTo>
                  <a:cubicBezTo>
                    <a:pt x="550" y="602"/>
                    <a:pt x="554" y="592"/>
                    <a:pt x="554" y="580"/>
                  </a:cubicBezTo>
                  <a:cubicBezTo>
                    <a:pt x="554" y="568"/>
                    <a:pt x="551" y="558"/>
                    <a:pt x="545" y="547"/>
                  </a:cubicBezTo>
                  <a:cubicBezTo>
                    <a:pt x="542" y="542"/>
                    <a:pt x="539" y="538"/>
                    <a:pt x="535" y="534"/>
                  </a:cubicBezTo>
                  <a:cubicBezTo>
                    <a:pt x="524" y="523"/>
                    <a:pt x="513" y="513"/>
                    <a:pt x="503" y="503"/>
                  </a:cubicBezTo>
                  <a:cubicBezTo>
                    <a:pt x="477" y="528"/>
                    <a:pt x="451" y="554"/>
                    <a:pt x="426" y="580"/>
                  </a:cubicBezTo>
                  <a:cubicBezTo>
                    <a:pt x="451" y="606"/>
                    <a:pt x="477" y="632"/>
                    <a:pt x="503" y="658"/>
                  </a:cubicBezTo>
                  <a:cubicBezTo>
                    <a:pt x="513" y="647"/>
                    <a:pt x="524" y="637"/>
                    <a:pt x="535" y="627"/>
                  </a:cubicBezTo>
                  <a:close/>
                  <a:moveTo>
                    <a:pt x="362" y="734"/>
                  </a:moveTo>
                  <a:cubicBezTo>
                    <a:pt x="362" y="771"/>
                    <a:pt x="362" y="808"/>
                    <a:pt x="362" y="844"/>
                  </a:cubicBezTo>
                  <a:cubicBezTo>
                    <a:pt x="398" y="844"/>
                    <a:pt x="435" y="844"/>
                    <a:pt x="472" y="844"/>
                  </a:cubicBezTo>
                  <a:cubicBezTo>
                    <a:pt x="472" y="830"/>
                    <a:pt x="472" y="815"/>
                    <a:pt x="472" y="800"/>
                  </a:cubicBezTo>
                  <a:lnTo>
                    <a:pt x="472" y="800"/>
                  </a:lnTo>
                  <a:lnTo>
                    <a:pt x="472" y="800"/>
                  </a:lnTo>
                  <a:cubicBezTo>
                    <a:pt x="472" y="788"/>
                    <a:pt x="469" y="778"/>
                    <a:pt x="463" y="767"/>
                  </a:cubicBezTo>
                  <a:cubicBezTo>
                    <a:pt x="457" y="757"/>
                    <a:pt x="449" y="749"/>
                    <a:pt x="439" y="743"/>
                  </a:cubicBezTo>
                  <a:cubicBezTo>
                    <a:pt x="428" y="737"/>
                    <a:pt x="418" y="734"/>
                    <a:pt x="406" y="734"/>
                  </a:cubicBezTo>
                  <a:cubicBezTo>
                    <a:pt x="391" y="734"/>
                    <a:pt x="376" y="734"/>
                    <a:pt x="362" y="734"/>
                  </a:cubicBezTo>
                  <a:close/>
                  <a:moveTo>
                    <a:pt x="581" y="997"/>
                  </a:moveTo>
                  <a:cubicBezTo>
                    <a:pt x="570" y="987"/>
                    <a:pt x="560" y="977"/>
                    <a:pt x="550" y="966"/>
                  </a:cubicBezTo>
                  <a:lnTo>
                    <a:pt x="550" y="966"/>
                  </a:lnTo>
                  <a:cubicBezTo>
                    <a:pt x="546" y="962"/>
                    <a:pt x="542" y="959"/>
                    <a:pt x="537" y="956"/>
                  </a:cubicBezTo>
                  <a:cubicBezTo>
                    <a:pt x="526" y="949"/>
                    <a:pt x="516" y="947"/>
                    <a:pt x="504" y="947"/>
                  </a:cubicBezTo>
                  <a:cubicBezTo>
                    <a:pt x="492" y="947"/>
                    <a:pt x="481" y="950"/>
                    <a:pt x="471" y="956"/>
                  </a:cubicBezTo>
                  <a:cubicBezTo>
                    <a:pt x="466" y="960"/>
                    <a:pt x="462" y="962"/>
                    <a:pt x="457" y="966"/>
                  </a:cubicBezTo>
                  <a:cubicBezTo>
                    <a:pt x="446" y="977"/>
                    <a:pt x="436" y="987"/>
                    <a:pt x="426" y="997"/>
                  </a:cubicBezTo>
                  <a:cubicBezTo>
                    <a:pt x="452" y="1023"/>
                    <a:pt x="478" y="1049"/>
                    <a:pt x="504" y="1075"/>
                  </a:cubicBezTo>
                  <a:cubicBezTo>
                    <a:pt x="529" y="1049"/>
                    <a:pt x="555" y="1023"/>
                    <a:pt x="581" y="997"/>
                  </a:cubicBezTo>
                  <a:close/>
                  <a:moveTo>
                    <a:pt x="658" y="1096"/>
                  </a:moveTo>
                  <a:cubicBezTo>
                    <a:pt x="658" y="1111"/>
                    <a:pt x="658" y="1126"/>
                    <a:pt x="658" y="1140"/>
                  </a:cubicBezTo>
                  <a:cubicBezTo>
                    <a:pt x="694" y="1140"/>
                    <a:pt x="731" y="1140"/>
                    <a:pt x="767" y="1140"/>
                  </a:cubicBezTo>
                  <a:cubicBezTo>
                    <a:pt x="767" y="1104"/>
                    <a:pt x="767" y="1067"/>
                    <a:pt x="767" y="1030"/>
                  </a:cubicBezTo>
                  <a:cubicBezTo>
                    <a:pt x="753" y="1030"/>
                    <a:pt x="738" y="1030"/>
                    <a:pt x="723" y="1030"/>
                  </a:cubicBezTo>
                  <a:lnTo>
                    <a:pt x="723" y="1030"/>
                  </a:lnTo>
                  <a:cubicBezTo>
                    <a:pt x="712" y="1030"/>
                    <a:pt x="701" y="1033"/>
                    <a:pt x="691" y="1039"/>
                  </a:cubicBezTo>
                  <a:cubicBezTo>
                    <a:pt x="680" y="1045"/>
                    <a:pt x="673" y="1053"/>
                    <a:pt x="667" y="1063"/>
                  </a:cubicBezTo>
                  <a:cubicBezTo>
                    <a:pt x="661" y="1074"/>
                    <a:pt x="658" y="1084"/>
                    <a:pt x="658" y="1096"/>
                  </a:cubicBezTo>
                  <a:close/>
                  <a:moveTo>
                    <a:pt x="920" y="1076"/>
                  </a:moveTo>
                  <a:cubicBezTo>
                    <a:pt x="946" y="1050"/>
                    <a:pt x="972" y="1024"/>
                    <a:pt x="998" y="998"/>
                  </a:cubicBezTo>
                  <a:cubicBezTo>
                    <a:pt x="973" y="972"/>
                    <a:pt x="948" y="946"/>
                    <a:pt x="922" y="920"/>
                  </a:cubicBezTo>
                  <a:cubicBezTo>
                    <a:pt x="912" y="931"/>
                    <a:pt x="901" y="941"/>
                    <a:pt x="890" y="951"/>
                  </a:cubicBezTo>
                  <a:lnTo>
                    <a:pt x="890" y="951"/>
                  </a:lnTo>
                  <a:cubicBezTo>
                    <a:pt x="886" y="956"/>
                    <a:pt x="883" y="960"/>
                    <a:pt x="880" y="965"/>
                  </a:cubicBezTo>
                  <a:cubicBezTo>
                    <a:pt x="874" y="976"/>
                    <a:pt x="871" y="986"/>
                    <a:pt x="871" y="998"/>
                  </a:cubicBezTo>
                  <a:cubicBezTo>
                    <a:pt x="871" y="1010"/>
                    <a:pt x="874" y="1020"/>
                    <a:pt x="880" y="1031"/>
                  </a:cubicBezTo>
                  <a:cubicBezTo>
                    <a:pt x="883" y="1036"/>
                    <a:pt x="886" y="1040"/>
                    <a:pt x="890" y="1045"/>
                  </a:cubicBezTo>
                  <a:cubicBezTo>
                    <a:pt x="900" y="1056"/>
                    <a:pt x="910" y="1066"/>
                    <a:pt x="920" y="1076"/>
                  </a:cubicBezTo>
                  <a:close/>
                  <a:moveTo>
                    <a:pt x="1063" y="844"/>
                  </a:moveTo>
                  <a:cubicBezTo>
                    <a:pt x="1063" y="808"/>
                    <a:pt x="1063" y="771"/>
                    <a:pt x="1063" y="734"/>
                  </a:cubicBezTo>
                  <a:cubicBezTo>
                    <a:pt x="1027" y="734"/>
                    <a:pt x="990" y="734"/>
                    <a:pt x="953" y="734"/>
                  </a:cubicBezTo>
                  <a:cubicBezTo>
                    <a:pt x="953" y="749"/>
                    <a:pt x="953" y="764"/>
                    <a:pt x="953" y="778"/>
                  </a:cubicBezTo>
                  <a:lnTo>
                    <a:pt x="953" y="778"/>
                  </a:lnTo>
                  <a:cubicBezTo>
                    <a:pt x="953" y="790"/>
                    <a:pt x="956" y="801"/>
                    <a:pt x="962" y="811"/>
                  </a:cubicBezTo>
                  <a:cubicBezTo>
                    <a:pt x="968" y="822"/>
                    <a:pt x="976" y="829"/>
                    <a:pt x="986" y="835"/>
                  </a:cubicBezTo>
                  <a:cubicBezTo>
                    <a:pt x="997" y="841"/>
                    <a:pt x="1007" y="844"/>
                    <a:pt x="1019" y="844"/>
                  </a:cubicBezTo>
                  <a:cubicBezTo>
                    <a:pt x="1034" y="844"/>
                    <a:pt x="1049" y="844"/>
                    <a:pt x="1063" y="844"/>
                  </a:cubicBezTo>
                  <a:close/>
                  <a:moveTo>
                    <a:pt x="875" y="611"/>
                  </a:moveTo>
                  <a:lnTo>
                    <a:pt x="875" y="611"/>
                  </a:lnTo>
                  <a:cubicBezTo>
                    <a:pt x="879" y="616"/>
                    <a:pt x="883" y="619"/>
                    <a:pt x="888" y="622"/>
                  </a:cubicBezTo>
                  <a:cubicBezTo>
                    <a:pt x="899" y="628"/>
                    <a:pt x="909" y="631"/>
                    <a:pt x="921" y="631"/>
                  </a:cubicBezTo>
                  <a:cubicBezTo>
                    <a:pt x="934" y="631"/>
                    <a:pt x="944" y="627"/>
                    <a:pt x="954" y="622"/>
                  </a:cubicBezTo>
                  <a:cubicBezTo>
                    <a:pt x="960" y="618"/>
                    <a:pt x="964" y="616"/>
                    <a:pt x="968" y="611"/>
                  </a:cubicBezTo>
                  <a:cubicBezTo>
                    <a:pt x="979" y="600"/>
                    <a:pt x="989" y="590"/>
                    <a:pt x="999" y="580"/>
                  </a:cubicBezTo>
                  <a:cubicBezTo>
                    <a:pt x="974" y="554"/>
                    <a:pt x="948" y="528"/>
                    <a:pt x="922" y="503"/>
                  </a:cubicBezTo>
                  <a:cubicBezTo>
                    <a:pt x="896" y="528"/>
                    <a:pt x="870" y="554"/>
                    <a:pt x="844" y="580"/>
                  </a:cubicBezTo>
                  <a:cubicBezTo>
                    <a:pt x="855" y="590"/>
                    <a:pt x="865" y="600"/>
                    <a:pt x="875" y="611"/>
                  </a:cubicBezTo>
                  <a:close/>
                  <a:moveTo>
                    <a:pt x="713" y="964"/>
                  </a:moveTo>
                  <a:lnTo>
                    <a:pt x="713" y="964"/>
                  </a:lnTo>
                  <a:cubicBezTo>
                    <a:pt x="681" y="964"/>
                    <a:pt x="653" y="957"/>
                    <a:pt x="625" y="941"/>
                  </a:cubicBezTo>
                  <a:cubicBezTo>
                    <a:pt x="597" y="925"/>
                    <a:pt x="577" y="905"/>
                    <a:pt x="561" y="877"/>
                  </a:cubicBezTo>
                  <a:cubicBezTo>
                    <a:pt x="545" y="849"/>
                    <a:pt x="537" y="822"/>
                    <a:pt x="537" y="789"/>
                  </a:cubicBezTo>
                  <a:cubicBezTo>
                    <a:pt x="537" y="757"/>
                    <a:pt x="545" y="729"/>
                    <a:pt x="561" y="702"/>
                  </a:cubicBezTo>
                  <a:cubicBezTo>
                    <a:pt x="577" y="674"/>
                    <a:pt x="597" y="654"/>
                    <a:pt x="625" y="638"/>
                  </a:cubicBezTo>
                  <a:cubicBezTo>
                    <a:pt x="653" y="622"/>
                    <a:pt x="681" y="614"/>
                    <a:pt x="713" y="614"/>
                  </a:cubicBezTo>
                  <a:cubicBezTo>
                    <a:pt x="744" y="614"/>
                    <a:pt x="772" y="622"/>
                    <a:pt x="800" y="638"/>
                  </a:cubicBezTo>
                  <a:cubicBezTo>
                    <a:pt x="828" y="654"/>
                    <a:pt x="848" y="674"/>
                    <a:pt x="864" y="702"/>
                  </a:cubicBezTo>
                  <a:cubicBezTo>
                    <a:pt x="880" y="729"/>
                    <a:pt x="888" y="756"/>
                    <a:pt x="888" y="789"/>
                  </a:cubicBezTo>
                  <a:lnTo>
                    <a:pt x="888" y="789"/>
                  </a:lnTo>
                  <a:lnTo>
                    <a:pt x="888" y="789"/>
                  </a:lnTo>
                  <a:cubicBezTo>
                    <a:pt x="888" y="821"/>
                    <a:pt x="880" y="849"/>
                    <a:pt x="864" y="877"/>
                  </a:cubicBezTo>
                  <a:cubicBezTo>
                    <a:pt x="848" y="905"/>
                    <a:pt x="828" y="925"/>
                    <a:pt x="800" y="941"/>
                  </a:cubicBezTo>
                  <a:cubicBezTo>
                    <a:pt x="772" y="957"/>
                    <a:pt x="744" y="964"/>
                    <a:pt x="713" y="964"/>
                  </a:cubicBezTo>
                  <a:close/>
                  <a:moveTo>
                    <a:pt x="778" y="789"/>
                  </a:moveTo>
                  <a:lnTo>
                    <a:pt x="778" y="789"/>
                  </a:lnTo>
                  <a:lnTo>
                    <a:pt x="778" y="789"/>
                  </a:lnTo>
                  <a:cubicBezTo>
                    <a:pt x="778" y="777"/>
                    <a:pt x="775" y="767"/>
                    <a:pt x="769" y="756"/>
                  </a:cubicBezTo>
                  <a:cubicBezTo>
                    <a:pt x="763" y="746"/>
                    <a:pt x="756" y="738"/>
                    <a:pt x="745" y="732"/>
                  </a:cubicBezTo>
                  <a:cubicBezTo>
                    <a:pt x="735" y="726"/>
                    <a:pt x="724" y="723"/>
                    <a:pt x="713" y="723"/>
                  </a:cubicBezTo>
                  <a:cubicBezTo>
                    <a:pt x="701" y="723"/>
                    <a:pt x="690" y="726"/>
                    <a:pt x="680" y="732"/>
                  </a:cubicBezTo>
                  <a:cubicBezTo>
                    <a:pt x="669" y="738"/>
                    <a:pt x="662" y="746"/>
                    <a:pt x="656" y="756"/>
                  </a:cubicBezTo>
                  <a:cubicBezTo>
                    <a:pt x="650" y="767"/>
                    <a:pt x="647" y="777"/>
                    <a:pt x="647" y="789"/>
                  </a:cubicBezTo>
                  <a:cubicBezTo>
                    <a:pt x="647" y="801"/>
                    <a:pt x="650" y="812"/>
                    <a:pt x="656" y="822"/>
                  </a:cubicBezTo>
                  <a:cubicBezTo>
                    <a:pt x="662" y="833"/>
                    <a:pt x="669" y="840"/>
                    <a:pt x="680" y="846"/>
                  </a:cubicBezTo>
                  <a:cubicBezTo>
                    <a:pt x="690" y="852"/>
                    <a:pt x="701" y="855"/>
                    <a:pt x="713" y="855"/>
                  </a:cubicBezTo>
                  <a:lnTo>
                    <a:pt x="713" y="855"/>
                  </a:lnTo>
                  <a:cubicBezTo>
                    <a:pt x="724" y="855"/>
                    <a:pt x="735" y="852"/>
                    <a:pt x="745" y="846"/>
                  </a:cubicBezTo>
                  <a:cubicBezTo>
                    <a:pt x="756" y="840"/>
                    <a:pt x="763" y="833"/>
                    <a:pt x="769" y="822"/>
                  </a:cubicBezTo>
                  <a:cubicBezTo>
                    <a:pt x="775" y="812"/>
                    <a:pt x="778" y="801"/>
                    <a:pt x="778" y="789"/>
                  </a:cubicBezTo>
                  <a:close/>
                  <a:moveTo>
                    <a:pt x="1244" y="110"/>
                  </a:moveTo>
                  <a:cubicBezTo>
                    <a:pt x="1213" y="110"/>
                    <a:pt x="1182" y="110"/>
                    <a:pt x="1151" y="110"/>
                  </a:cubicBezTo>
                  <a:cubicBezTo>
                    <a:pt x="1151" y="125"/>
                    <a:pt x="1151" y="139"/>
                    <a:pt x="1151" y="154"/>
                  </a:cubicBezTo>
                  <a:lnTo>
                    <a:pt x="1151" y="154"/>
                  </a:lnTo>
                  <a:cubicBezTo>
                    <a:pt x="1151" y="166"/>
                    <a:pt x="1154" y="175"/>
                    <a:pt x="1160" y="186"/>
                  </a:cubicBezTo>
                  <a:cubicBezTo>
                    <a:pt x="1166" y="196"/>
                    <a:pt x="1174" y="205"/>
                    <a:pt x="1184" y="211"/>
                  </a:cubicBezTo>
                  <a:cubicBezTo>
                    <a:pt x="1195" y="217"/>
                    <a:pt x="1204" y="219"/>
                    <a:pt x="1217" y="219"/>
                  </a:cubicBezTo>
                  <a:cubicBezTo>
                    <a:pt x="1226" y="219"/>
                    <a:pt x="1235" y="219"/>
                    <a:pt x="1244" y="219"/>
                  </a:cubicBezTo>
                  <a:lnTo>
                    <a:pt x="1244" y="219"/>
                  </a:lnTo>
                  <a:lnTo>
                    <a:pt x="1244" y="219"/>
                  </a:lnTo>
                  <a:cubicBezTo>
                    <a:pt x="1257" y="219"/>
                    <a:pt x="1269" y="222"/>
                    <a:pt x="1280" y="229"/>
                  </a:cubicBezTo>
                  <a:cubicBezTo>
                    <a:pt x="1292" y="235"/>
                    <a:pt x="1299" y="244"/>
                    <a:pt x="1306" y="255"/>
                  </a:cubicBezTo>
                  <a:cubicBezTo>
                    <a:pt x="1312" y="266"/>
                    <a:pt x="1315" y="277"/>
                    <a:pt x="1315" y="290"/>
                  </a:cubicBezTo>
                  <a:cubicBezTo>
                    <a:pt x="1315" y="588"/>
                    <a:pt x="1315" y="886"/>
                    <a:pt x="1315" y="1184"/>
                  </a:cubicBezTo>
                  <a:lnTo>
                    <a:pt x="1315" y="1184"/>
                  </a:lnTo>
                  <a:cubicBezTo>
                    <a:pt x="1315" y="1198"/>
                    <a:pt x="1312" y="1210"/>
                    <a:pt x="1305" y="1222"/>
                  </a:cubicBezTo>
                  <a:cubicBezTo>
                    <a:pt x="1298" y="1234"/>
                    <a:pt x="1289" y="1243"/>
                    <a:pt x="1277" y="1250"/>
                  </a:cubicBezTo>
                  <a:cubicBezTo>
                    <a:pt x="1266" y="1256"/>
                    <a:pt x="1256" y="1260"/>
                    <a:pt x="1244" y="1260"/>
                  </a:cubicBezTo>
                  <a:cubicBezTo>
                    <a:pt x="890" y="1260"/>
                    <a:pt x="535" y="1260"/>
                    <a:pt x="181" y="1260"/>
                  </a:cubicBezTo>
                  <a:lnTo>
                    <a:pt x="181" y="1260"/>
                  </a:lnTo>
                  <a:cubicBezTo>
                    <a:pt x="169" y="1260"/>
                    <a:pt x="159" y="1256"/>
                    <a:pt x="148" y="1250"/>
                  </a:cubicBezTo>
                  <a:cubicBezTo>
                    <a:pt x="136" y="1243"/>
                    <a:pt x="127" y="1234"/>
                    <a:pt x="120" y="1222"/>
                  </a:cubicBezTo>
                  <a:cubicBezTo>
                    <a:pt x="113" y="1210"/>
                    <a:pt x="110" y="1198"/>
                    <a:pt x="110" y="1184"/>
                  </a:cubicBezTo>
                  <a:cubicBezTo>
                    <a:pt x="110" y="886"/>
                    <a:pt x="110" y="588"/>
                    <a:pt x="110" y="290"/>
                  </a:cubicBezTo>
                  <a:lnTo>
                    <a:pt x="110" y="290"/>
                  </a:lnTo>
                  <a:cubicBezTo>
                    <a:pt x="110" y="277"/>
                    <a:pt x="113" y="266"/>
                    <a:pt x="119" y="255"/>
                  </a:cubicBezTo>
                  <a:cubicBezTo>
                    <a:pt x="126" y="244"/>
                    <a:pt x="133" y="235"/>
                    <a:pt x="145" y="229"/>
                  </a:cubicBezTo>
                  <a:cubicBezTo>
                    <a:pt x="156" y="222"/>
                    <a:pt x="168" y="219"/>
                    <a:pt x="181" y="219"/>
                  </a:cubicBezTo>
                  <a:lnTo>
                    <a:pt x="181" y="219"/>
                  </a:lnTo>
                  <a:cubicBezTo>
                    <a:pt x="212" y="219"/>
                    <a:pt x="243" y="219"/>
                    <a:pt x="274" y="219"/>
                  </a:cubicBezTo>
                  <a:cubicBezTo>
                    <a:pt x="274" y="255"/>
                    <a:pt x="274" y="292"/>
                    <a:pt x="274" y="329"/>
                  </a:cubicBezTo>
                  <a:cubicBezTo>
                    <a:pt x="288" y="329"/>
                    <a:pt x="303" y="329"/>
                    <a:pt x="318" y="329"/>
                  </a:cubicBezTo>
                  <a:lnTo>
                    <a:pt x="318" y="329"/>
                  </a:lnTo>
                  <a:cubicBezTo>
                    <a:pt x="330" y="329"/>
                    <a:pt x="340" y="326"/>
                    <a:pt x="351" y="320"/>
                  </a:cubicBezTo>
                  <a:cubicBezTo>
                    <a:pt x="361" y="314"/>
                    <a:pt x="369" y="306"/>
                    <a:pt x="375" y="296"/>
                  </a:cubicBezTo>
                  <a:cubicBezTo>
                    <a:pt x="381" y="285"/>
                    <a:pt x="384" y="275"/>
                    <a:pt x="384" y="263"/>
                  </a:cubicBezTo>
                  <a:cubicBezTo>
                    <a:pt x="384" y="248"/>
                    <a:pt x="384" y="234"/>
                    <a:pt x="384" y="219"/>
                  </a:cubicBezTo>
                  <a:cubicBezTo>
                    <a:pt x="435" y="219"/>
                    <a:pt x="486" y="219"/>
                    <a:pt x="537" y="219"/>
                  </a:cubicBezTo>
                  <a:cubicBezTo>
                    <a:pt x="537" y="255"/>
                    <a:pt x="537" y="292"/>
                    <a:pt x="537" y="329"/>
                  </a:cubicBezTo>
                  <a:cubicBezTo>
                    <a:pt x="551" y="329"/>
                    <a:pt x="566" y="329"/>
                    <a:pt x="581" y="329"/>
                  </a:cubicBezTo>
                  <a:lnTo>
                    <a:pt x="581" y="329"/>
                  </a:lnTo>
                  <a:cubicBezTo>
                    <a:pt x="593" y="329"/>
                    <a:pt x="603" y="326"/>
                    <a:pt x="614" y="320"/>
                  </a:cubicBezTo>
                  <a:cubicBezTo>
                    <a:pt x="624" y="314"/>
                    <a:pt x="632" y="306"/>
                    <a:pt x="638" y="296"/>
                  </a:cubicBezTo>
                  <a:cubicBezTo>
                    <a:pt x="644" y="285"/>
                    <a:pt x="647" y="275"/>
                    <a:pt x="647" y="263"/>
                  </a:cubicBezTo>
                  <a:cubicBezTo>
                    <a:pt x="647" y="248"/>
                    <a:pt x="647" y="234"/>
                    <a:pt x="647" y="219"/>
                  </a:cubicBezTo>
                  <a:cubicBezTo>
                    <a:pt x="698" y="219"/>
                    <a:pt x="749" y="219"/>
                    <a:pt x="800" y="219"/>
                  </a:cubicBezTo>
                  <a:cubicBezTo>
                    <a:pt x="800" y="255"/>
                    <a:pt x="800" y="292"/>
                    <a:pt x="800" y="329"/>
                  </a:cubicBezTo>
                  <a:cubicBezTo>
                    <a:pt x="815" y="329"/>
                    <a:pt x="830" y="329"/>
                    <a:pt x="844" y="329"/>
                  </a:cubicBezTo>
                  <a:lnTo>
                    <a:pt x="844" y="329"/>
                  </a:lnTo>
                  <a:cubicBezTo>
                    <a:pt x="856" y="329"/>
                    <a:pt x="867" y="326"/>
                    <a:pt x="877" y="320"/>
                  </a:cubicBezTo>
                  <a:cubicBezTo>
                    <a:pt x="888" y="314"/>
                    <a:pt x="895" y="306"/>
                    <a:pt x="901" y="296"/>
                  </a:cubicBezTo>
                  <a:cubicBezTo>
                    <a:pt x="907" y="285"/>
                    <a:pt x="909" y="275"/>
                    <a:pt x="909" y="263"/>
                  </a:cubicBezTo>
                  <a:cubicBezTo>
                    <a:pt x="909" y="175"/>
                    <a:pt x="909" y="88"/>
                    <a:pt x="909" y="0"/>
                  </a:cubicBezTo>
                  <a:cubicBezTo>
                    <a:pt x="873" y="0"/>
                    <a:pt x="837" y="0"/>
                    <a:pt x="800" y="0"/>
                  </a:cubicBezTo>
                  <a:cubicBezTo>
                    <a:pt x="800" y="37"/>
                    <a:pt x="800" y="73"/>
                    <a:pt x="800" y="110"/>
                  </a:cubicBezTo>
                  <a:cubicBezTo>
                    <a:pt x="749" y="110"/>
                    <a:pt x="698" y="110"/>
                    <a:pt x="647" y="110"/>
                  </a:cubicBezTo>
                  <a:cubicBezTo>
                    <a:pt x="647" y="73"/>
                    <a:pt x="647" y="37"/>
                    <a:pt x="647" y="0"/>
                  </a:cubicBezTo>
                  <a:cubicBezTo>
                    <a:pt x="610" y="0"/>
                    <a:pt x="573" y="0"/>
                    <a:pt x="537" y="0"/>
                  </a:cubicBezTo>
                  <a:cubicBezTo>
                    <a:pt x="537" y="37"/>
                    <a:pt x="537" y="73"/>
                    <a:pt x="537" y="110"/>
                  </a:cubicBezTo>
                  <a:cubicBezTo>
                    <a:pt x="486" y="110"/>
                    <a:pt x="435" y="110"/>
                    <a:pt x="384" y="110"/>
                  </a:cubicBezTo>
                  <a:cubicBezTo>
                    <a:pt x="384" y="73"/>
                    <a:pt x="384" y="37"/>
                    <a:pt x="384" y="0"/>
                  </a:cubicBezTo>
                  <a:cubicBezTo>
                    <a:pt x="347" y="0"/>
                    <a:pt x="310" y="0"/>
                    <a:pt x="274" y="0"/>
                  </a:cubicBezTo>
                  <a:cubicBezTo>
                    <a:pt x="274" y="37"/>
                    <a:pt x="274" y="73"/>
                    <a:pt x="274" y="110"/>
                  </a:cubicBezTo>
                  <a:cubicBezTo>
                    <a:pt x="243" y="110"/>
                    <a:pt x="212" y="110"/>
                    <a:pt x="181" y="110"/>
                  </a:cubicBezTo>
                  <a:lnTo>
                    <a:pt x="181" y="110"/>
                  </a:lnTo>
                  <a:lnTo>
                    <a:pt x="181" y="110"/>
                  </a:lnTo>
                  <a:cubicBezTo>
                    <a:pt x="147" y="110"/>
                    <a:pt x="118" y="117"/>
                    <a:pt x="90" y="134"/>
                  </a:cubicBezTo>
                  <a:cubicBezTo>
                    <a:pt x="61" y="151"/>
                    <a:pt x="41" y="171"/>
                    <a:pt x="24" y="200"/>
                  </a:cubicBezTo>
                  <a:cubicBezTo>
                    <a:pt x="8" y="229"/>
                    <a:pt x="0" y="257"/>
                    <a:pt x="0" y="290"/>
                  </a:cubicBezTo>
                  <a:cubicBezTo>
                    <a:pt x="0" y="588"/>
                    <a:pt x="0" y="886"/>
                    <a:pt x="0" y="1184"/>
                  </a:cubicBezTo>
                  <a:lnTo>
                    <a:pt x="0" y="1184"/>
                  </a:lnTo>
                  <a:lnTo>
                    <a:pt x="0" y="1184"/>
                  </a:lnTo>
                  <a:cubicBezTo>
                    <a:pt x="0" y="1218"/>
                    <a:pt x="8" y="1247"/>
                    <a:pt x="25" y="1277"/>
                  </a:cubicBezTo>
                  <a:cubicBezTo>
                    <a:pt x="42" y="1307"/>
                    <a:pt x="63" y="1328"/>
                    <a:pt x="93" y="1345"/>
                  </a:cubicBezTo>
                  <a:cubicBezTo>
                    <a:pt x="121" y="1362"/>
                    <a:pt x="149" y="1369"/>
                    <a:pt x="181" y="1370"/>
                  </a:cubicBezTo>
                  <a:cubicBezTo>
                    <a:pt x="535" y="1370"/>
                    <a:pt x="890" y="1370"/>
                    <a:pt x="1244" y="1370"/>
                  </a:cubicBezTo>
                  <a:lnTo>
                    <a:pt x="1244" y="1370"/>
                  </a:lnTo>
                  <a:cubicBezTo>
                    <a:pt x="1276" y="1369"/>
                    <a:pt x="1304" y="1362"/>
                    <a:pt x="1332" y="1345"/>
                  </a:cubicBezTo>
                  <a:cubicBezTo>
                    <a:pt x="1362" y="1328"/>
                    <a:pt x="1383" y="1307"/>
                    <a:pt x="1400" y="1277"/>
                  </a:cubicBezTo>
                  <a:cubicBezTo>
                    <a:pt x="1417" y="1247"/>
                    <a:pt x="1425" y="1218"/>
                    <a:pt x="1425" y="1184"/>
                  </a:cubicBezTo>
                  <a:lnTo>
                    <a:pt x="1425" y="1184"/>
                  </a:lnTo>
                  <a:cubicBezTo>
                    <a:pt x="1425" y="886"/>
                    <a:pt x="1425" y="588"/>
                    <a:pt x="1425" y="290"/>
                  </a:cubicBezTo>
                  <a:lnTo>
                    <a:pt x="1425" y="290"/>
                  </a:lnTo>
                  <a:cubicBezTo>
                    <a:pt x="1425" y="257"/>
                    <a:pt x="1417" y="229"/>
                    <a:pt x="1401" y="200"/>
                  </a:cubicBezTo>
                  <a:cubicBezTo>
                    <a:pt x="1384" y="171"/>
                    <a:pt x="1364" y="151"/>
                    <a:pt x="1335" y="134"/>
                  </a:cubicBezTo>
                  <a:cubicBezTo>
                    <a:pt x="1307" y="117"/>
                    <a:pt x="1278" y="110"/>
                    <a:pt x="1244" y="11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73" name="Group 77">
            <a:extLst>
              <a:ext uri="{FF2B5EF4-FFF2-40B4-BE49-F238E27FC236}">
                <a16:creationId xmlns:a16="http://schemas.microsoft.com/office/drawing/2014/main" id="{F38B2521-4A2C-314A-B329-B5FA46F522B8}"/>
              </a:ext>
            </a:extLst>
          </p:cNvPr>
          <p:cNvGrpSpPr>
            <a:grpSpLocks/>
          </p:cNvGrpSpPr>
          <p:nvPr/>
        </p:nvGrpSpPr>
        <p:grpSpPr bwMode="auto">
          <a:xfrm>
            <a:off x="2960668" y="1797876"/>
            <a:ext cx="460800" cy="463680"/>
            <a:chOff x="1681" y="786"/>
            <a:chExt cx="320" cy="322"/>
          </a:xfrm>
        </p:grpSpPr>
        <p:sp>
          <p:nvSpPr>
            <p:cNvPr id="4174" name="Freeform 78">
              <a:extLst>
                <a:ext uri="{FF2B5EF4-FFF2-40B4-BE49-F238E27FC236}">
                  <a16:creationId xmlns:a16="http://schemas.microsoft.com/office/drawing/2014/main" id="{EE512205-B9AA-0A46-86D8-1D65AA4CB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781"/>
              <a:ext cx="329" cy="328"/>
            </a:xfrm>
            <a:custGeom>
              <a:avLst/>
              <a:gdLst>
                <a:gd name="T0" fmla="*/ 998 w 1454"/>
                <a:gd name="T1" fmla="*/ 63 h 1449"/>
                <a:gd name="T2" fmla="*/ 534 w 1454"/>
                <a:gd name="T3" fmla="*/ 510 h 1449"/>
                <a:gd name="T4" fmla="*/ 198 w 1454"/>
                <a:gd name="T5" fmla="*/ 832 h 1449"/>
                <a:gd name="T6" fmla="*/ 181 w 1454"/>
                <a:gd name="T7" fmla="*/ 871 h 1449"/>
                <a:gd name="T8" fmla="*/ 183 w 1454"/>
                <a:gd name="T9" fmla="*/ 883 h 1449"/>
                <a:gd name="T10" fmla="*/ 209 w 1454"/>
                <a:gd name="T11" fmla="*/ 919 h 1449"/>
                <a:gd name="T12" fmla="*/ 500 w 1454"/>
                <a:gd name="T13" fmla="*/ 1191 h 1449"/>
                <a:gd name="T14" fmla="*/ 172 w 1454"/>
                <a:gd name="T15" fmla="*/ 1254 h 1449"/>
                <a:gd name="T16" fmla="*/ 116 w 1454"/>
                <a:gd name="T17" fmla="*/ 1137 h 1449"/>
                <a:gd name="T18" fmla="*/ 150 w 1454"/>
                <a:gd name="T19" fmla="*/ 1065 h 1449"/>
                <a:gd name="T20" fmla="*/ 157 w 1454"/>
                <a:gd name="T21" fmla="*/ 1055 h 1449"/>
                <a:gd name="T22" fmla="*/ 157 w 1454"/>
                <a:gd name="T23" fmla="*/ 989 h 1449"/>
                <a:gd name="T24" fmla="*/ 125 w 1454"/>
                <a:gd name="T25" fmla="*/ 942 h 1449"/>
                <a:gd name="T26" fmla="*/ 95 w 1454"/>
                <a:gd name="T27" fmla="*/ 1333 h 1449"/>
                <a:gd name="T28" fmla="*/ 323 w 1454"/>
                <a:gd name="T29" fmla="*/ 1448 h 1449"/>
                <a:gd name="T30" fmla="*/ 426 w 1454"/>
                <a:gd name="T31" fmla="*/ 1421 h 1449"/>
                <a:gd name="T32" fmla="*/ 600 w 1454"/>
                <a:gd name="T33" fmla="*/ 1244 h 1449"/>
                <a:gd name="T34" fmla="*/ 908 w 1454"/>
                <a:gd name="T35" fmla="*/ 1145 h 1449"/>
                <a:gd name="T36" fmla="*/ 960 w 1454"/>
                <a:gd name="T37" fmla="*/ 1195 h 1449"/>
                <a:gd name="T38" fmla="*/ 1037 w 1454"/>
                <a:gd name="T39" fmla="*/ 1215 h 1449"/>
                <a:gd name="T40" fmla="*/ 1038 w 1454"/>
                <a:gd name="T41" fmla="*/ 1215 h 1449"/>
                <a:gd name="T42" fmla="*/ 1116 w 1454"/>
                <a:gd name="T43" fmla="*/ 1193 h 1449"/>
                <a:gd name="T44" fmla="*/ 1165 w 1454"/>
                <a:gd name="T45" fmla="*/ 1142 h 1449"/>
                <a:gd name="T46" fmla="*/ 1182 w 1454"/>
                <a:gd name="T47" fmla="*/ 1100 h 1449"/>
                <a:gd name="T48" fmla="*/ 1185 w 1454"/>
                <a:gd name="T49" fmla="*/ 1052 h 1449"/>
                <a:gd name="T50" fmla="*/ 1220 w 1454"/>
                <a:gd name="T51" fmla="*/ 1037 h 1449"/>
                <a:gd name="T52" fmla="*/ 1291 w 1454"/>
                <a:gd name="T53" fmla="*/ 942 h 1449"/>
                <a:gd name="T54" fmla="*/ 1295 w 1454"/>
                <a:gd name="T55" fmla="*/ 908 h 1449"/>
                <a:gd name="T56" fmla="*/ 1272 w 1454"/>
                <a:gd name="T57" fmla="*/ 830 h 1449"/>
                <a:gd name="T58" fmla="*/ 1221 w 1454"/>
                <a:gd name="T59" fmla="*/ 781 h 1449"/>
                <a:gd name="T60" fmla="*/ 1176 w 1454"/>
                <a:gd name="T61" fmla="*/ 764 h 1449"/>
                <a:gd name="T62" fmla="*/ 1057 w 1454"/>
                <a:gd name="T63" fmla="*/ 770 h 1449"/>
                <a:gd name="T64" fmla="*/ 1319 w 1454"/>
                <a:gd name="T65" fmla="*/ 131 h 1449"/>
                <a:gd name="T66" fmla="*/ 599 w 1454"/>
                <a:gd name="T67" fmla="*/ 598 h 1449"/>
                <a:gd name="T68" fmla="*/ 850 w 1454"/>
                <a:gd name="T69" fmla="*/ 824 h 1449"/>
                <a:gd name="T70" fmla="*/ 332 w 1454"/>
                <a:gd name="T71" fmla="*/ 855 h 1449"/>
                <a:gd name="T72" fmla="*/ 1076 w 1454"/>
                <a:gd name="T73" fmla="*/ 1075 h 1449"/>
                <a:gd name="T74" fmla="*/ 1059 w 1454"/>
                <a:gd name="T75" fmla="*/ 1098 h 1449"/>
                <a:gd name="T76" fmla="*/ 1058 w 1454"/>
                <a:gd name="T77" fmla="*/ 1099 h 1449"/>
                <a:gd name="T78" fmla="*/ 1014 w 1454"/>
                <a:gd name="T79" fmla="*/ 1099 h 1449"/>
                <a:gd name="T80" fmla="*/ 1000 w 1454"/>
                <a:gd name="T81" fmla="*/ 1085 h 1449"/>
                <a:gd name="T82" fmla="*/ 973 w 1454"/>
                <a:gd name="T83" fmla="*/ 978 h 1449"/>
                <a:gd name="T84" fmla="*/ 1059 w 1454"/>
                <a:gd name="T85" fmla="*/ 1032 h 1449"/>
                <a:gd name="T86" fmla="*/ 1069 w 1454"/>
                <a:gd name="T87" fmla="*/ 1043 h 1449"/>
                <a:gd name="T88" fmla="*/ 1070 w 1454"/>
                <a:gd name="T89" fmla="*/ 1045 h 1449"/>
                <a:gd name="T90" fmla="*/ 1075 w 1454"/>
                <a:gd name="T91" fmla="*/ 1075 h 1449"/>
                <a:gd name="T92" fmla="*/ 1154 w 1454"/>
                <a:gd name="T93" fmla="*/ 867 h 1449"/>
                <a:gd name="T94" fmla="*/ 1166 w 1454"/>
                <a:gd name="T95" fmla="*/ 872 h 1449"/>
                <a:gd name="T96" fmla="*/ 1181 w 1454"/>
                <a:gd name="T97" fmla="*/ 886 h 1449"/>
                <a:gd name="T98" fmla="*/ 1187 w 1454"/>
                <a:gd name="T99" fmla="*/ 906 h 1449"/>
                <a:gd name="T100" fmla="*/ 1185 w 1454"/>
                <a:gd name="T101" fmla="*/ 915 h 1449"/>
                <a:gd name="T102" fmla="*/ 1165 w 1454"/>
                <a:gd name="T103" fmla="*/ 941 h 1449"/>
                <a:gd name="T104" fmla="*/ 1134 w 1454"/>
                <a:gd name="T105" fmla="*/ 946 h 1449"/>
                <a:gd name="T106" fmla="*/ 1122 w 1454"/>
                <a:gd name="T107" fmla="*/ 941 h 1449"/>
                <a:gd name="T108" fmla="*/ 1042 w 1454"/>
                <a:gd name="T109" fmla="*/ 880 h 1449"/>
                <a:gd name="T110" fmla="*/ 1153 w 1454"/>
                <a:gd name="T111" fmla="*/ 868 h 1449"/>
                <a:gd name="T112" fmla="*/ 1309 w 1454"/>
                <a:gd name="T113" fmla="*/ 347 h 1449"/>
                <a:gd name="T114" fmla="*/ 946 w 1454"/>
                <a:gd name="T115" fmla="*/ 725 h 1449"/>
                <a:gd name="T116" fmla="*/ 852 w 1454"/>
                <a:gd name="T117" fmla="*/ 579 h 1449"/>
                <a:gd name="T118" fmla="*/ 783 w 1454"/>
                <a:gd name="T119" fmla="*/ 526 h 1449"/>
                <a:gd name="T120" fmla="*/ 1073 w 1454"/>
                <a:gd name="T121" fmla="*/ 144 h 1449"/>
                <a:gd name="T122" fmla="*/ 1309 w 1454"/>
                <a:gd name="T123" fmla="*/ 34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4" h="1449">
                  <a:moveTo>
                    <a:pt x="1319" y="131"/>
                  </a:moveTo>
                  <a:cubicBezTo>
                    <a:pt x="1188" y="0"/>
                    <a:pt x="1063" y="2"/>
                    <a:pt x="998" y="63"/>
                  </a:cubicBezTo>
                  <a:cubicBezTo>
                    <a:pt x="843" y="212"/>
                    <a:pt x="689" y="361"/>
                    <a:pt x="534" y="510"/>
                  </a:cubicBezTo>
                  <a:lnTo>
                    <a:pt x="534" y="510"/>
                  </a:lnTo>
                  <a:cubicBezTo>
                    <a:pt x="422" y="617"/>
                    <a:pt x="310" y="725"/>
                    <a:pt x="198" y="832"/>
                  </a:cubicBezTo>
                  <a:lnTo>
                    <a:pt x="198" y="832"/>
                  </a:lnTo>
                  <a:cubicBezTo>
                    <a:pt x="194" y="836"/>
                    <a:pt x="191" y="840"/>
                    <a:pt x="189" y="844"/>
                  </a:cubicBezTo>
                  <a:cubicBezTo>
                    <a:pt x="184" y="853"/>
                    <a:pt x="181" y="862"/>
                    <a:pt x="181" y="871"/>
                  </a:cubicBezTo>
                  <a:cubicBezTo>
                    <a:pt x="181" y="876"/>
                    <a:pt x="182" y="879"/>
                    <a:pt x="183" y="883"/>
                  </a:cubicBezTo>
                  <a:lnTo>
                    <a:pt x="183" y="883"/>
                  </a:lnTo>
                  <a:cubicBezTo>
                    <a:pt x="184" y="889"/>
                    <a:pt x="186" y="894"/>
                    <a:pt x="189" y="899"/>
                  </a:cubicBezTo>
                  <a:cubicBezTo>
                    <a:pt x="194" y="908"/>
                    <a:pt x="200" y="914"/>
                    <a:pt x="209" y="919"/>
                  </a:cubicBezTo>
                  <a:cubicBezTo>
                    <a:pt x="212" y="921"/>
                    <a:pt x="215" y="922"/>
                    <a:pt x="218" y="923"/>
                  </a:cubicBezTo>
                  <a:cubicBezTo>
                    <a:pt x="220" y="923"/>
                    <a:pt x="437" y="1002"/>
                    <a:pt x="500" y="1191"/>
                  </a:cubicBezTo>
                  <a:cubicBezTo>
                    <a:pt x="460" y="1234"/>
                    <a:pt x="420" y="1277"/>
                    <a:pt x="380" y="1320"/>
                  </a:cubicBezTo>
                  <a:cubicBezTo>
                    <a:pt x="310" y="1298"/>
                    <a:pt x="307" y="1389"/>
                    <a:pt x="172" y="1254"/>
                  </a:cubicBezTo>
                  <a:cubicBezTo>
                    <a:pt x="131" y="1214"/>
                    <a:pt x="113" y="1174"/>
                    <a:pt x="116" y="1137"/>
                  </a:cubicBezTo>
                  <a:lnTo>
                    <a:pt x="116" y="1137"/>
                  </a:lnTo>
                  <a:cubicBezTo>
                    <a:pt x="119" y="1119"/>
                    <a:pt x="124" y="1104"/>
                    <a:pt x="133" y="1088"/>
                  </a:cubicBezTo>
                  <a:cubicBezTo>
                    <a:pt x="138" y="1079"/>
                    <a:pt x="143" y="1072"/>
                    <a:pt x="150" y="1065"/>
                  </a:cubicBezTo>
                  <a:lnTo>
                    <a:pt x="150" y="1065"/>
                  </a:lnTo>
                  <a:cubicBezTo>
                    <a:pt x="153" y="1062"/>
                    <a:pt x="155" y="1059"/>
                    <a:pt x="157" y="1055"/>
                  </a:cubicBezTo>
                  <a:cubicBezTo>
                    <a:pt x="163" y="1045"/>
                    <a:pt x="166" y="1034"/>
                    <a:pt x="166" y="1022"/>
                  </a:cubicBezTo>
                  <a:cubicBezTo>
                    <a:pt x="166" y="1010"/>
                    <a:pt x="163" y="1000"/>
                    <a:pt x="157" y="989"/>
                  </a:cubicBezTo>
                  <a:cubicBezTo>
                    <a:pt x="156" y="988"/>
                    <a:pt x="156" y="987"/>
                    <a:pt x="155" y="986"/>
                  </a:cubicBezTo>
                  <a:cubicBezTo>
                    <a:pt x="145" y="972"/>
                    <a:pt x="135" y="957"/>
                    <a:pt x="125" y="942"/>
                  </a:cubicBezTo>
                  <a:cubicBezTo>
                    <a:pt x="121" y="945"/>
                    <a:pt x="18" y="1014"/>
                    <a:pt x="7" y="1127"/>
                  </a:cubicBezTo>
                  <a:cubicBezTo>
                    <a:pt x="0" y="1198"/>
                    <a:pt x="29" y="1268"/>
                    <a:pt x="95" y="1333"/>
                  </a:cubicBezTo>
                  <a:cubicBezTo>
                    <a:pt x="184" y="1422"/>
                    <a:pt x="262" y="1448"/>
                    <a:pt x="323" y="1448"/>
                  </a:cubicBezTo>
                  <a:lnTo>
                    <a:pt x="323" y="1448"/>
                  </a:lnTo>
                  <a:cubicBezTo>
                    <a:pt x="323" y="1448"/>
                    <a:pt x="323" y="1448"/>
                    <a:pt x="324" y="1448"/>
                  </a:cubicBezTo>
                  <a:cubicBezTo>
                    <a:pt x="361" y="1448"/>
                    <a:pt x="393" y="1440"/>
                    <a:pt x="426" y="1421"/>
                  </a:cubicBezTo>
                  <a:cubicBezTo>
                    <a:pt x="438" y="1414"/>
                    <a:pt x="448" y="1407"/>
                    <a:pt x="458" y="1397"/>
                  </a:cubicBezTo>
                  <a:cubicBezTo>
                    <a:pt x="505" y="1346"/>
                    <a:pt x="552" y="1295"/>
                    <a:pt x="600" y="1244"/>
                  </a:cubicBezTo>
                  <a:cubicBezTo>
                    <a:pt x="687" y="1154"/>
                    <a:pt x="773" y="1063"/>
                    <a:pt x="860" y="972"/>
                  </a:cubicBezTo>
                  <a:cubicBezTo>
                    <a:pt x="872" y="1040"/>
                    <a:pt x="888" y="1114"/>
                    <a:pt x="908" y="1145"/>
                  </a:cubicBezTo>
                  <a:lnTo>
                    <a:pt x="908" y="1145"/>
                  </a:lnTo>
                  <a:cubicBezTo>
                    <a:pt x="921" y="1166"/>
                    <a:pt x="938" y="1182"/>
                    <a:pt x="960" y="1195"/>
                  </a:cubicBezTo>
                  <a:cubicBezTo>
                    <a:pt x="984" y="1209"/>
                    <a:pt x="1008" y="1215"/>
                    <a:pt x="1037" y="1215"/>
                  </a:cubicBezTo>
                  <a:lnTo>
                    <a:pt x="1037" y="1215"/>
                  </a:lnTo>
                  <a:lnTo>
                    <a:pt x="1037" y="1215"/>
                  </a:lnTo>
                  <a:cubicBezTo>
                    <a:pt x="1038" y="1215"/>
                    <a:pt x="1038" y="1215"/>
                    <a:pt x="1038" y="1215"/>
                  </a:cubicBezTo>
                  <a:cubicBezTo>
                    <a:pt x="1066" y="1215"/>
                    <a:pt x="1089" y="1209"/>
                    <a:pt x="1113" y="1195"/>
                  </a:cubicBezTo>
                  <a:cubicBezTo>
                    <a:pt x="1114" y="1195"/>
                    <a:pt x="1115" y="1194"/>
                    <a:pt x="1116" y="1193"/>
                  </a:cubicBezTo>
                  <a:lnTo>
                    <a:pt x="1116" y="1193"/>
                  </a:lnTo>
                  <a:cubicBezTo>
                    <a:pt x="1137" y="1180"/>
                    <a:pt x="1153" y="1164"/>
                    <a:pt x="1165" y="1142"/>
                  </a:cubicBezTo>
                  <a:cubicBezTo>
                    <a:pt x="1173" y="1128"/>
                    <a:pt x="1178" y="1116"/>
                    <a:pt x="1182" y="1100"/>
                  </a:cubicBezTo>
                  <a:lnTo>
                    <a:pt x="1182" y="1100"/>
                  </a:lnTo>
                  <a:cubicBezTo>
                    <a:pt x="1184" y="1089"/>
                    <a:pt x="1185" y="1079"/>
                    <a:pt x="1185" y="1067"/>
                  </a:cubicBezTo>
                  <a:cubicBezTo>
                    <a:pt x="1185" y="1062"/>
                    <a:pt x="1185" y="1057"/>
                    <a:pt x="1185" y="1052"/>
                  </a:cubicBezTo>
                  <a:lnTo>
                    <a:pt x="1185" y="1052"/>
                  </a:lnTo>
                  <a:cubicBezTo>
                    <a:pt x="1197" y="1048"/>
                    <a:pt x="1208" y="1044"/>
                    <a:pt x="1220" y="1037"/>
                  </a:cubicBezTo>
                  <a:cubicBezTo>
                    <a:pt x="1244" y="1023"/>
                    <a:pt x="1261" y="1006"/>
                    <a:pt x="1275" y="982"/>
                  </a:cubicBezTo>
                  <a:cubicBezTo>
                    <a:pt x="1283" y="969"/>
                    <a:pt x="1287" y="957"/>
                    <a:pt x="1291" y="942"/>
                  </a:cubicBezTo>
                  <a:lnTo>
                    <a:pt x="1291" y="942"/>
                  </a:lnTo>
                  <a:cubicBezTo>
                    <a:pt x="1294" y="931"/>
                    <a:pt x="1295" y="920"/>
                    <a:pt x="1295" y="908"/>
                  </a:cubicBezTo>
                  <a:cubicBezTo>
                    <a:pt x="1295" y="882"/>
                    <a:pt x="1289" y="859"/>
                    <a:pt x="1275" y="835"/>
                  </a:cubicBezTo>
                  <a:cubicBezTo>
                    <a:pt x="1274" y="833"/>
                    <a:pt x="1273" y="832"/>
                    <a:pt x="1272" y="830"/>
                  </a:cubicBezTo>
                  <a:lnTo>
                    <a:pt x="1272" y="830"/>
                  </a:lnTo>
                  <a:cubicBezTo>
                    <a:pt x="1258" y="809"/>
                    <a:pt x="1242" y="794"/>
                    <a:pt x="1221" y="781"/>
                  </a:cubicBezTo>
                  <a:cubicBezTo>
                    <a:pt x="1206" y="773"/>
                    <a:pt x="1192" y="767"/>
                    <a:pt x="1176" y="764"/>
                  </a:cubicBezTo>
                  <a:lnTo>
                    <a:pt x="1176" y="764"/>
                  </a:lnTo>
                  <a:cubicBezTo>
                    <a:pt x="1162" y="763"/>
                    <a:pt x="1150" y="762"/>
                    <a:pt x="1136" y="762"/>
                  </a:cubicBezTo>
                  <a:cubicBezTo>
                    <a:pt x="1108" y="762"/>
                    <a:pt x="1084" y="764"/>
                    <a:pt x="1057" y="770"/>
                  </a:cubicBezTo>
                  <a:cubicBezTo>
                    <a:pt x="1168" y="655"/>
                    <a:pt x="1278" y="540"/>
                    <a:pt x="1389" y="425"/>
                  </a:cubicBezTo>
                  <a:cubicBezTo>
                    <a:pt x="1453" y="353"/>
                    <a:pt x="1425" y="236"/>
                    <a:pt x="1319" y="131"/>
                  </a:cubicBezTo>
                  <a:close/>
                  <a:moveTo>
                    <a:pt x="332" y="855"/>
                  </a:moveTo>
                  <a:cubicBezTo>
                    <a:pt x="421" y="769"/>
                    <a:pt x="510" y="684"/>
                    <a:pt x="599" y="598"/>
                  </a:cubicBezTo>
                  <a:cubicBezTo>
                    <a:pt x="657" y="584"/>
                    <a:pt x="721" y="605"/>
                    <a:pt x="776" y="658"/>
                  </a:cubicBezTo>
                  <a:cubicBezTo>
                    <a:pt x="831" y="710"/>
                    <a:pt x="857" y="772"/>
                    <a:pt x="850" y="824"/>
                  </a:cubicBezTo>
                  <a:cubicBezTo>
                    <a:pt x="761" y="918"/>
                    <a:pt x="672" y="1011"/>
                    <a:pt x="583" y="1104"/>
                  </a:cubicBezTo>
                  <a:cubicBezTo>
                    <a:pt x="521" y="975"/>
                    <a:pt x="407" y="897"/>
                    <a:pt x="332" y="855"/>
                  </a:cubicBezTo>
                  <a:close/>
                  <a:moveTo>
                    <a:pt x="1076" y="1075"/>
                  </a:moveTo>
                  <a:lnTo>
                    <a:pt x="1076" y="1075"/>
                  </a:lnTo>
                  <a:cubicBezTo>
                    <a:pt x="1075" y="1079"/>
                    <a:pt x="1074" y="1082"/>
                    <a:pt x="1072" y="1085"/>
                  </a:cubicBezTo>
                  <a:cubicBezTo>
                    <a:pt x="1069" y="1091"/>
                    <a:pt x="1065" y="1095"/>
                    <a:pt x="1059" y="1098"/>
                  </a:cubicBezTo>
                  <a:lnTo>
                    <a:pt x="1059" y="1098"/>
                  </a:lnTo>
                  <a:cubicBezTo>
                    <a:pt x="1059" y="1099"/>
                    <a:pt x="1059" y="1099"/>
                    <a:pt x="1058" y="1099"/>
                  </a:cubicBezTo>
                  <a:cubicBezTo>
                    <a:pt x="1051" y="1103"/>
                    <a:pt x="1044" y="1105"/>
                    <a:pt x="1036" y="1105"/>
                  </a:cubicBezTo>
                  <a:cubicBezTo>
                    <a:pt x="1028" y="1105"/>
                    <a:pt x="1021" y="1103"/>
                    <a:pt x="1014" y="1099"/>
                  </a:cubicBezTo>
                  <a:cubicBezTo>
                    <a:pt x="1008" y="1095"/>
                    <a:pt x="1004" y="1091"/>
                    <a:pt x="1000" y="1085"/>
                  </a:cubicBezTo>
                  <a:lnTo>
                    <a:pt x="1000" y="1085"/>
                  </a:lnTo>
                  <a:cubicBezTo>
                    <a:pt x="986" y="1048"/>
                    <a:pt x="978" y="1016"/>
                    <a:pt x="973" y="978"/>
                  </a:cubicBezTo>
                  <a:lnTo>
                    <a:pt x="973" y="978"/>
                  </a:lnTo>
                  <a:cubicBezTo>
                    <a:pt x="998" y="996"/>
                    <a:pt x="1020" y="1010"/>
                    <a:pt x="1047" y="1025"/>
                  </a:cubicBezTo>
                  <a:cubicBezTo>
                    <a:pt x="1051" y="1028"/>
                    <a:pt x="1054" y="1030"/>
                    <a:pt x="1059" y="1032"/>
                  </a:cubicBezTo>
                  <a:lnTo>
                    <a:pt x="1059" y="1032"/>
                  </a:lnTo>
                  <a:cubicBezTo>
                    <a:pt x="1063" y="1036"/>
                    <a:pt x="1066" y="1039"/>
                    <a:pt x="1069" y="1043"/>
                  </a:cubicBezTo>
                  <a:lnTo>
                    <a:pt x="1069" y="1043"/>
                  </a:lnTo>
                  <a:cubicBezTo>
                    <a:pt x="1070" y="1044"/>
                    <a:pt x="1070" y="1045"/>
                    <a:pt x="1070" y="1045"/>
                  </a:cubicBezTo>
                  <a:cubicBezTo>
                    <a:pt x="1074" y="1052"/>
                    <a:pt x="1076" y="1059"/>
                    <a:pt x="1076" y="1066"/>
                  </a:cubicBezTo>
                  <a:cubicBezTo>
                    <a:pt x="1076" y="1069"/>
                    <a:pt x="1076" y="1072"/>
                    <a:pt x="1075" y="1075"/>
                  </a:cubicBezTo>
                  <a:cubicBezTo>
                    <a:pt x="1076" y="1075"/>
                    <a:pt x="1076" y="1075"/>
                    <a:pt x="1076" y="1075"/>
                  </a:cubicBezTo>
                  <a:close/>
                  <a:moveTo>
                    <a:pt x="1154" y="867"/>
                  </a:moveTo>
                  <a:lnTo>
                    <a:pt x="1154" y="867"/>
                  </a:lnTo>
                  <a:cubicBezTo>
                    <a:pt x="1158" y="869"/>
                    <a:pt x="1162" y="870"/>
                    <a:pt x="1166" y="872"/>
                  </a:cubicBezTo>
                  <a:cubicBezTo>
                    <a:pt x="1172" y="876"/>
                    <a:pt x="1177" y="880"/>
                    <a:pt x="1181" y="886"/>
                  </a:cubicBezTo>
                  <a:lnTo>
                    <a:pt x="1181" y="886"/>
                  </a:lnTo>
                  <a:cubicBezTo>
                    <a:pt x="1181" y="887"/>
                    <a:pt x="1181" y="887"/>
                    <a:pt x="1181" y="887"/>
                  </a:cubicBezTo>
                  <a:cubicBezTo>
                    <a:pt x="1185" y="893"/>
                    <a:pt x="1187" y="899"/>
                    <a:pt x="1187" y="906"/>
                  </a:cubicBezTo>
                  <a:cubicBezTo>
                    <a:pt x="1187" y="909"/>
                    <a:pt x="1186" y="912"/>
                    <a:pt x="1185" y="915"/>
                  </a:cubicBezTo>
                  <a:lnTo>
                    <a:pt x="1185" y="915"/>
                  </a:lnTo>
                  <a:cubicBezTo>
                    <a:pt x="1184" y="919"/>
                    <a:pt x="1183" y="922"/>
                    <a:pt x="1181" y="925"/>
                  </a:cubicBezTo>
                  <a:cubicBezTo>
                    <a:pt x="1177" y="932"/>
                    <a:pt x="1172" y="937"/>
                    <a:pt x="1165" y="941"/>
                  </a:cubicBezTo>
                  <a:cubicBezTo>
                    <a:pt x="1158" y="945"/>
                    <a:pt x="1151" y="947"/>
                    <a:pt x="1143" y="947"/>
                  </a:cubicBezTo>
                  <a:cubicBezTo>
                    <a:pt x="1140" y="947"/>
                    <a:pt x="1137" y="947"/>
                    <a:pt x="1134" y="946"/>
                  </a:cubicBezTo>
                  <a:lnTo>
                    <a:pt x="1134" y="946"/>
                  </a:lnTo>
                  <a:cubicBezTo>
                    <a:pt x="1130" y="945"/>
                    <a:pt x="1126" y="943"/>
                    <a:pt x="1122" y="941"/>
                  </a:cubicBezTo>
                  <a:cubicBezTo>
                    <a:pt x="1100" y="921"/>
                    <a:pt x="1071" y="900"/>
                    <a:pt x="1042" y="880"/>
                  </a:cubicBezTo>
                  <a:lnTo>
                    <a:pt x="1042" y="880"/>
                  </a:lnTo>
                  <a:cubicBezTo>
                    <a:pt x="1080" y="872"/>
                    <a:pt x="1112" y="868"/>
                    <a:pt x="1151" y="868"/>
                  </a:cubicBezTo>
                  <a:cubicBezTo>
                    <a:pt x="1152" y="868"/>
                    <a:pt x="1152" y="868"/>
                    <a:pt x="1153" y="868"/>
                  </a:cubicBezTo>
                  <a:cubicBezTo>
                    <a:pt x="1154" y="868"/>
                    <a:pt x="1154" y="868"/>
                    <a:pt x="1154" y="867"/>
                  </a:cubicBezTo>
                  <a:close/>
                  <a:moveTo>
                    <a:pt x="1309" y="347"/>
                  </a:moveTo>
                  <a:cubicBezTo>
                    <a:pt x="1188" y="473"/>
                    <a:pt x="1067" y="599"/>
                    <a:pt x="946" y="725"/>
                  </a:cubicBezTo>
                  <a:lnTo>
                    <a:pt x="946" y="725"/>
                  </a:lnTo>
                  <a:cubicBezTo>
                    <a:pt x="938" y="702"/>
                    <a:pt x="930" y="683"/>
                    <a:pt x="917" y="661"/>
                  </a:cubicBezTo>
                  <a:cubicBezTo>
                    <a:pt x="899" y="629"/>
                    <a:pt x="879" y="604"/>
                    <a:pt x="852" y="579"/>
                  </a:cubicBezTo>
                  <a:lnTo>
                    <a:pt x="852" y="579"/>
                  </a:lnTo>
                  <a:cubicBezTo>
                    <a:pt x="830" y="558"/>
                    <a:pt x="810" y="541"/>
                    <a:pt x="783" y="526"/>
                  </a:cubicBezTo>
                  <a:cubicBezTo>
                    <a:pt x="759" y="511"/>
                    <a:pt x="735" y="502"/>
                    <a:pt x="708" y="494"/>
                  </a:cubicBezTo>
                  <a:cubicBezTo>
                    <a:pt x="829" y="377"/>
                    <a:pt x="951" y="260"/>
                    <a:pt x="1073" y="144"/>
                  </a:cubicBezTo>
                  <a:cubicBezTo>
                    <a:pt x="1102" y="117"/>
                    <a:pt x="1178" y="146"/>
                    <a:pt x="1242" y="209"/>
                  </a:cubicBezTo>
                  <a:cubicBezTo>
                    <a:pt x="1306" y="272"/>
                    <a:pt x="1323" y="332"/>
                    <a:pt x="1309" y="347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75" name="Group 79">
            <a:extLst>
              <a:ext uri="{FF2B5EF4-FFF2-40B4-BE49-F238E27FC236}">
                <a16:creationId xmlns:a16="http://schemas.microsoft.com/office/drawing/2014/main" id="{D6204DAC-83BB-E841-9E29-020F464ACF39}"/>
              </a:ext>
            </a:extLst>
          </p:cNvPr>
          <p:cNvGrpSpPr>
            <a:grpSpLocks/>
          </p:cNvGrpSpPr>
          <p:nvPr/>
        </p:nvGrpSpPr>
        <p:grpSpPr bwMode="auto">
          <a:xfrm>
            <a:off x="3833797" y="1806516"/>
            <a:ext cx="463680" cy="446400"/>
            <a:chOff x="2177" y="786"/>
            <a:chExt cx="322" cy="310"/>
          </a:xfrm>
        </p:grpSpPr>
        <p:sp>
          <p:nvSpPr>
            <p:cNvPr id="4176" name="Freeform 80">
              <a:extLst>
                <a:ext uri="{FF2B5EF4-FFF2-40B4-BE49-F238E27FC236}">
                  <a16:creationId xmlns:a16="http://schemas.microsoft.com/office/drawing/2014/main" id="{AB2991AB-D8FD-7344-9D48-CE9804819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" y="786"/>
              <a:ext cx="322" cy="310"/>
            </a:xfrm>
            <a:custGeom>
              <a:avLst/>
              <a:gdLst>
                <a:gd name="T0" fmla="*/ 274 w 1426"/>
                <a:gd name="T1" fmla="*/ 570 h 1371"/>
                <a:gd name="T2" fmla="*/ 647 w 1426"/>
                <a:gd name="T3" fmla="*/ 570 h 1371"/>
                <a:gd name="T4" fmla="*/ 647 w 1426"/>
                <a:gd name="T5" fmla="*/ 680 h 1371"/>
                <a:gd name="T6" fmla="*/ 800 w 1426"/>
                <a:gd name="T7" fmla="*/ 570 h 1371"/>
                <a:gd name="T8" fmla="*/ 909 w 1426"/>
                <a:gd name="T9" fmla="*/ 570 h 1371"/>
                <a:gd name="T10" fmla="*/ 1063 w 1426"/>
                <a:gd name="T11" fmla="*/ 680 h 1371"/>
                <a:gd name="T12" fmla="*/ 647 w 1426"/>
                <a:gd name="T13" fmla="*/ 767 h 1371"/>
                <a:gd name="T14" fmla="*/ 647 w 1426"/>
                <a:gd name="T15" fmla="*/ 877 h 1371"/>
                <a:gd name="T16" fmla="*/ 800 w 1426"/>
                <a:gd name="T17" fmla="*/ 767 h 1371"/>
                <a:gd name="T18" fmla="*/ 909 w 1426"/>
                <a:gd name="T19" fmla="*/ 767 h 1371"/>
                <a:gd name="T20" fmla="*/ 1063 w 1426"/>
                <a:gd name="T21" fmla="*/ 877 h 1371"/>
                <a:gd name="T22" fmla="*/ 537 w 1426"/>
                <a:gd name="T23" fmla="*/ 1074 h 1371"/>
                <a:gd name="T24" fmla="*/ 537 w 1426"/>
                <a:gd name="T25" fmla="*/ 964 h 1371"/>
                <a:gd name="T26" fmla="*/ 909 w 1426"/>
                <a:gd name="T27" fmla="*/ 1074 h 1371"/>
                <a:gd name="T28" fmla="*/ 800 w 1426"/>
                <a:gd name="T29" fmla="*/ 1074 h 1371"/>
                <a:gd name="T30" fmla="*/ 1063 w 1426"/>
                <a:gd name="T31" fmla="*/ 1074 h 1371"/>
                <a:gd name="T32" fmla="*/ 384 w 1426"/>
                <a:gd name="T33" fmla="*/ 767 h 1371"/>
                <a:gd name="T34" fmla="*/ 384 w 1426"/>
                <a:gd name="T35" fmla="*/ 877 h 1371"/>
                <a:gd name="T36" fmla="*/ 384 w 1426"/>
                <a:gd name="T37" fmla="*/ 1074 h 1371"/>
                <a:gd name="T38" fmla="*/ 274 w 1426"/>
                <a:gd name="T39" fmla="*/ 1074 h 1371"/>
                <a:gd name="T40" fmla="*/ 1151 w 1426"/>
                <a:gd name="T41" fmla="*/ 154 h 1371"/>
                <a:gd name="T42" fmla="*/ 1184 w 1426"/>
                <a:gd name="T43" fmla="*/ 211 h 1371"/>
                <a:gd name="T44" fmla="*/ 1244 w 1426"/>
                <a:gd name="T45" fmla="*/ 219 h 1371"/>
                <a:gd name="T46" fmla="*/ 1306 w 1426"/>
                <a:gd name="T47" fmla="*/ 255 h 1371"/>
                <a:gd name="T48" fmla="*/ 1315 w 1426"/>
                <a:gd name="T49" fmla="*/ 1184 h 1371"/>
                <a:gd name="T50" fmla="*/ 1244 w 1426"/>
                <a:gd name="T51" fmla="*/ 1260 h 1371"/>
                <a:gd name="T52" fmla="*/ 148 w 1426"/>
                <a:gd name="T53" fmla="*/ 1250 h 1371"/>
                <a:gd name="T54" fmla="*/ 110 w 1426"/>
                <a:gd name="T55" fmla="*/ 290 h 1371"/>
                <a:gd name="T56" fmla="*/ 145 w 1426"/>
                <a:gd name="T57" fmla="*/ 229 h 1371"/>
                <a:gd name="T58" fmla="*/ 274 w 1426"/>
                <a:gd name="T59" fmla="*/ 219 h 1371"/>
                <a:gd name="T60" fmla="*/ 318 w 1426"/>
                <a:gd name="T61" fmla="*/ 329 h 1371"/>
                <a:gd name="T62" fmla="*/ 384 w 1426"/>
                <a:gd name="T63" fmla="*/ 263 h 1371"/>
                <a:gd name="T64" fmla="*/ 537 w 1426"/>
                <a:gd name="T65" fmla="*/ 329 h 1371"/>
                <a:gd name="T66" fmla="*/ 614 w 1426"/>
                <a:gd name="T67" fmla="*/ 320 h 1371"/>
                <a:gd name="T68" fmla="*/ 647 w 1426"/>
                <a:gd name="T69" fmla="*/ 219 h 1371"/>
                <a:gd name="T70" fmla="*/ 844 w 1426"/>
                <a:gd name="T71" fmla="*/ 329 h 1371"/>
                <a:gd name="T72" fmla="*/ 901 w 1426"/>
                <a:gd name="T73" fmla="*/ 296 h 1371"/>
                <a:gd name="T74" fmla="*/ 800 w 1426"/>
                <a:gd name="T75" fmla="*/ 0 h 1371"/>
                <a:gd name="T76" fmla="*/ 647 w 1426"/>
                <a:gd name="T77" fmla="*/ 0 h 1371"/>
                <a:gd name="T78" fmla="*/ 384 w 1426"/>
                <a:gd name="T79" fmla="*/ 110 h 1371"/>
                <a:gd name="T80" fmla="*/ 274 w 1426"/>
                <a:gd name="T81" fmla="*/ 110 h 1371"/>
                <a:gd name="T82" fmla="*/ 181 w 1426"/>
                <a:gd name="T83" fmla="*/ 110 h 1371"/>
                <a:gd name="T84" fmla="*/ 0 w 1426"/>
                <a:gd name="T85" fmla="*/ 290 h 1371"/>
                <a:gd name="T86" fmla="*/ 0 w 1426"/>
                <a:gd name="T87" fmla="*/ 1184 h 1371"/>
                <a:gd name="T88" fmla="*/ 181 w 1426"/>
                <a:gd name="T89" fmla="*/ 1370 h 1371"/>
                <a:gd name="T90" fmla="*/ 1332 w 1426"/>
                <a:gd name="T91" fmla="*/ 1345 h 1371"/>
                <a:gd name="T92" fmla="*/ 1425 w 1426"/>
                <a:gd name="T93" fmla="*/ 1184 h 1371"/>
                <a:gd name="T94" fmla="*/ 1401 w 1426"/>
                <a:gd name="T95" fmla="*/ 20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6" h="1371">
                  <a:moveTo>
                    <a:pt x="384" y="680"/>
                  </a:moveTo>
                  <a:cubicBezTo>
                    <a:pt x="347" y="680"/>
                    <a:pt x="310" y="680"/>
                    <a:pt x="274" y="680"/>
                  </a:cubicBezTo>
                  <a:cubicBezTo>
                    <a:pt x="274" y="643"/>
                    <a:pt x="274" y="606"/>
                    <a:pt x="274" y="570"/>
                  </a:cubicBezTo>
                  <a:cubicBezTo>
                    <a:pt x="310" y="570"/>
                    <a:pt x="347" y="570"/>
                    <a:pt x="384" y="570"/>
                  </a:cubicBezTo>
                  <a:cubicBezTo>
                    <a:pt x="384" y="606"/>
                    <a:pt x="384" y="643"/>
                    <a:pt x="384" y="680"/>
                  </a:cubicBezTo>
                  <a:close/>
                  <a:moveTo>
                    <a:pt x="647" y="570"/>
                  </a:moveTo>
                  <a:cubicBezTo>
                    <a:pt x="610" y="570"/>
                    <a:pt x="573" y="570"/>
                    <a:pt x="537" y="570"/>
                  </a:cubicBezTo>
                  <a:cubicBezTo>
                    <a:pt x="537" y="606"/>
                    <a:pt x="537" y="643"/>
                    <a:pt x="537" y="680"/>
                  </a:cubicBezTo>
                  <a:cubicBezTo>
                    <a:pt x="573" y="680"/>
                    <a:pt x="610" y="680"/>
                    <a:pt x="647" y="680"/>
                  </a:cubicBezTo>
                  <a:cubicBezTo>
                    <a:pt x="647" y="643"/>
                    <a:pt x="647" y="606"/>
                    <a:pt x="647" y="570"/>
                  </a:cubicBezTo>
                  <a:close/>
                  <a:moveTo>
                    <a:pt x="909" y="570"/>
                  </a:moveTo>
                  <a:cubicBezTo>
                    <a:pt x="873" y="570"/>
                    <a:pt x="837" y="570"/>
                    <a:pt x="800" y="570"/>
                  </a:cubicBezTo>
                  <a:cubicBezTo>
                    <a:pt x="800" y="606"/>
                    <a:pt x="800" y="643"/>
                    <a:pt x="800" y="680"/>
                  </a:cubicBezTo>
                  <a:cubicBezTo>
                    <a:pt x="837" y="680"/>
                    <a:pt x="873" y="680"/>
                    <a:pt x="909" y="680"/>
                  </a:cubicBezTo>
                  <a:cubicBezTo>
                    <a:pt x="909" y="643"/>
                    <a:pt x="909" y="606"/>
                    <a:pt x="909" y="570"/>
                  </a:cubicBezTo>
                  <a:close/>
                  <a:moveTo>
                    <a:pt x="1173" y="570"/>
                  </a:moveTo>
                  <a:cubicBezTo>
                    <a:pt x="1137" y="570"/>
                    <a:pt x="1100" y="570"/>
                    <a:pt x="1063" y="570"/>
                  </a:cubicBezTo>
                  <a:cubicBezTo>
                    <a:pt x="1063" y="606"/>
                    <a:pt x="1063" y="643"/>
                    <a:pt x="1063" y="680"/>
                  </a:cubicBezTo>
                  <a:cubicBezTo>
                    <a:pt x="1100" y="680"/>
                    <a:pt x="1137" y="680"/>
                    <a:pt x="1173" y="680"/>
                  </a:cubicBezTo>
                  <a:cubicBezTo>
                    <a:pt x="1173" y="643"/>
                    <a:pt x="1173" y="606"/>
                    <a:pt x="1173" y="570"/>
                  </a:cubicBezTo>
                  <a:close/>
                  <a:moveTo>
                    <a:pt x="647" y="767"/>
                  </a:moveTo>
                  <a:cubicBezTo>
                    <a:pt x="610" y="767"/>
                    <a:pt x="573" y="767"/>
                    <a:pt x="537" y="767"/>
                  </a:cubicBezTo>
                  <a:cubicBezTo>
                    <a:pt x="537" y="804"/>
                    <a:pt x="537" y="841"/>
                    <a:pt x="537" y="877"/>
                  </a:cubicBezTo>
                  <a:cubicBezTo>
                    <a:pt x="573" y="877"/>
                    <a:pt x="610" y="877"/>
                    <a:pt x="647" y="877"/>
                  </a:cubicBezTo>
                  <a:cubicBezTo>
                    <a:pt x="647" y="841"/>
                    <a:pt x="647" y="804"/>
                    <a:pt x="647" y="767"/>
                  </a:cubicBezTo>
                  <a:close/>
                  <a:moveTo>
                    <a:pt x="909" y="767"/>
                  </a:moveTo>
                  <a:cubicBezTo>
                    <a:pt x="873" y="767"/>
                    <a:pt x="837" y="767"/>
                    <a:pt x="800" y="767"/>
                  </a:cubicBezTo>
                  <a:cubicBezTo>
                    <a:pt x="800" y="804"/>
                    <a:pt x="800" y="841"/>
                    <a:pt x="800" y="877"/>
                  </a:cubicBezTo>
                  <a:cubicBezTo>
                    <a:pt x="837" y="877"/>
                    <a:pt x="873" y="877"/>
                    <a:pt x="909" y="877"/>
                  </a:cubicBezTo>
                  <a:cubicBezTo>
                    <a:pt x="909" y="841"/>
                    <a:pt x="909" y="804"/>
                    <a:pt x="909" y="767"/>
                  </a:cubicBezTo>
                  <a:close/>
                  <a:moveTo>
                    <a:pt x="1173" y="767"/>
                  </a:moveTo>
                  <a:cubicBezTo>
                    <a:pt x="1137" y="767"/>
                    <a:pt x="1100" y="767"/>
                    <a:pt x="1063" y="767"/>
                  </a:cubicBezTo>
                  <a:cubicBezTo>
                    <a:pt x="1063" y="804"/>
                    <a:pt x="1063" y="841"/>
                    <a:pt x="1063" y="877"/>
                  </a:cubicBezTo>
                  <a:cubicBezTo>
                    <a:pt x="1100" y="877"/>
                    <a:pt x="1137" y="877"/>
                    <a:pt x="1173" y="877"/>
                  </a:cubicBezTo>
                  <a:cubicBezTo>
                    <a:pt x="1173" y="841"/>
                    <a:pt x="1173" y="804"/>
                    <a:pt x="1173" y="767"/>
                  </a:cubicBezTo>
                  <a:close/>
                  <a:moveTo>
                    <a:pt x="537" y="1074"/>
                  </a:moveTo>
                  <a:cubicBezTo>
                    <a:pt x="573" y="1074"/>
                    <a:pt x="610" y="1074"/>
                    <a:pt x="647" y="1074"/>
                  </a:cubicBezTo>
                  <a:cubicBezTo>
                    <a:pt x="647" y="1038"/>
                    <a:pt x="647" y="1001"/>
                    <a:pt x="647" y="964"/>
                  </a:cubicBezTo>
                  <a:cubicBezTo>
                    <a:pt x="610" y="964"/>
                    <a:pt x="573" y="964"/>
                    <a:pt x="537" y="964"/>
                  </a:cubicBezTo>
                  <a:cubicBezTo>
                    <a:pt x="537" y="1001"/>
                    <a:pt x="537" y="1038"/>
                    <a:pt x="537" y="1074"/>
                  </a:cubicBezTo>
                  <a:close/>
                  <a:moveTo>
                    <a:pt x="800" y="1074"/>
                  </a:moveTo>
                  <a:cubicBezTo>
                    <a:pt x="837" y="1074"/>
                    <a:pt x="873" y="1074"/>
                    <a:pt x="909" y="1074"/>
                  </a:cubicBezTo>
                  <a:cubicBezTo>
                    <a:pt x="909" y="1038"/>
                    <a:pt x="909" y="1001"/>
                    <a:pt x="909" y="964"/>
                  </a:cubicBezTo>
                  <a:cubicBezTo>
                    <a:pt x="873" y="964"/>
                    <a:pt x="837" y="964"/>
                    <a:pt x="800" y="964"/>
                  </a:cubicBezTo>
                  <a:cubicBezTo>
                    <a:pt x="800" y="1001"/>
                    <a:pt x="800" y="1038"/>
                    <a:pt x="800" y="1074"/>
                  </a:cubicBezTo>
                  <a:close/>
                  <a:moveTo>
                    <a:pt x="1173" y="964"/>
                  </a:moveTo>
                  <a:cubicBezTo>
                    <a:pt x="1137" y="964"/>
                    <a:pt x="1100" y="964"/>
                    <a:pt x="1063" y="964"/>
                  </a:cubicBezTo>
                  <a:cubicBezTo>
                    <a:pt x="1063" y="1001"/>
                    <a:pt x="1063" y="1038"/>
                    <a:pt x="1063" y="1074"/>
                  </a:cubicBezTo>
                  <a:cubicBezTo>
                    <a:pt x="1100" y="1074"/>
                    <a:pt x="1137" y="1074"/>
                    <a:pt x="1173" y="1074"/>
                  </a:cubicBezTo>
                  <a:cubicBezTo>
                    <a:pt x="1173" y="1038"/>
                    <a:pt x="1173" y="1001"/>
                    <a:pt x="1173" y="964"/>
                  </a:cubicBezTo>
                  <a:close/>
                  <a:moveTo>
                    <a:pt x="384" y="767"/>
                  </a:moveTo>
                  <a:cubicBezTo>
                    <a:pt x="347" y="767"/>
                    <a:pt x="310" y="767"/>
                    <a:pt x="274" y="767"/>
                  </a:cubicBezTo>
                  <a:cubicBezTo>
                    <a:pt x="274" y="804"/>
                    <a:pt x="274" y="841"/>
                    <a:pt x="274" y="877"/>
                  </a:cubicBezTo>
                  <a:cubicBezTo>
                    <a:pt x="310" y="877"/>
                    <a:pt x="347" y="877"/>
                    <a:pt x="384" y="877"/>
                  </a:cubicBezTo>
                  <a:cubicBezTo>
                    <a:pt x="384" y="841"/>
                    <a:pt x="384" y="804"/>
                    <a:pt x="384" y="767"/>
                  </a:cubicBezTo>
                  <a:close/>
                  <a:moveTo>
                    <a:pt x="274" y="1074"/>
                  </a:moveTo>
                  <a:cubicBezTo>
                    <a:pt x="310" y="1074"/>
                    <a:pt x="347" y="1074"/>
                    <a:pt x="384" y="1074"/>
                  </a:cubicBezTo>
                  <a:cubicBezTo>
                    <a:pt x="384" y="1038"/>
                    <a:pt x="384" y="1001"/>
                    <a:pt x="384" y="964"/>
                  </a:cubicBezTo>
                  <a:cubicBezTo>
                    <a:pt x="347" y="964"/>
                    <a:pt x="310" y="964"/>
                    <a:pt x="274" y="964"/>
                  </a:cubicBezTo>
                  <a:cubicBezTo>
                    <a:pt x="274" y="1001"/>
                    <a:pt x="274" y="1038"/>
                    <a:pt x="274" y="1074"/>
                  </a:cubicBezTo>
                  <a:close/>
                  <a:moveTo>
                    <a:pt x="1244" y="110"/>
                  </a:moveTo>
                  <a:cubicBezTo>
                    <a:pt x="1213" y="110"/>
                    <a:pt x="1182" y="110"/>
                    <a:pt x="1151" y="110"/>
                  </a:cubicBezTo>
                  <a:cubicBezTo>
                    <a:pt x="1151" y="125"/>
                    <a:pt x="1151" y="139"/>
                    <a:pt x="1151" y="154"/>
                  </a:cubicBezTo>
                  <a:lnTo>
                    <a:pt x="1151" y="154"/>
                  </a:lnTo>
                  <a:cubicBezTo>
                    <a:pt x="1151" y="166"/>
                    <a:pt x="1154" y="175"/>
                    <a:pt x="1160" y="186"/>
                  </a:cubicBezTo>
                  <a:cubicBezTo>
                    <a:pt x="1166" y="196"/>
                    <a:pt x="1174" y="205"/>
                    <a:pt x="1184" y="211"/>
                  </a:cubicBezTo>
                  <a:cubicBezTo>
                    <a:pt x="1195" y="217"/>
                    <a:pt x="1204" y="219"/>
                    <a:pt x="1217" y="219"/>
                  </a:cubicBezTo>
                  <a:cubicBezTo>
                    <a:pt x="1226" y="219"/>
                    <a:pt x="1235" y="219"/>
                    <a:pt x="1244" y="219"/>
                  </a:cubicBezTo>
                  <a:lnTo>
                    <a:pt x="1244" y="219"/>
                  </a:lnTo>
                  <a:lnTo>
                    <a:pt x="1244" y="219"/>
                  </a:lnTo>
                  <a:cubicBezTo>
                    <a:pt x="1257" y="219"/>
                    <a:pt x="1269" y="222"/>
                    <a:pt x="1280" y="229"/>
                  </a:cubicBezTo>
                  <a:cubicBezTo>
                    <a:pt x="1292" y="235"/>
                    <a:pt x="1299" y="244"/>
                    <a:pt x="1306" y="255"/>
                  </a:cubicBezTo>
                  <a:cubicBezTo>
                    <a:pt x="1312" y="266"/>
                    <a:pt x="1315" y="277"/>
                    <a:pt x="1315" y="290"/>
                  </a:cubicBezTo>
                  <a:cubicBezTo>
                    <a:pt x="1315" y="588"/>
                    <a:pt x="1315" y="886"/>
                    <a:pt x="1315" y="1184"/>
                  </a:cubicBezTo>
                  <a:lnTo>
                    <a:pt x="1315" y="1184"/>
                  </a:lnTo>
                  <a:cubicBezTo>
                    <a:pt x="1315" y="1198"/>
                    <a:pt x="1312" y="1210"/>
                    <a:pt x="1305" y="1222"/>
                  </a:cubicBezTo>
                  <a:cubicBezTo>
                    <a:pt x="1298" y="1234"/>
                    <a:pt x="1289" y="1243"/>
                    <a:pt x="1277" y="1250"/>
                  </a:cubicBezTo>
                  <a:cubicBezTo>
                    <a:pt x="1266" y="1256"/>
                    <a:pt x="1256" y="1260"/>
                    <a:pt x="1244" y="1260"/>
                  </a:cubicBezTo>
                  <a:cubicBezTo>
                    <a:pt x="890" y="1260"/>
                    <a:pt x="535" y="1260"/>
                    <a:pt x="181" y="1260"/>
                  </a:cubicBezTo>
                  <a:lnTo>
                    <a:pt x="181" y="1260"/>
                  </a:lnTo>
                  <a:cubicBezTo>
                    <a:pt x="169" y="1260"/>
                    <a:pt x="159" y="1256"/>
                    <a:pt x="148" y="1250"/>
                  </a:cubicBezTo>
                  <a:cubicBezTo>
                    <a:pt x="136" y="1243"/>
                    <a:pt x="127" y="1234"/>
                    <a:pt x="120" y="1222"/>
                  </a:cubicBezTo>
                  <a:cubicBezTo>
                    <a:pt x="113" y="1210"/>
                    <a:pt x="110" y="1198"/>
                    <a:pt x="110" y="1184"/>
                  </a:cubicBezTo>
                  <a:cubicBezTo>
                    <a:pt x="110" y="886"/>
                    <a:pt x="110" y="588"/>
                    <a:pt x="110" y="290"/>
                  </a:cubicBezTo>
                  <a:lnTo>
                    <a:pt x="110" y="290"/>
                  </a:lnTo>
                  <a:cubicBezTo>
                    <a:pt x="110" y="277"/>
                    <a:pt x="113" y="266"/>
                    <a:pt x="119" y="255"/>
                  </a:cubicBezTo>
                  <a:cubicBezTo>
                    <a:pt x="126" y="244"/>
                    <a:pt x="133" y="235"/>
                    <a:pt x="145" y="229"/>
                  </a:cubicBezTo>
                  <a:cubicBezTo>
                    <a:pt x="156" y="222"/>
                    <a:pt x="168" y="219"/>
                    <a:pt x="181" y="219"/>
                  </a:cubicBezTo>
                  <a:lnTo>
                    <a:pt x="181" y="219"/>
                  </a:lnTo>
                  <a:cubicBezTo>
                    <a:pt x="212" y="219"/>
                    <a:pt x="243" y="219"/>
                    <a:pt x="274" y="219"/>
                  </a:cubicBezTo>
                  <a:cubicBezTo>
                    <a:pt x="274" y="255"/>
                    <a:pt x="274" y="292"/>
                    <a:pt x="274" y="329"/>
                  </a:cubicBezTo>
                  <a:cubicBezTo>
                    <a:pt x="288" y="329"/>
                    <a:pt x="303" y="329"/>
                    <a:pt x="318" y="329"/>
                  </a:cubicBezTo>
                  <a:lnTo>
                    <a:pt x="318" y="329"/>
                  </a:lnTo>
                  <a:cubicBezTo>
                    <a:pt x="330" y="329"/>
                    <a:pt x="340" y="326"/>
                    <a:pt x="351" y="320"/>
                  </a:cubicBezTo>
                  <a:cubicBezTo>
                    <a:pt x="361" y="314"/>
                    <a:pt x="369" y="306"/>
                    <a:pt x="375" y="296"/>
                  </a:cubicBezTo>
                  <a:cubicBezTo>
                    <a:pt x="381" y="285"/>
                    <a:pt x="384" y="275"/>
                    <a:pt x="384" y="263"/>
                  </a:cubicBezTo>
                  <a:cubicBezTo>
                    <a:pt x="384" y="248"/>
                    <a:pt x="384" y="234"/>
                    <a:pt x="384" y="219"/>
                  </a:cubicBezTo>
                  <a:cubicBezTo>
                    <a:pt x="435" y="219"/>
                    <a:pt x="486" y="219"/>
                    <a:pt x="537" y="219"/>
                  </a:cubicBezTo>
                  <a:cubicBezTo>
                    <a:pt x="537" y="255"/>
                    <a:pt x="537" y="292"/>
                    <a:pt x="537" y="329"/>
                  </a:cubicBezTo>
                  <a:cubicBezTo>
                    <a:pt x="551" y="329"/>
                    <a:pt x="566" y="329"/>
                    <a:pt x="581" y="329"/>
                  </a:cubicBezTo>
                  <a:lnTo>
                    <a:pt x="581" y="329"/>
                  </a:lnTo>
                  <a:cubicBezTo>
                    <a:pt x="593" y="329"/>
                    <a:pt x="603" y="326"/>
                    <a:pt x="614" y="320"/>
                  </a:cubicBezTo>
                  <a:cubicBezTo>
                    <a:pt x="624" y="314"/>
                    <a:pt x="632" y="306"/>
                    <a:pt x="638" y="296"/>
                  </a:cubicBezTo>
                  <a:cubicBezTo>
                    <a:pt x="644" y="285"/>
                    <a:pt x="647" y="275"/>
                    <a:pt x="647" y="263"/>
                  </a:cubicBezTo>
                  <a:cubicBezTo>
                    <a:pt x="647" y="248"/>
                    <a:pt x="647" y="234"/>
                    <a:pt x="647" y="219"/>
                  </a:cubicBezTo>
                  <a:cubicBezTo>
                    <a:pt x="698" y="219"/>
                    <a:pt x="749" y="219"/>
                    <a:pt x="800" y="219"/>
                  </a:cubicBezTo>
                  <a:cubicBezTo>
                    <a:pt x="800" y="255"/>
                    <a:pt x="800" y="292"/>
                    <a:pt x="800" y="329"/>
                  </a:cubicBezTo>
                  <a:cubicBezTo>
                    <a:pt x="815" y="329"/>
                    <a:pt x="830" y="329"/>
                    <a:pt x="844" y="329"/>
                  </a:cubicBezTo>
                  <a:lnTo>
                    <a:pt x="844" y="329"/>
                  </a:lnTo>
                  <a:cubicBezTo>
                    <a:pt x="856" y="329"/>
                    <a:pt x="867" y="326"/>
                    <a:pt x="877" y="320"/>
                  </a:cubicBezTo>
                  <a:cubicBezTo>
                    <a:pt x="888" y="314"/>
                    <a:pt x="895" y="306"/>
                    <a:pt x="901" y="296"/>
                  </a:cubicBezTo>
                  <a:cubicBezTo>
                    <a:pt x="907" y="285"/>
                    <a:pt x="909" y="275"/>
                    <a:pt x="909" y="263"/>
                  </a:cubicBezTo>
                  <a:cubicBezTo>
                    <a:pt x="909" y="175"/>
                    <a:pt x="909" y="88"/>
                    <a:pt x="909" y="0"/>
                  </a:cubicBezTo>
                  <a:cubicBezTo>
                    <a:pt x="873" y="0"/>
                    <a:pt x="837" y="0"/>
                    <a:pt x="800" y="0"/>
                  </a:cubicBezTo>
                  <a:cubicBezTo>
                    <a:pt x="800" y="37"/>
                    <a:pt x="800" y="73"/>
                    <a:pt x="800" y="110"/>
                  </a:cubicBezTo>
                  <a:cubicBezTo>
                    <a:pt x="749" y="110"/>
                    <a:pt x="698" y="110"/>
                    <a:pt x="647" y="110"/>
                  </a:cubicBezTo>
                  <a:cubicBezTo>
                    <a:pt x="647" y="73"/>
                    <a:pt x="647" y="37"/>
                    <a:pt x="647" y="0"/>
                  </a:cubicBezTo>
                  <a:cubicBezTo>
                    <a:pt x="610" y="0"/>
                    <a:pt x="573" y="0"/>
                    <a:pt x="537" y="0"/>
                  </a:cubicBezTo>
                  <a:cubicBezTo>
                    <a:pt x="537" y="37"/>
                    <a:pt x="537" y="73"/>
                    <a:pt x="537" y="110"/>
                  </a:cubicBezTo>
                  <a:cubicBezTo>
                    <a:pt x="486" y="110"/>
                    <a:pt x="435" y="110"/>
                    <a:pt x="384" y="110"/>
                  </a:cubicBezTo>
                  <a:cubicBezTo>
                    <a:pt x="384" y="73"/>
                    <a:pt x="384" y="37"/>
                    <a:pt x="384" y="0"/>
                  </a:cubicBezTo>
                  <a:cubicBezTo>
                    <a:pt x="347" y="0"/>
                    <a:pt x="310" y="0"/>
                    <a:pt x="274" y="0"/>
                  </a:cubicBezTo>
                  <a:cubicBezTo>
                    <a:pt x="274" y="37"/>
                    <a:pt x="274" y="73"/>
                    <a:pt x="274" y="110"/>
                  </a:cubicBezTo>
                  <a:cubicBezTo>
                    <a:pt x="243" y="110"/>
                    <a:pt x="212" y="110"/>
                    <a:pt x="181" y="110"/>
                  </a:cubicBezTo>
                  <a:lnTo>
                    <a:pt x="181" y="110"/>
                  </a:lnTo>
                  <a:lnTo>
                    <a:pt x="181" y="110"/>
                  </a:lnTo>
                  <a:cubicBezTo>
                    <a:pt x="147" y="110"/>
                    <a:pt x="118" y="117"/>
                    <a:pt x="90" y="134"/>
                  </a:cubicBezTo>
                  <a:cubicBezTo>
                    <a:pt x="61" y="151"/>
                    <a:pt x="41" y="171"/>
                    <a:pt x="24" y="200"/>
                  </a:cubicBezTo>
                  <a:cubicBezTo>
                    <a:pt x="8" y="229"/>
                    <a:pt x="0" y="257"/>
                    <a:pt x="0" y="290"/>
                  </a:cubicBezTo>
                  <a:cubicBezTo>
                    <a:pt x="0" y="588"/>
                    <a:pt x="0" y="886"/>
                    <a:pt x="0" y="1184"/>
                  </a:cubicBezTo>
                  <a:lnTo>
                    <a:pt x="0" y="1184"/>
                  </a:lnTo>
                  <a:lnTo>
                    <a:pt x="0" y="1184"/>
                  </a:lnTo>
                  <a:cubicBezTo>
                    <a:pt x="0" y="1218"/>
                    <a:pt x="8" y="1247"/>
                    <a:pt x="25" y="1277"/>
                  </a:cubicBezTo>
                  <a:cubicBezTo>
                    <a:pt x="42" y="1307"/>
                    <a:pt x="63" y="1328"/>
                    <a:pt x="93" y="1345"/>
                  </a:cubicBezTo>
                  <a:cubicBezTo>
                    <a:pt x="121" y="1362"/>
                    <a:pt x="149" y="1369"/>
                    <a:pt x="181" y="1370"/>
                  </a:cubicBezTo>
                  <a:cubicBezTo>
                    <a:pt x="535" y="1370"/>
                    <a:pt x="890" y="1370"/>
                    <a:pt x="1244" y="1370"/>
                  </a:cubicBezTo>
                  <a:lnTo>
                    <a:pt x="1244" y="1370"/>
                  </a:lnTo>
                  <a:cubicBezTo>
                    <a:pt x="1276" y="1369"/>
                    <a:pt x="1304" y="1362"/>
                    <a:pt x="1332" y="1345"/>
                  </a:cubicBezTo>
                  <a:cubicBezTo>
                    <a:pt x="1362" y="1328"/>
                    <a:pt x="1383" y="1307"/>
                    <a:pt x="1400" y="1277"/>
                  </a:cubicBezTo>
                  <a:cubicBezTo>
                    <a:pt x="1417" y="1247"/>
                    <a:pt x="1425" y="1218"/>
                    <a:pt x="1425" y="1184"/>
                  </a:cubicBezTo>
                  <a:lnTo>
                    <a:pt x="1425" y="1184"/>
                  </a:lnTo>
                  <a:cubicBezTo>
                    <a:pt x="1425" y="886"/>
                    <a:pt x="1425" y="588"/>
                    <a:pt x="1425" y="290"/>
                  </a:cubicBezTo>
                  <a:lnTo>
                    <a:pt x="1425" y="290"/>
                  </a:lnTo>
                  <a:cubicBezTo>
                    <a:pt x="1425" y="257"/>
                    <a:pt x="1417" y="229"/>
                    <a:pt x="1401" y="200"/>
                  </a:cubicBezTo>
                  <a:cubicBezTo>
                    <a:pt x="1384" y="171"/>
                    <a:pt x="1364" y="151"/>
                    <a:pt x="1335" y="134"/>
                  </a:cubicBezTo>
                  <a:cubicBezTo>
                    <a:pt x="1307" y="117"/>
                    <a:pt x="1278" y="110"/>
                    <a:pt x="1244" y="11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77" name="Group 81">
            <a:extLst>
              <a:ext uri="{FF2B5EF4-FFF2-40B4-BE49-F238E27FC236}">
                <a16:creationId xmlns:a16="http://schemas.microsoft.com/office/drawing/2014/main" id="{4CE389C3-53D2-F84C-9B11-5BBB3A7FDF24}"/>
              </a:ext>
            </a:extLst>
          </p:cNvPr>
          <p:cNvGrpSpPr>
            <a:grpSpLocks/>
          </p:cNvGrpSpPr>
          <p:nvPr/>
        </p:nvGrpSpPr>
        <p:grpSpPr bwMode="auto">
          <a:xfrm>
            <a:off x="2084659" y="1797876"/>
            <a:ext cx="463680" cy="463680"/>
            <a:chOff x="1216" y="786"/>
            <a:chExt cx="322" cy="322"/>
          </a:xfrm>
        </p:grpSpPr>
        <p:sp>
          <p:nvSpPr>
            <p:cNvPr id="4178" name="Freeform 82">
              <a:extLst>
                <a:ext uri="{FF2B5EF4-FFF2-40B4-BE49-F238E27FC236}">
                  <a16:creationId xmlns:a16="http://schemas.microsoft.com/office/drawing/2014/main" id="{826C741B-4311-7E4B-8737-05FA45248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786"/>
              <a:ext cx="322" cy="322"/>
            </a:xfrm>
            <a:custGeom>
              <a:avLst/>
              <a:gdLst>
                <a:gd name="T0" fmla="*/ 274 w 1426"/>
                <a:gd name="T1" fmla="*/ 1425 h 1426"/>
                <a:gd name="T2" fmla="*/ 247 w 1426"/>
                <a:gd name="T3" fmla="*/ 1418 h 1426"/>
                <a:gd name="T4" fmla="*/ 219 w 1426"/>
                <a:gd name="T5" fmla="*/ 1370 h 1426"/>
                <a:gd name="T6" fmla="*/ 694 w 1426"/>
                <a:gd name="T7" fmla="*/ 746 h 1426"/>
                <a:gd name="T8" fmla="*/ 713 w 1426"/>
                <a:gd name="T9" fmla="*/ 746 h 1426"/>
                <a:gd name="T10" fmla="*/ 1139 w 1426"/>
                <a:gd name="T11" fmla="*/ 993 h 1426"/>
                <a:gd name="T12" fmla="*/ 1206 w 1426"/>
                <a:gd name="T13" fmla="*/ 1370 h 1426"/>
                <a:gd name="T14" fmla="*/ 1162 w 1426"/>
                <a:gd name="T15" fmla="*/ 1370 h 1426"/>
                <a:gd name="T16" fmla="*/ 1105 w 1426"/>
                <a:gd name="T17" fmla="*/ 1337 h 1426"/>
                <a:gd name="T18" fmla="*/ 1096 w 1426"/>
                <a:gd name="T19" fmla="*/ 1249 h 1426"/>
                <a:gd name="T20" fmla="*/ 706 w 1426"/>
                <a:gd name="T21" fmla="*/ 854 h 1426"/>
                <a:gd name="T22" fmla="*/ 381 w 1426"/>
                <a:gd name="T23" fmla="*/ 1046 h 1426"/>
                <a:gd name="T24" fmla="*/ 329 w 1426"/>
                <a:gd name="T25" fmla="*/ 1239 h 1426"/>
                <a:gd name="T26" fmla="*/ 719 w 1426"/>
                <a:gd name="T27" fmla="*/ 1315 h 1426"/>
                <a:gd name="T28" fmla="*/ 752 w 1426"/>
                <a:gd name="T29" fmla="*/ 1324 h 1426"/>
                <a:gd name="T30" fmla="*/ 785 w 1426"/>
                <a:gd name="T31" fmla="*/ 1381 h 1426"/>
                <a:gd name="T32" fmla="*/ 785 w 1426"/>
                <a:gd name="T33" fmla="*/ 1425 h 1426"/>
                <a:gd name="T34" fmla="*/ 1030 w 1426"/>
                <a:gd name="T35" fmla="*/ 318 h 1426"/>
                <a:gd name="T36" fmla="*/ 988 w 1426"/>
                <a:gd name="T37" fmla="*/ 159 h 1426"/>
                <a:gd name="T38" fmla="*/ 713 w 1426"/>
                <a:gd name="T39" fmla="*/ 0 h 1426"/>
                <a:gd name="T40" fmla="*/ 437 w 1426"/>
                <a:gd name="T41" fmla="*/ 159 h 1426"/>
                <a:gd name="T42" fmla="*/ 437 w 1426"/>
                <a:gd name="T43" fmla="*/ 477 h 1426"/>
                <a:gd name="T44" fmla="*/ 713 w 1426"/>
                <a:gd name="T45" fmla="*/ 636 h 1426"/>
                <a:gd name="T46" fmla="*/ 871 w 1426"/>
                <a:gd name="T47" fmla="*/ 594 h 1426"/>
                <a:gd name="T48" fmla="*/ 1030 w 1426"/>
                <a:gd name="T49" fmla="*/ 318 h 1426"/>
                <a:gd name="T50" fmla="*/ 920 w 1426"/>
                <a:gd name="T51" fmla="*/ 318 h 1426"/>
                <a:gd name="T52" fmla="*/ 816 w 1426"/>
                <a:gd name="T53" fmla="*/ 499 h 1426"/>
                <a:gd name="T54" fmla="*/ 609 w 1426"/>
                <a:gd name="T55" fmla="*/ 499 h 1426"/>
                <a:gd name="T56" fmla="*/ 505 w 1426"/>
                <a:gd name="T57" fmla="*/ 318 h 1426"/>
                <a:gd name="T58" fmla="*/ 609 w 1426"/>
                <a:gd name="T59" fmla="*/ 138 h 1426"/>
                <a:gd name="T60" fmla="*/ 713 w 1426"/>
                <a:gd name="T61" fmla="*/ 110 h 1426"/>
                <a:gd name="T62" fmla="*/ 892 w 1426"/>
                <a:gd name="T63" fmla="*/ 214 h 1426"/>
                <a:gd name="T64" fmla="*/ 1425 w 1426"/>
                <a:gd name="T65" fmla="*/ 669 h 1426"/>
                <a:gd name="T66" fmla="*/ 1425 w 1426"/>
                <a:gd name="T67" fmla="*/ 669 h 1426"/>
                <a:gd name="T68" fmla="*/ 1310 w 1426"/>
                <a:gd name="T69" fmla="*/ 470 h 1426"/>
                <a:gd name="T70" fmla="*/ 1079 w 1426"/>
                <a:gd name="T71" fmla="*/ 470 h 1426"/>
                <a:gd name="T72" fmla="*/ 964 w 1426"/>
                <a:gd name="T73" fmla="*/ 669 h 1426"/>
                <a:gd name="T74" fmla="*/ 1079 w 1426"/>
                <a:gd name="T75" fmla="*/ 868 h 1426"/>
                <a:gd name="T76" fmla="*/ 1195 w 1426"/>
                <a:gd name="T77" fmla="*/ 898 h 1426"/>
                <a:gd name="T78" fmla="*/ 1394 w 1426"/>
                <a:gd name="T79" fmla="*/ 783 h 1426"/>
                <a:gd name="T80" fmla="*/ 1315 w 1426"/>
                <a:gd name="T81" fmla="*/ 669 h 1426"/>
                <a:gd name="T82" fmla="*/ 1299 w 1426"/>
                <a:gd name="T83" fmla="*/ 728 h 1426"/>
                <a:gd name="T84" fmla="*/ 1195 w 1426"/>
                <a:gd name="T85" fmla="*/ 789 h 1426"/>
                <a:gd name="T86" fmla="*/ 1090 w 1426"/>
                <a:gd name="T87" fmla="*/ 728 h 1426"/>
                <a:gd name="T88" fmla="*/ 1090 w 1426"/>
                <a:gd name="T89" fmla="*/ 609 h 1426"/>
                <a:gd name="T90" fmla="*/ 1195 w 1426"/>
                <a:gd name="T91" fmla="*/ 548 h 1426"/>
                <a:gd name="T92" fmla="*/ 1255 w 1426"/>
                <a:gd name="T93" fmla="*/ 565 h 1426"/>
                <a:gd name="T94" fmla="*/ 1315 w 1426"/>
                <a:gd name="T95" fmla="*/ 669 h 1426"/>
                <a:gd name="T96" fmla="*/ 461 w 1426"/>
                <a:gd name="T97" fmla="*/ 669 h 1426"/>
                <a:gd name="T98" fmla="*/ 430 w 1426"/>
                <a:gd name="T99" fmla="*/ 554 h 1426"/>
                <a:gd name="T100" fmla="*/ 230 w 1426"/>
                <a:gd name="T101" fmla="*/ 439 h 1426"/>
                <a:gd name="T102" fmla="*/ 31 w 1426"/>
                <a:gd name="T103" fmla="*/ 554 h 1426"/>
                <a:gd name="T104" fmla="*/ 31 w 1426"/>
                <a:gd name="T105" fmla="*/ 783 h 1426"/>
                <a:gd name="T106" fmla="*/ 230 w 1426"/>
                <a:gd name="T107" fmla="*/ 898 h 1426"/>
                <a:gd name="T108" fmla="*/ 345 w 1426"/>
                <a:gd name="T109" fmla="*/ 868 h 1426"/>
                <a:gd name="T110" fmla="*/ 461 w 1426"/>
                <a:gd name="T111" fmla="*/ 669 h 1426"/>
                <a:gd name="T112" fmla="*/ 351 w 1426"/>
                <a:gd name="T113" fmla="*/ 669 h 1426"/>
                <a:gd name="T114" fmla="*/ 291 w 1426"/>
                <a:gd name="T115" fmla="*/ 773 h 1426"/>
                <a:gd name="T116" fmla="*/ 170 w 1426"/>
                <a:gd name="T117" fmla="*/ 773 h 1426"/>
                <a:gd name="T118" fmla="*/ 110 w 1426"/>
                <a:gd name="T119" fmla="*/ 669 h 1426"/>
                <a:gd name="T120" fmla="*/ 170 w 1426"/>
                <a:gd name="T121" fmla="*/ 565 h 1426"/>
                <a:gd name="T122" fmla="*/ 230 w 1426"/>
                <a:gd name="T123" fmla="*/ 548 h 1426"/>
                <a:gd name="T124" fmla="*/ 335 w 1426"/>
                <a:gd name="T125" fmla="*/ 609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6" h="1426">
                  <a:moveTo>
                    <a:pt x="785" y="1425"/>
                  </a:moveTo>
                  <a:cubicBezTo>
                    <a:pt x="615" y="1425"/>
                    <a:pt x="444" y="1425"/>
                    <a:pt x="274" y="1425"/>
                  </a:cubicBezTo>
                  <a:lnTo>
                    <a:pt x="274" y="1425"/>
                  </a:lnTo>
                  <a:cubicBezTo>
                    <a:pt x="264" y="1425"/>
                    <a:pt x="256" y="1423"/>
                    <a:pt x="247" y="1418"/>
                  </a:cubicBezTo>
                  <a:cubicBezTo>
                    <a:pt x="238" y="1413"/>
                    <a:pt x="232" y="1407"/>
                    <a:pt x="227" y="1398"/>
                  </a:cubicBezTo>
                  <a:cubicBezTo>
                    <a:pt x="222" y="1390"/>
                    <a:pt x="219" y="1380"/>
                    <a:pt x="219" y="1370"/>
                  </a:cubicBezTo>
                  <a:cubicBezTo>
                    <a:pt x="219" y="1330"/>
                    <a:pt x="219" y="1291"/>
                    <a:pt x="219" y="1251"/>
                  </a:cubicBezTo>
                  <a:cubicBezTo>
                    <a:pt x="219" y="983"/>
                    <a:pt x="427" y="755"/>
                    <a:pt x="694" y="746"/>
                  </a:cubicBezTo>
                  <a:lnTo>
                    <a:pt x="694" y="746"/>
                  </a:lnTo>
                  <a:cubicBezTo>
                    <a:pt x="700" y="746"/>
                    <a:pt x="706" y="746"/>
                    <a:pt x="713" y="746"/>
                  </a:cubicBezTo>
                  <a:cubicBezTo>
                    <a:pt x="803" y="746"/>
                    <a:pt x="881" y="767"/>
                    <a:pt x="959" y="812"/>
                  </a:cubicBezTo>
                  <a:cubicBezTo>
                    <a:pt x="1038" y="858"/>
                    <a:pt x="1094" y="915"/>
                    <a:pt x="1139" y="993"/>
                  </a:cubicBezTo>
                  <a:cubicBezTo>
                    <a:pt x="1185" y="1072"/>
                    <a:pt x="1205" y="1148"/>
                    <a:pt x="1206" y="1239"/>
                  </a:cubicBezTo>
                  <a:cubicBezTo>
                    <a:pt x="1206" y="1283"/>
                    <a:pt x="1206" y="1326"/>
                    <a:pt x="1206" y="1370"/>
                  </a:cubicBezTo>
                  <a:cubicBezTo>
                    <a:pt x="1192" y="1370"/>
                    <a:pt x="1177" y="1370"/>
                    <a:pt x="1162" y="1370"/>
                  </a:cubicBezTo>
                  <a:lnTo>
                    <a:pt x="1162" y="1370"/>
                  </a:lnTo>
                  <a:cubicBezTo>
                    <a:pt x="1150" y="1370"/>
                    <a:pt x="1140" y="1367"/>
                    <a:pt x="1129" y="1361"/>
                  </a:cubicBezTo>
                  <a:cubicBezTo>
                    <a:pt x="1119" y="1355"/>
                    <a:pt x="1111" y="1348"/>
                    <a:pt x="1105" y="1337"/>
                  </a:cubicBezTo>
                  <a:cubicBezTo>
                    <a:pt x="1099" y="1327"/>
                    <a:pt x="1096" y="1316"/>
                    <a:pt x="1096" y="1304"/>
                  </a:cubicBezTo>
                  <a:cubicBezTo>
                    <a:pt x="1096" y="1286"/>
                    <a:pt x="1096" y="1267"/>
                    <a:pt x="1096" y="1249"/>
                  </a:cubicBezTo>
                  <a:cubicBezTo>
                    <a:pt x="1096" y="1034"/>
                    <a:pt x="920" y="851"/>
                    <a:pt x="706" y="854"/>
                  </a:cubicBezTo>
                  <a:lnTo>
                    <a:pt x="706" y="854"/>
                  </a:lnTo>
                  <a:cubicBezTo>
                    <a:pt x="638" y="855"/>
                    <a:pt x="579" y="871"/>
                    <a:pt x="521" y="905"/>
                  </a:cubicBezTo>
                  <a:cubicBezTo>
                    <a:pt x="459" y="941"/>
                    <a:pt x="416" y="985"/>
                    <a:pt x="381" y="1046"/>
                  </a:cubicBezTo>
                  <a:cubicBezTo>
                    <a:pt x="345" y="1107"/>
                    <a:pt x="329" y="1167"/>
                    <a:pt x="329" y="1238"/>
                  </a:cubicBezTo>
                  <a:cubicBezTo>
                    <a:pt x="329" y="1238"/>
                    <a:pt x="329" y="1238"/>
                    <a:pt x="329" y="1239"/>
                  </a:cubicBezTo>
                  <a:cubicBezTo>
                    <a:pt x="329" y="1264"/>
                    <a:pt x="329" y="1290"/>
                    <a:pt x="329" y="1315"/>
                  </a:cubicBezTo>
                  <a:cubicBezTo>
                    <a:pt x="459" y="1315"/>
                    <a:pt x="589" y="1315"/>
                    <a:pt x="719" y="1315"/>
                  </a:cubicBezTo>
                  <a:lnTo>
                    <a:pt x="719" y="1315"/>
                  </a:lnTo>
                  <a:cubicBezTo>
                    <a:pt x="731" y="1315"/>
                    <a:pt x="742" y="1318"/>
                    <a:pt x="752" y="1324"/>
                  </a:cubicBezTo>
                  <a:cubicBezTo>
                    <a:pt x="763" y="1330"/>
                    <a:pt x="770" y="1338"/>
                    <a:pt x="776" y="1348"/>
                  </a:cubicBezTo>
                  <a:cubicBezTo>
                    <a:pt x="782" y="1359"/>
                    <a:pt x="785" y="1369"/>
                    <a:pt x="785" y="1381"/>
                  </a:cubicBezTo>
                  <a:lnTo>
                    <a:pt x="785" y="1381"/>
                  </a:lnTo>
                  <a:cubicBezTo>
                    <a:pt x="785" y="1396"/>
                    <a:pt x="785" y="1410"/>
                    <a:pt x="785" y="1425"/>
                  </a:cubicBezTo>
                  <a:close/>
                  <a:moveTo>
                    <a:pt x="1030" y="318"/>
                  </a:moveTo>
                  <a:lnTo>
                    <a:pt x="1030" y="318"/>
                  </a:lnTo>
                  <a:lnTo>
                    <a:pt x="1030" y="318"/>
                  </a:lnTo>
                  <a:cubicBezTo>
                    <a:pt x="1030" y="260"/>
                    <a:pt x="1018" y="210"/>
                    <a:pt x="988" y="159"/>
                  </a:cubicBezTo>
                  <a:cubicBezTo>
                    <a:pt x="959" y="108"/>
                    <a:pt x="922" y="72"/>
                    <a:pt x="871" y="43"/>
                  </a:cubicBezTo>
                  <a:cubicBezTo>
                    <a:pt x="820" y="13"/>
                    <a:pt x="771" y="0"/>
                    <a:pt x="713" y="0"/>
                  </a:cubicBezTo>
                  <a:cubicBezTo>
                    <a:pt x="654" y="0"/>
                    <a:pt x="605" y="13"/>
                    <a:pt x="554" y="43"/>
                  </a:cubicBezTo>
                  <a:cubicBezTo>
                    <a:pt x="503" y="72"/>
                    <a:pt x="466" y="108"/>
                    <a:pt x="437" y="159"/>
                  </a:cubicBezTo>
                  <a:cubicBezTo>
                    <a:pt x="407" y="210"/>
                    <a:pt x="395" y="259"/>
                    <a:pt x="395" y="318"/>
                  </a:cubicBezTo>
                  <a:cubicBezTo>
                    <a:pt x="395" y="376"/>
                    <a:pt x="407" y="426"/>
                    <a:pt x="437" y="477"/>
                  </a:cubicBezTo>
                  <a:cubicBezTo>
                    <a:pt x="466" y="528"/>
                    <a:pt x="503" y="564"/>
                    <a:pt x="554" y="594"/>
                  </a:cubicBezTo>
                  <a:cubicBezTo>
                    <a:pt x="605" y="623"/>
                    <a:pt x="654" y="636"/>
                    <a:pt x="713" y="636"/>
                  </a:cubicBezTo>
                  <a:lnTo>
                    <a:pt x="713" y="636"/>
                  </a:lnTo>
                  <a:cubicBezTo>
                    <a:pt x="771" y="636"/>
                    <a:pt x="821" y="623"/>
                    <a:pt x="871" y="594"/>
                  </a:cubicBezTo>
                  <a:cubicBezTo>
                    <a:pt x="923" y="564"/>
                    <a:pt x="958" y="527"/>
                    <a:pt x="987" y="477"/>
                  </a:cubicBezTo>
                  <a:cubicBezTo>
                    <a:pt x="1017" y="425"/>
                    <a:pt x="1030" y="377"/>
                    <a:pt x="1030" y="318"/>
                  </a:cubicBezTo>
                  <a:close/>
                  <a:moveTo>
                    <a:pt x="920" y="318"/>
                  </a:moveTo>
                  <a:lnTo>
                    <a:pt x="920" y="318"/>
                  </a:lnTo>
                  <a:cubicBezTo>
                    <a:pt x="920" y="356"/>
                    <a:pt x="913" y="388"/>
                    <a:pt x="893" y="422"/>
                  </a:cubicBezTo>
                  <a:cubicBezTo>
                    <a:pt x="874" y="455"/>
                    <a:pt x="849" y="479"/>
                    <a:pt x="816" y="499"/>
                  </a:cubicBezTo>
                  <a:cubicBezTo>
                    <a:pt x="783" y="518"/>
                    <a:pt x="750" y="527"/>
                    <a:pt x="713" y="527"/>
                  </a:cubicBezTo>
                  <a:cubicBezTo>
                    <a:pt x="675" y="527"/>
                    <a:pt x="642" y="518"/>
                    <a:pt x="609" y="499"/>
                  </a:cubicBezTo>
                  <a:cubicBezTo>
                    <a:pt x="576" y="479"/>
                    <a:pt x="551" y="455"/>
                    <a:pt x="532" y="422"/>
                  </a:cubicBezTo>
                  <a:cubicBezTo>
                    <a:pt x="512" y="388"/>
                    <a:pt x="505" y="356"/>
                    <a:pt x="505" y="318"/>
                  </a:cubicBezTo>
                  <a:cubicBezTo>
                    <a:pt x="505" y="280"/>
                    <a:pt x="512" y="247"/>
                    <a:pt x="532" y="214"/>
                  </a:cubicBezTo>
                  <a:cubicBezTo>
                    <a:pt x="551" y="181"/>
                    <a:pt x="576" y="157"/>
                    <a:pt x="609" y="138"/>
                  </a:cubicBezTo>
                  <a:cubicBezTo>
                    <a:pt x="642" y="118"/>
                    <a:pt x="675" y="110"/>
                    <a:pt x="713" y="110"/>
                  </a:cubicBezTo>
                  <a:lnTo>
                    <a:pt x="713" y="110"/>
                  </a:lnTo>
                  <a:cubicBezTo>
                    <a:pt x="750" y="110"/>
                    <a:pt x="783" y="118"/>
                    <a:pt x="816" y="138"/>
                  </a:cubicBezTo>
                  <a:cubicBezTo>
                    <a:pt x="849" y="157"/>
                    <a:pt x="873" y="181"/>
                    <a:pt x="892" y="214"/>
                  </a:cubicBezTo>
                  <a:cubicBezTo>
                    <a:pt x="912" y="247"/>
                    <a:pt x="920" y="280"/>
                    <a:pt x="920" y="318"/>
                  </a:cubicBezTo>
                  <a:close/>
                  <a:moveTo>
                    <a:pt x="1425" y="669"/>
                  </a:moveTo>
                  <a:lnTo>
                    <a:pt x="1425" y="669"/>
                  </a:lnTo>
                  <a:lnTo>
                    <a:pt x="1425" y="669"/>
                  </a:lnTo>
                  <a:cubicBezTo>
                    <a:pt x="1425" y="627"/>
                    <a:pt x="1415" y="591"/>
                    <a:pt x="1394" y="554"/>
                  </a:cubicBezTo>
                  <a:cubicBezTo>
                    <a:pt x="1373" y="517"/>
                    <a:pt x="1347" y="491"/>
                    <a:pt x="1310" y="470"/>
                  </a:cubicBezTo>
                  <a:cubicBezTo>
                    <a:pt x="1273" y="448"/>
                    <a:pt x="1238" y="439"/>
                    <a:pt x="1195" y="439"/>
                  </a:cubicBezTo>
                  <a:cubicBezTo>
                    <a:pt x="1153" y="439"/>
                    <a:pt x="1116" y="448"/>
                    <a:pt x="1079" y="470"/>
                  </a:cubicBezTo>
                  <a:cubicBezTo>
                    <a:pt x="1043" y="491"/>
                    <a:pt x="1016" y="517"/>
                    <a:pt x="995" y="554"/>
                  </a:cubicBezTo>
                  <a:cubicBezTo>
                    <a:pt x="974" y="591"/>
                    <a:pt x="964" y="626"/>
                    <a:pt x="964" y="669"/>
                  </a:cubicBezTo>
                  <a:cubicBezTo>
                    <a:pt x="964" y="711"/>
                    <a:pt x="974" y="747"/>
                    <a:pt x="995" y="783"/>
                  </a:cubicBezTo>
                  <a:cubicBezTo>
                    <a:pt x="1016" y="820"/>
                    <a:pt x="1043" y="847"/>
                    <a:pt x="1079" y="868"/>
                  </a:cubicBezTo>
                  <a:cubicBezTo>
                    <a:pt x="1116" y="890"/>
                    <a:pt x="1152" y="898"/>
                    <a:pt x="1195" y="898"/>
                  </a:cubicBezTo>
                  <a:lnTo>
                    <a:pt x="1195" y="898"/>
                  </a:lnTo>
                  <a:cubicBezTo>
                    <a:pt x="1237" y="898"/>
                    <a:pt x="1273" y="890"/>
                    <a:pt x="1310" y="868"/>
                  </a:cubicBezTo>
                  <a:cubicBezTo>
                    <a:pt x="1347" y="847"/>
                    <a:pt x="1373" y="820"/>
                    <a:pt x="1394" y="783"/>
                  </a:cubicBezTo>
                  <a:cubicBezTo>
                    <a:pt x="1415" y="746"/>
                    <a:pt x="1425" y="711"/>
                    <a:pt x="1425" y="669"/>
                  </a:cubicBezTo>
                  <a:close/>
                  <a:moveTo>
                    <a:pt x="1315" y="669"/>
                  </a:moveTo>
                  <a:lnTo>
                    <a:pt x="1315" y="669"/>
                  </a:lnTo>
                  <a:cubicBezTo>
                    <a:pt x="1315" y="691"/>
                    <a:pt x="1310" y="709"/>
                    <a:pt x="1299" y="728"/>
                  </a:cubicBezTo>
                  <a:cubicBezTo>
                    <a:pt x="1288" y="748"/>
                    <a:pt x="1274" y="762"/>
                    <a:pt x="1255" y="773"/>
                  </a:cubicBezTo>
                  <a:cubicBezTo>
                    <a:pt x="1236" y="784"/>
                    <a:pt x="1218" y="789"/>
                    <a:pt x="1195" y="789"/>
                  </a:cubicBezTo>
                  <a:cubicBezTo>
                    <a:pt x="1173" y="789"/>
                    <a:pt x="1154" y="784"/>
                    <a:pt x="1134" y="773"/>
                  </a:cubicBezTo>
                  <a:cubicBezTo>
                    <a:pt x="1115" y="762"/>
                    <a:pt x="1101" y="748"/>
                    <a:pt x="1090" y="728"/>
                  </a:cubicBezTo>
                  <a:cubicBezTo>
                    <a:pt x="1079" y="709"/>
                    <a:pt x="1074" y="691"/>
                    <a:pt x="1074" y="669"/>
                  </a:cubicBezTo>
                  <a:cubicBezTo>
                    <a:pt x="1074" y="647"/>
                    <a:pt x="1079" y="628"/>
                    <a:pt x="1090" y="609"/>
                  </a:cubicBezTo>
                  <a:cubicBezTo>
                    <a:pt x="1101" y="590"/>
                    <a:pt x="1115" y="576"/>
                    <a:pt x="1134" y="565"/>
                  </a:cubicBezTo>
                  <a:cubicBezTo>
                    <a:pt x="1154" y="554"/>
                    <a:pt x="1172" y="548"/>
                    <a:pt x="1195" y="548"/>
                  </a:cubicBezTo>
                  <a:lnTo>
                    <a:pt x="1195" y="548"/>
                  </a:lnTo>
                  <a:cubicBezTo>
                    <a:pt x="1217" y="548"/>
                    <a:pt x="1236" y="554"/>
                    <a:pt x="1255" y="565"/>
                  </a:cubicBezTo>
                  <a:cubicBezTo>
                    <a:pt x="1274" y="576"/>
                    <a:pt x="1288" y="590"/>
                    <a:pt x="1299" y="609"/>
                  </a:cubicBezTo>
                  <a:cubicBezTo>
                    <a:pt x="1310" y="628"/>
                    <a:pt x="1315" y="647"/>
                    <a:pt x="1315" y="669"/>
                  </a:cubicBezTo>
                  <a:close/>
                  <a:moveTo>
                    <a:pt x="461" y="669"/>
                  </a:moveTo>
                  <a:lnTo>
                    <a:pt x="461" y="669"/>
                  </a:lnTo>
                  <a:lnTo>
                    <a:pt x="461" y="669"/>
                  </a:lnTo>
                  <a:cubicBezTo>
                    <a:pt x="461" y="627"/>
                    <a:pt x="451" y="591"/>
                    <a:pt x="430" y="554"/>
                  </a:cubicBezTo>
                  <a:cubicBezTo>
                    <a:pt x="409" y="517"/>
                    <a:pt x="382" y="491"/>
                    <a:pt x="346" y="470"/>
                  </a:cubicBezTo>
                  <a:cubicBezTo>
                    <a:pt x="309" y="448"/>
                    <a:pt x="272" y="439"/>
                    <a:pt x="230" y="439"/>
                  </a:cubicBezTo>
                  <a:cubicBezTo>
                    <a:pt x="187" y="439"/>
                    <a:pt x="152" y="448"/>
                    <a:pt x="115" y="470"/>
                  </a:cubicBezTo>
                  <a:cubicBezTo>
                    <a:pt x="78" y="491"/>
                    <a:pt x="52" y="517"/>
                    <a:pt x="31" y="554"/>
                  </a:cubicBezTo>
                  <a:cubicBezTo>
                    <a:pt x="10" y="591"/>
                    <a:pt x="0" y="626"/>
                    <a:pt x="0" y="669"/>
                  </a:cubicBezTo>
                  <a:cubicBezTo>
                    <a:pt x="0" y="711"/>
                    <a:pt x="10" y="747"/>
                    <a:pt x="31" y="783"/>
                  </a:cubicBezTo>
                  <a:cubicBezTo>
                    <a:pt x="52" y="820"/>
                    <a:pt x="78" y="847"/>
                    <a:pt x="115" y="868"/>
                  </a:cubicBezTo>
                  <a:cubicBezTo>
                    <a:pt x="152" y="890"/>
                    <a:pt x="188" y="898"/>
                    <a:pt x="230" y="898"/>
                  </a:cubicBezTo>
                  <a:lnTo>
                    <a:pt x="230" y="898"/>
                  </a:lnTo>
                  <a:cubicBezTo>
                    <a:pt x="273" y="898"/>
                    <a:pt x="309" y="890"/>
                    <a:pt x="345" y="868"/>
                  </a:cubicBezTo>
                  <a:cubicBezTo>
                    <a:pt x="382" y="847"/>
                    <a:pt x="409" y="820"/>
                    <a:pt x="430" y="783"/>
                  </a:cubicBezTo>
                  <a:cubicBezTo>
                    <a:pt x="451" y="746"/>
                    <a:pt x="461" y="711"/>
                    <a:pt x="461" y="669"/>
                  </a:cubicBezTo>
                  <a:close/>
                  <a:moveTo>
                    <a:pt x="351" y="669"/>
                  </a:moveTo>
                  <a:lnTo>
                    <a:pt x="351" y="669"/>
                  </a:lnTo>
                  <a:cubicBezTo>
                    <a:pt x="351" y="691"/>
                    <a:pt x="346" y="709"/>
                    <a:pt x="335" y="728"/>
                  </a:cubicBezTo>
                  <a:cubicBezTo>
                    <a:pt x="324" y="748"/>
                    <a:pt x="310" y="762"/>
                    <a:pt x="291" y="773"/>
                  </a:cubicBezTo>
                  <a:cubicBezTo>
                    <a:pt x="271" y="784"/>
                    <a:pt x="252" y="789"/>
                    <a:pt x="230" y="789"/>
                  </a:cubicBezTo>
                  <a:cubicBezTo>
                    <a:pt x="207" y="789"/>
                    <a:pt x="189" y="784"/>
                    <a:pt x="170" y="773"/>
                  </a:cubicBezTo>
                  <a:cubicBezTo>
                    <a:pt x="151" y="762"/>
                    <a:pt x="137" y="748"/>
                    <a:pt x="126" y="728"/>
                  </a:cubicBezTo>
                  <a:cubicBezTo>
                    <a:pt x="115" y="709"/>
                    <a:pt x="110" y="691"/>
                    <a:pt x="110" y="669"/>
                  </a:cubicBezTo>
                  <a:cubicBezTo>
                    <a:pt x="110" y="647"/>
                    <a:pt x="115" y="628"/>
                    <a:pt x="126" y="609"/>
                  </a:cubicBezTo>
                  <a:cubicBezTo>
                    <a:pt x="137" y="590"/>
                    <a:pt x="151" y="576"/>
                    <a:pt x="170" y="565"/>
                  </a:cubicBezTo>
                  <a:cubicBezTo>
                    <a:pt x="189" y="554"/>
                    <a:pt x="208" y="548"/>
                    <a:pt x="230" y="548"/>
                  </a:cubicBezTo>
                  <a:lnTo>
                    <a:pt x="230" y="548"/>
                  </a:lnTo>
                  <a:cubicBezTo>
                    <a:pt x="253" y="548"/>
                    <a:pt x="271" y="553"/>
                    <a:pt x="291" y="565"/>
                  </a:cubicBezTo>
                  <a:cubicBezTo>
                    <a:pt x="310" y="575"/>
                    <a:pt x="324" y="590"/>
                    <a:pt x="335" y="609"/>
                  </a:cubicBezTo>
                  <a:cubicBezTo>
                    <a:pt x="346" y="628"/>
                    <a:pt x="351" y="647"/>
                    <a:pt x="351" y="669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79" name="Group 83">
            <a:extLst>
              <a:ext uri="{FF2B5EF4-FFF2-40B4-BE49-F238E27FC236}">
                <a16:creationId xmlns:a16="http://schemas.microsoft.com/office/drawing/2014/main" id="{B442B018-B5EC-DE47-9B25-6DF8FF5CFB6C}"/>
              </a:ext>
            </a:extLst>
          </p:cNvPr>
          <p:cNvGrpSpPr>
            <a:grpSpLocks/>
          </p:cNvGrpSpPr>
          <p:nvPr/>
        </p:nvGrpSpPr>
        <p:grpSpPr bwMode="auto">
          <a:xfrm>
            <a:off x="1208650" y="1806516"/>
            <a:ext cx="463680" cy="446400"/>
            <a:chOff x="726" y="786"/>
            <a:chExt cx="322" cy="310"/>
          </a:xfrm>
        </p:grpSpPr>
        <p:sp>
          <p:nvSpPr>
            <p:cNvPr id="4180" name="Freeform 84">
              <a:extLst>
                <a:ext uri="{FF2B5EF4-FFF2-40B4-BE49-F238E27FC236}">
                  <a16:creationId xmlns:a16="http://schemas.microsoft.com/office/drawing/2014/main" id="{4F45B4C8-CB18-3544-BCAB-5D2E324E6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786"/>
              <a:ext cx="322" cy="310"/>
            </a:xfrm>
            <a:custGeom>
              <a:avLst/>
              <a:gdLst>
                <a:gd name="T0" fmla="*/ 384 w 1426"/>
                <a:gd name="T1" fmla="*/ 680 h 1371"/>
                <a:gd name="T2" fmla="*/ 274 w 1426"/>
                <a:gd name="T3" fmla="*/ 570 h 1371"/>
                <a:gd name="T4" fmla="*/ 274 w 1426"/>
                <a:gd name="T5" fmla="*/ 767 h 1371"/>
                <a:gd name="T6" fmla="*/ 384 w 1426"/>
                <a:gd name="T7" fmla="*/ 877 h 1371"/>
                <a:gd name="T8" fmla="*/ 274 w 1426"/>
                <a:gd name="T9" fmla="*/ 767 h 1371"/>
                <a:gd name="T10" fmla="*/ 274 w 1426"/>
                <a:gd name="T11" fmla="*/ 1074 h 1371"/>
                <a:gd name="T12" fmla="*/ 384 w 1426"/>
                <a:gd name="T13" fmla="*/ 964 h 1371"/>
                <a:gd name="T14" fmla="*/ 537 w 1426"/>
                <a:gd name="T15" fmla="*/ 570 h 1371"/>
                <a:gd name="T16" fmla="*/ 1173 w 1426"/>
                <a:gd name="T17" fmla="*/ 680 h 1371"/>
                <a:gd name="T18" fmla="*/ 537 w 1426"/>
                <a:gd name="T19" fmla="*/ 570 h 1371"/>
                <a:gd name="T20" fmla="*/ 537 w 1426"/>
                <a:gd name="T21" fmla="*/ 877 h 1371"/>
                <a:gd name="T22" fmla="*/ 1173 w 1426"/>
                <a:gd name="T23" fmla="*/ 767 h 1371"/>
                <a:gd name="T24" fmla="*/ 537 w 1426"/>
                <a:gd name="T25" fmla="*/ 964 h 1371"/>
                <a:gd name="T26" fmla="*/ 1173 w 1426"/>
                <a:gd name="T27" fmla="*/ 1074 h 1371"/>
                <a:gd name="T28" fmla="*/ 537 w 1426"/>
                <a:gd name="T29" fmla="*/ 964 h 1371"/>
                <a:gd name="T30" fmla="*/ 1151 w 1426"/>
                <a:gd name="T31" fmla="*/ 110 h 1371"/>
                <a:gd name="T32" fmla="*/ 1151 w 1426"/>
                <a:gd name="T33" fmla="*/ 154 h 1371"/>
                <a:gd name="T34" fmla="*/ 1184 w 1426"/>
                <a:gd name="T35" fmla="*/ 211 h 1371"/>
                <a:gd name="T36" fmla="*/ 1244 w 1426"/>
                <a:gd name="T37" fmla="*/ 219 h 1371"/>
                <a:gd name="T38" fmla="*/ 1244 w 1426"/>
                <a:gd name="T39" fmla="*/ 219 h 1371"/>
                <a:gd name="T40" fmla="*/ 1306 w 1426"/>
                <a:gd name="T41" fmla="*/ 255 h 1371"/>
                <a:gd name="T42" fmla="*/ 1315 w 1426"/>
                <a:gd name="T43" fmla="*/ 1184 h 1371"/>
                <a:gd name="T44" fmla="*/ 1305 w 1426"/>
                <a:gd name="T45" fmla="*/ 1222 h 1371"/>
                <a:gd name="T46" fmla="*/ 1244 w 1426"/>
                <a:gd name="T47" fmla="*/ 1260 h 1371"/>
                <a:gd name="T48" fmla="*/ 181 w 1426"/>
                <a:gd name="T49" fmla="*/ 1260 h 1371"/>
                <a:gd name="T50" fmla="*/ 120 w 1426"/>
                <a:gd name="T51" fmla="*/ 1222 h 1371"/>
                <a:gd name="T52" fmla="*/ 110 w 1426"/>
                <a:gd name="T53" fmla="*/ 290 h 1371"/>
                <a:gd name="T54" fmla="*/ 119 w 1426"/>
                <a:gd name="T55" fmla="*/ 255 h 1371"/>
                <a:gd name="T56" fmla="*/ 181 w 1426"/>
                <a:gd name="T57" fmla="*/ 219 h 1371"/>
                <a:gd name="T58" fmla="*/ 274 w 1426"/>
                <a:gd name="T59" fmla="*/ 219 h 1371"/>
                <a:gd name="T60" fmla="*/ 318 w 1426"/>
                <a:gd name="T61" fmla="*/ 329 h 1371"/>
                <a:gd name="T62" fmla="*/ 351 w 1426"/>
                <a:gd name="T63" fmla="*/ 320 h 1371"/>
                <a:gd name="T64" fmla="*/ 384 w 1426"/>
                <a:gd name="T65" fmla="*/ 263 h 1371"/>
                <a:gd name="T66" fmla="*/ 537 w 1426"/>
                <a:gd name="T67" fmla="*/ 219 h 1371"/>
                <a:gd name="T68" fmla="*/ 581 w 1426"/>
                <a:gd name="T69" fmla="*/ 329 h 1371"/>
                <a:gd name="T70" fmla="*/ 614 w 1426"/>
                <a:gd name="T71" fmla="*/ 320 h 1371"/>
                <a:gd name="T72" fmla="*/ 647 w 1426"/>
                <a:gd name="T73" fmla="*/ 263 h 1371"/>
                <a:gd name="T74" fmla="*/ 800 w 1426"/>
                <a:gd name="T75" fmla="*/ 219 h 1371"/>
                <a:gd name="T76" fmla="*/ 844 w 1426"/>
                <a:gd name="T77" fmla="*/ 329 h 1371"/>
                <a:gd name="T78" fmla="*/ 877 w 1426"/>
                <a:gd name="T79" fmla="*/ 320 h 1371"/>
                <a:gd name="T80" fmla="*/ 909 w 1426"/>
                <a:gd name="T81" fmla="*/ 263 h 1371"/>
                <a:gd name="T82" fmla="*/ 800 w 1426"/>
                <a:gd name="T83" fmla="*/ 0 h 1371"/>
                <a:gd name="T84" fmla="*/ 647 w 1426"/>
                <a:gd name="T85" fmla="*/ 110 h 1371"/>
                <a:gd name="T86" fmla="*/ 537 w 1426"/>
                <a:gd name="T87" fmla="*/ 0 h 1371"/>
                <a:gd name="T88" fmla="*/ 384 w 1426"/>
                <a:gd name="T89" fmla="*/ 110 h 1371"/>
                <a:gd name="T90" fmla="*/ 274 w 1426"/>
                <a:gd name="T91" fmla="*/ 0 h 1371"/>
                <a:gd name="T92" fmla="*/ 181 w 1426"/>
                <a:gd name="T93" fmla="*/ 110 h 1371"/>
                <a:gd name="T94" fmla="*/ 181 w 1426"/>
                <a:gd name="T95" fmla="*/ 110 h 1371"/>
                <a:gd name="T96" fmla="*/ 24 w 1426"/>
                <a:gd name="T97" fmla="*/ 200 h 1371"/>
                <a:gd name="T98" fmla="*/ 0 w 1426"/>
                <a:gd name="T99" fmla="*/ 1184 h 1371"/>
                <a:gd name="T100" fmla="*/ 0 w 1426"/>
                <a:gd name="T101" fmla="*/ 1184 h 1371"/>
                <a:gd name="T102" fmla="*/ 93 w 1426"/>
                <a:gd name="T103" fmla="*/ 1345 h 1371"/>
                <a:gd name="T104" fmla="*/ 1244 w 1426"/>
                <a:gd name="T105" fmla="*/ 1370 h 1371"/>
                <a:gd name="T106" fmla="*/ 1332 w 1426"/>
                <a:gd name="T107" fmla="*/ 1345 h 1371"/>
                <a:gd name="T108" fmla="*/ 1425 w 1426"/>
                <a:gd name="T109" fmla="*/ 1184 h 1371"/>
                <a:gd name="T110" fmla="*/ 1425 w 1426"/>
                <a:gd name="T111" fmla="*/ 290 h 1371"/>
                <a:gd name="T112" fmla="*/ 1401 w 1426"/>
                <a:gd name="T113" fmla="*/ 200 h 1371"/>
                <a:gd name="T114" fmla="*/ 1244 w 1426"/>
                <a:gd name="T115" fmla="*/ 11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6" h="1371">
                  <a:moveTo>
                    <a:pt x="384" y="570"/>
                  </a:moveTo>
                  <a:cubicBezTo>
                    <a:pt x="384" y="606"/>
                    <a:pt x="384" y="643"/>
                    <a:pt x="384" y="680"/>
                  </a:cubicBezTo>
                  <a:cubicBezTo>
                    <a:pt x="347" y="680"/>
                    <a:pt x="310" y="680"/>
                    <a:pt x="274" y="680"/>
                  </a:cubicBezTo>
                  <a:cubicBezTo>
                    <a:pt x="274" y="643"/>
                    <a:pt x="274" y="606"/>
                    <a:pt x="274" y="570"/>
                  </a:cubicBezTo>
                  <a:cubicBezTo>
                    <a:pt x="310" y="570"/>
                    <a:pt x="347" y="570"/>
                    <a:pt x="384" y="570"/>
                  </a:cubicBezTo>
                  <a:close/>
                  <a:moveTo>
                    <a:pt x="274" y="767"/>
                  </a:moveTo>
                  <a:cubicBezTo>
                    <a:pt x="274" y="804"/>
                    <a:pt x="274" y="841"/>
                    <a:pt x="274" y="877"/>
                  </a:cubicBezTo>
                  <a:cubicBezTo>
                    <a:pt x="310" y="877"/>
                    <a:pt x="347" y="877"/>
                    <a:pt x="384" y="877"/>
                  </a:cubicBezTo>
                  <a:cubicBezTo>
                    <a:pt x="384" y="841"/>
                    <a:pt x="384" y="804"/>
                    <a:pt x="384" y="767"/>
                  </a:cubicBezTo>
                  <a:cubicBezTo>
                    <a:pt x="347" y="767"/>
                    <a:pt x="310" y="767"/>
                    <a:pt x="274" y="767"/>
                  </a:cubicBezTo>
                  <a:close/>
                  <a:moveTo>
                    <a:pt x="274" y="964"/>
                  </a:moveTo>
                  <a:cubicBezTo>
                    <a:pt x="274" y="1001"/>
                    <a:pt x="274" y="1038"/>
                    <a:pt x="274" y="1074"/>
                  </a:cubicBezTo>
                  <a:cubicBezTo>
                    <a:pt x="310" y="1074"/>
                    <a:pt x="347" y="1074"/>
                    <a:pt x="384" y="1074"/>
                  </a:cubicBezTo>
                  <a:cubicBezTo>
                    <a:pt x="384" y="1038"/>
                    <a:pt x="384" y="1001"/>
                    <a:pt x="384" y="964"/>
                  </a:cubicBezTo>
                  <a:cubicBezTo>
                    <a:pt x="347" y="964"/>
                    <a:pt x="310" y="964"/>
                    <a:pt x="274" y="964"/>
                  </a:cubicBezTo>
                  <a:close/>
                  <a:moveTo>
                    <a:pt x="537" y="570"/>
                  </a:moveTo>
                  <a:cubicBezTo>
                    <a:pt x="537" y="606"/>
                    <a:pt x="537" y="643"/>
                    <a:pt x="537" y="680"/>
                  </a:cubicBezTo>
                  <a:cubicBezTo>
                    <a:pt x="749" y="680"/>
                    <a:pt x="961" y="680"/>
                    <a:pt x="1173" y="680"/>
                  </a:cubicBezTo>
                  <a:cubicBezTo>
                    <a:pt x="1173" y="643"/>
                    <a:pt x="1173" y="606"/>
                    <a:pt x="1173" y="570"/>
                  </a:cubicBezTo>
                  <a:cubicBezTo>
                    <a:pt x="961" y="570"/>
                    <a:pt x="749" y="570"/>
                    <a:pt x="537" y="570"/>
                  </a:cubicBezTo>
                  <a:close/>
                  <a:moveTo>
                    <a:pt x="537" y="767"/>
                  </a:moveTo>
                  <a:cubicBezTo>
                    <a:pt x="537" y="804"/>
                    <a:pt x="537" y="841"/>
                    <a:pt x="537" y="877"/>
                  </a:cubicBezTo>
                  <a:cubicBezTo>
                    <a:pt x="749" y="877"/>
                    <a:pt x="961" y="877"/>
                    <a:pt x="1173" y="877"/>
                  </a:cubicBezTo>
                  <a:cubicBezTo>
                    <a:pt x="1173" y="841"/>
                    <a:pt x="1173" y="804"/>
                    <a:pt x="1173" y="767"/>
                  </a:cubicBezTo>
                  <a:cubicBezTo>
                    <a:pt x="961" y="767"/>
                    <a:pt x="749" y="767"/>
                    <a:pt x="537" y="767"/>
                  </a:cubicBezTo>
                  <a:close/>
                  <a:moveTo>
                    <a:pt x="537" y="964"/>
                  </a:moveTo>
                  <a:cubicBezTo>
                    <a:pt x="537" y="1001"/>
                    <a:pt x="537" y="1038"/>
                    <a:pt x="537" y="1074"/>
                  </a:cubicBezTo>
                  <a:cubicBezTo>
                    <a:pt x="749" y="1074"/>
                    <a:pt x="961" y="1074"/>
                    <a:pt x="1173" y="1074"/>
                  </a:cubicBezTo>
                  <a:cubicBezTo>
                    <a:pt x="1173" y="1038"/>
                    <a:pt x="1173" y="1001"/>
                    <a:pt x="1173" y="964"/>
                  </a:cubicBezTo>
                  <a:cubicBezTo>
                    <a:pt x="961" y="964"/>
                    <a:pt x="749" y="964"/>
                    <a:pt x="537" y="964"/>
                  </a:cubicBezTo>
                  <a:close/>
                  <a:moveTo>
                    <a:pt x="1244" y="110"/>
                  </a:moveTo>
                  <a:cubicBezTo>
                    <a:pt x="1213" y="110"/>
                    <a:pt x="1182" y="110"/>
                    <a:pt x="1151" y="110"/>
                  </a:cubicBezTo>
                  <a:cubicBezTo>
                    <a:pt x="1151" y="125"/>
                    <a:pt x="1151" y="139"/>
                    <a:pt x="1151" y="154"/>
                  </a:cubicBezTo>
                  <a:lnTo>
                    <a:pt x="1151" y="154"/>
                  </a:lnTo>
                  <a:cubicBezTo>
                    <a:pt x="1151" y="166"/>
                    <a:pt x="1154" y="175"/>
                    <a:pt x="1160" y="186"/>
                  </a:cubicBezTo>
                  <a:cubicBezTo>
                    <a:pt x="1166" y="196"/>
                    <a:pt x="1174" y="205"/>
                    <a:pt x="1184" y="211"/>
                  </a:cubicBezTo>
                  <a:cubicBezTo>
                    <a:pt x="1195" y="217"/>
                    <a:pt x="1204" y="219"/>
                    <a:pt x="1217" y="219"/>
                  </a:cubicBezTo>
                  <a:cubicBezTo>
                    <a:pt x="1226" y="219"/>
                    <a:pt x="1235" y="219"/>
                    <a:pt x="1244" y="219"/>
                  </a:cubicBezTo>
                  <a:lnTo>
                    <a:pt x="1244" y="219"/>
                  </a:lnTo>
                  <a:lnTo>
                    <a:pt x="1244" y="219"/>
                  </a:lnTo>
                  <a:cubicBezTo>
                    <a:pt x="1257" y="219"/>
                    <a:pt x="1269" y="222"/>
                    <a:pt x="1280" y="229"/>
                  </a:cubicBezTo>
                  <a:cubicBezTo>
                    <a:pt x="1292" y="235"/>
                    <a:pt x="1299" y="244"/>
                    <a:pt x="1306" y="255"/>
                  </a:cubicBezTo>
                  <a:cubicBezTo>
                    <a:pt x="1312" y="266"/>
                    <a:pt x="1315" y="277"/>
                    <a:pt x="1315" y="290"/>
                  </a:cubicBezTo>
                  <a:cubicBezTo>
                    <a:pt x="1315" y="588"/>
                    <a:pt x="1315" y="886"/>
                    <a:pt x="1315" y="1184"/>
                  </a:cubicBezTo>
                  <a:lnTo>
                    <a:pt x="1315" y="1184"/>
                  </a:lnTo>
                  <a:cubicBezTo>
                    <a:pt x="1315" y="1198"/>
                    <a:pt x="1312" y="1210"/>
                    <a:pt x="1305" y="1222"/>
                  </a:cubicBezTo>
                  <a:cubicBezTo>
                    <a:pt x="1298" y="1234"/>
                    <a:pt x="1289" y="1243"/>
                    <a:pt x="1277" y="1250"/>
                  </a:cubicBezTo>
                  <a:cubicBezTo>
                    <a:pt x="1266" y="1256"/>
                    <a:pt x="1256" y="1260"/>
                    <a:pt x="1244" y="1260"/>
                  </a:cubicBezTo>
                  <a:cubicBezTo>
                    <a:pt x="890" y="1260"/>
                    <a:pt x="535" y="1260"/>
                    <a:pt x="181" y="1260"/>
                  </a:cubicBezTo>
                  <a:lnTo>
                    <a:pt x="181" y="1260"/>
                  </a:lnTo>
                  <a:cubicBezTo>
                    <a:pt x="169" y="1260"/>
                    <a:pt x="159" y="1256"/>
                    <a:pt x="148" y="1250"/>
                  </a:cubicBezTo>
                  <a:cubicBezTo>
                    <a:pt x="136" y="1243"/>
                    <a:pt x="127" y="1234"/>
                    <a:pt x="120" y="1222"/>
                  </a:cubicBezTo>
                  <a:cubicBezTo>
                    <a:pt x="113" y="1210"/>
                    <a:pt x="110" y="1198"/>
                    <a:pt x="110" y="1184"/>
                  </a:cubicBezTo>
                  <a:cubicBezTo>
                    <a:pt x="110" y="886"/>
                    <a:pt x="110" y="588"/>
                    <a:pt x="110" y="290"/>
                  </a:cubicBezTo>
                  <a:lnTo>
                    <a:pt x="110" y="290"/>
                  </a:lnTo>
                  <a:cubicBezTo>
                    <a:pt x="110" y="277"/>
                    <a:pt x="113" y="266"/>
                    <a:pt x="119" y="255"/>
                  </a:cubicBezTo>
                  <a:cubicBezTo>
                    <a:pt x="126" y="244"/>
                    <a:pt x="133" y="235"/>
                    <a:pt x="145" y="229"/>
                  </a:cubicBezTo>
                  <a:cubicBezTo>
                    <a:pt x="156" y="222"/>
                    <a:pt x="168" y="219"/>
                    <a:pt x="181" y="219"/>
                  </a:cubicBezTo>
                  <a:lnTo>
                    <a:pt x="181" y="219"/>
                  </a:lnTo>
                  <a:cubicBezTo>
                    <a:pt x="212" y="219"/>
                    <a:pt x="243" y="219"/>
                    <a:pt x="274" y="219"/>
                  </a:cubicBezTo>
                  <a:cubicBezTo>
                    <a:pt x="274" y="255"/>
                    <a:pt x="274" y="292"/>
                    <a:pt x="274" y="329"/>
                  </a:cubicBezTo>
                  <a:cubicBezTo>
                    <a:pt x="288" y="329"/>
                    <a:pt x="303" y="329"/>
                    <a:pt x="318" y="329"/>
                  </a:cubicBezTo>
                  <a:lnTo>
                    <a:pt x="318" y="329"/>
                  </a:lnTo>
                  <a:cubicBezTo>
                    <a:pt x="330" y="329"/>
                    <a:pt x="340" y="326"/>
                    <a:pt x="351" y="320"/>
                  </a:cubicBezTo>
                  <a:cubicBezTo>
                    <a:pt x="361" y="314"/>
                    <a:pt x="369" y="306"/>
                    <a:pt x="375" y="296"/>
                  </a:cubicBezTo>
                  <a:cubicBezTo>
                    <a:pt x="381" y="285"/>
                    <a:pt x="384" y="275"/>
                    <a:pt x="384" y="263"/>
                  </a:cubicBezTo>
                  <a:cubicBezTo>
                    <a:pt x="384" y="248"/>
                    <a:pt x="384" y="234"/>
                    <a:pt x="384" y="219"/>
                  </a:cubicBezTo>
                  <a:cubicBezTo>
                    <a:pt x="435" y="219"/>
                    <a:pt x="486" y="219"/>
                    <a:pt x="537" y="219"/>
                  </a:cubicBezTo>
                  <a:cubicBezTo>
                    <a:pt x="537" y="255"/>
                    <a:pt x="537" y="292"/>
                    <a:pt x="537" y="329"/>
                  </a:cubicBezTo>
                  <a:cubicBezTo>
                    <a:pt x="551" y="329"/>
                    <a:pt x="566" y="329"/>
                    <a:pt x="581" y="329"/>
                  </a:cubicBezTo>
                  <a:lnTo>
                    <a:pt x="581" y="329"/>
                  </a:lnTo>
                  <a:cubicBezTo>
                    <a:pt x="593" y="329"/>
                    <a:pt x="603" y="326"/>
                    <a:pt x="614" y="320"/>
                  </a:cubicBezTo>
                  <a:cubicBezTo>
                    <a:pt x="624" y="314"/>
                    <a:pt x="632" y="306"/>
                    <a:pt x="638" y="296"/>
                  </a:cubicBezTo>
                  <a:cubicBezTo>
                    <a:pt x="644" y="285"/>
                    <a:pt x="647" y="275"/>
                    <a:pt x="647" y="263"/>
                  </a:cubicBezTo>
                  <a:cubicBezTo>
                    <a:pt x="647" y="248"/>
                    <a:pt x="647" y="234"/>
                    <a:pt x="647" y="219"/>
                  </a:cubicBezTo>
                  <a:cubicBezTo>
                    <a:pt x="698" y="219"/>
                    <a:pt x="749" y="219"/>
                    <a:pt x="800" y="219"/>
                  </a:cubicBezTo>
                  <a:cubicBezTo>
                    <a:pt x="800" y="255"/>
                    <a:pt x="800" y="292"/>
                    <a:pt x="800" y="329"/>
                  </a:cubicBezTo>
                  <a:cubicBezTo>
                    <a:pt x="815" y="329"/>
                    <a:pt x="830" y="329"/>
                    <a:pt x="844" y="329"/>
                  </a:cubicBezTo>
                  <a:lnTo>
                    <a:pt x="844" y="329"/>
                  </a:lnTo>
                  <a:cubicBezTo>
                    <a:pt x="856" y="329"/>
                    <a:pt x="867" y="326"/>
                    <a:pt x="877" y="320"/>
                  </a:cubicBezTo>
                  <a:cubicBezTo>
                    <a:pt x="888" y="314"/>
                    <a:pt x="895" y="306"/>
                    <a:pt x="901" y="296"/>
                  </a:cubicBezTo>
                  <a:cubicBezTo>
                    <a:pt x="907" y="285"/>
                    <a:pt x="909" y="275"/>
                    <a:pt x="909" y="263"/>
                  </a:cubicBezTo>
                  <a:cubicBezTo>
                    <a:pt x="909" y="175"/>
                    <a:pt x="909" y="88"/>
                    <a:pt x="909" y="0"/>
                  </a:cubicBezTo>
                  <a:cubicBezTo>
                    <a:pt x="873" y="0"/>
                    <a:pt x="837" y="0"/>
                    <a:pt x="800" y="0"/>
                  </a:cubicBezTo>
                  <a:cubicBezTo>
                    <a:pt x="800" y="37"/>
                    <a:pt x="800" y="73"/>
                    <a:pt x="800" y="110"/>
                  </a:cubicBezTo>
                  <a:cubicBezTo>
                    <a:pt x="749" y="110"/>
                    <a:pt x="698" y="110"/>
                    <a:pt x="647" y="110"/>
                  </a:cubicBezTo>
                  <a:cubicBezTo>
                    <a:pt x="647" y="73"/>
                    <a:pt x="647" y="37"/>
                    <a:pt x="647" y="0"/>
                  </a:cubicBezTo>
                  <a:cubicBezTo>
                    <a:pt x="610" y="0"/>
                    <a:pt x="573" y="0"/>
                    <a:pt x="537" y="0"/>
                  </a:cubicBezTo>
                  <a:cubicBezTo>
                    <a:pt x="537" y="37"/>
                    <a:pt x="537" y="73"/>
                    <a:pt x="537" y="110"/>
                  </a:cubicBezTo>
                  <a:cubicBezTo>
                    <a:pt x="486" y="110"/>
                    <a:pt x="435" y="110"/>
                    <a:pt x="384" y="110"/>
                  </a:cubicBezTo>
                  <a:cubicBezTo>
                    <a:pt x="384" y="73"/>
                    <a:pt x="384" y="37"/>
                    <a:pt x="384" y="0"/>
                  </a:cubicBezTo>
                  <a:cubicBezTo>
                    <a:pt x="347" y="0"/>
                    <a:pt x="310" y="0"/>
                    <a:pt x="274" y="0"/>
                  </a:cubicBezTo>
                  <a:cubicBezTo>
                    <a:pt x="274" y="37"/>
                    <a:pt x="274" y="73"/>
                    <a:pt x="274" y="110"/>
                  </a:cubicBezTo>
                  <a:cubicBezTo>
                    <a:pt x="243" y="110"/>
                    <a:pt x="212" y="110"/>
                    <a:pt x="181" y="110"/>
                  </a:cubicBezTo>
                  <a:lnTo>
                    <a:pt x="181" y="110"/>
                  </a:lnTo>
                  <a:lnTo>
                    <a:pt x="181" y="110"/>
                  </a:lnTo>
                  <a:cubicBezTo>
                    <a:pt x="147" y="110"/>
                    <a:pt x="118" y="117"/>
                    <a:pt x="90" y="134"/>
                  </a:cubicBezTo>
                  <a:cubicBezTo>
                    <a:pt x="61" y="151"/>
                    <a:pt x="41" y="171"/>
                    <a:pt x="24" y="200"/>
                  </a:cubicBezTo>
                  <a:cubicBezTo>
                    <a:pt x="8" y="229"/>
                    <a:pt x="0" y="257"/>
                    <a:pt x="0" y="290"/>
                  </a:cubicBezTo>
                  <a:cubicBezTo>
                    <a:pt x="0" y="588"/>
                    <a:pt x="0" y="886"/>
                    <a:pt x="0" y="1184"/>
                  </a:cubicBezTo>
                  <a:lnTo>
                    <a:pt x="0" y="1184"/>
                  </a:lnTo>
                  <a:lnTo>
                    <a:pt x="0" y="1184"/>
                  </a:lnTo>
                  <a:cubicBezTo>
                    <a:pt x="0" y="1218"/>
                    <a:pt x="8" y="1247"/>
                    <a:pt x="25" y="1277"/>
                  </a:cubicBezTo>
                  <a:cubicBezTo>
                    <a:pt x="42" y="1307"/>
                    <a:pt x="63" y="1328"/>
                    <a:pt x="93" y="1345"/>
                  </a:cubicBezTo>
                  <a:cubicBezTo>
                    <a:pt x="121" y="1362"/>
                    <a:pt x="149" y="1369"/>
                    <a:pt x="181" y="1370"/>
                  </a:cubicBezTo>
                  <a:cubicBezTo>
                    <a:pt x="535" y="1370"/>
                    <a:pt x="890" y="1370"/>
                    <a:pt x="1244" y="1370"/>
                  </a:cubicBezTo>
                  <a:lnTo>
                    <a:pt x="1244" y="1370"/>
                  </a:lnTo>
                  <a:cubicBezTo>
                    <a:pt x="1276" y="1369"/>
                    <a:pt x="1304" y="1362"/>
                    <a:pt x="1332" y="1345"/>
                  </a:cubicBezTo>
                  <a:cubicBezTo>
                    <a:pt x="1362" y="1328"/>
                    <a:pt x="1383" y="1307"/>
                    <a:pt x="1400" y="1277"/>
                  </a:cubicBezTo>
                  <a:cubicBezTo>
                    <a:pt x="1417" y="1247"/>
                    <a:pt x="1425" y="1218"/>
                    <a:pt x="1425" y="1184"/>
                  </a:cubicBezTo>
                  <a:lnTo>
                    <a:pt x="1425" y="1184"/>
                  </a:lnTo>
                  <a:cubicBezTo>
                    <a:pt x="1425" y="886"/>
                    <a:pt x="1425" y="588"/>
                    <a:pt x="1425" y="290"/>
                  </a:cubicBezTo>
                  <a:lnTo>
                    <a:pt x="1425" y="290"/>
                  </a:lnTo>
                  <a:cubicBezTo>
                    <a:pt x="1425" y="257"/>
                    <a:pt x="1417" y="229"/>
                    <a:pt x="1401" y="200"/>
                  </a:cubicBezTo>
                  <a:cubicBezTo>
                    <a:pt x="1384" y="171"/>
                    <a:pt x="1364" y="151"/>
                    <a:pt x="1335" y="134"/>
                  </a:cubicBezTo>
                  <a:cubicBezTo>
                    <a:pt x="1307" y="117"/>
                    <a:pt x="1278" y="110"/>
                    <a:pt x="1244" y="11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81" name="Group 85">
            <a:extLst>
              <a:ext uri="{FF2B5EF4-FFF2-40B4-BE49-F238E27FC236}">
                <a16:creationId xmlns:a16="http://schemas.microsoft.com/office/drawing/2014/main" id="{5A0243C1-590E-554D-AF29-ADAD94C40D11}"/>
              </a:ext>
            </a:extLst>
          </p:cNvPr>
          <p:cNvGrpSpPr>
            <a:grpSpLocks/>
          </p:cNvGrpSpPr>
          <p:nvPr/>
        </p:nvGrpSpPr>
        <p:grpSpPr bwMode="auto">
          <a:xfrm>
            <a:off x="318241" y="1790676"/>
            <a:ext cx="478080" cy="478080"/>
            <a:chOff x="221" y="781"/>
            <a:chExt cx="332" cy="332"/>
          </a:xfrm>
        </p:grpSpPr>
        <p:sp>
          <p:nvSpPr>
            <p:cNvPr id="4182" name="Freeform 86">
              <a:extLst>
                <a:ext uri="{FF2B5EF4-FFF2-40B4-BE49-F238E27FC236}">
                  <a16:creationId xmlns:a16="http://schemas.microsoft.com/office/drawing/2014/main" id="{95A00F43-AD42-694D-B598-05274E2AD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781"/>
              <a:ext cx="332" cy="332"/>
            </a:xfrm>
            <a:custGeom>
              <a:avLst/>
              <a:gdLst>
                <a:gd name="T0" fmla="*/ 1383 w 1470"/>
                <a:gd name="T1" fmla="*/ 1079 h 1470"/>
                <a:gd name="T2" fmla="*/ 1102 w 1470"/>
                <a:gd name="T3" fmla="*/ 1370 h 1470"/>
                <a:gd name="T4" fmla="*/ 857 w 1470"/>
                <a:gd name="T5" fmla="*/ 1458 h 1470"/>
                <a:gd name="T6" fmla="*/ 733 w 1470"/>
                <a:gd name="T7" fmla="*/ 1469 h 1470"/>
                <a:gd name="T8" fmla="*/ 97 w 1470"/>
                <a:gd name="T9" fmla="*/ 1099 h 1470"/>
                <a:gd name="T10" fmla="*/ 0 w 1470"/>
                <a:gd name="T11" fmla="*/ 680 h 1470"/>
                <a:gd name="T12" fmla="*/ 256 w 1470"/>
                <a:gd name="T13" fmla="*/ 724 h 1470"/>
                <a:gd name="T14" fmla="*/ 247 w 1470"/>
                <a:gd name="T15" fmla="*/ 756 h 1470"/>
                <a:gd name="T16" fmla="*/ 190 w 1470"/>
                <a:gd name="T17" fmla="*/ 789 h 1470"/>
                <a:gd name="T18" fmla="*/ 112 w 1470"/>
                <a:gd name="T19" fmla="*/ 789 h 1470"/>
                <a:gd name="T20" fmla="*/ 421 w 1470"/>
                <a:gd name="T21" fmla="*/ 1275 h 1470"/>
                <a:gd name="T22" fmla="*/ 445 w 1470"/>
                <a:gd name="T23" fmla="*/ 1288 h 1470"/>
                <a:gd name="T24" fmla="*/ 680 w 1470"/>
                <a:gd name="T25" fmla="*/ 1212 h 1470"/>
                <a:gd name="T26" fmla="*/ 789 w 1470"/>
                <a:gd name="T27" fmla="*/ 1357 h 1470"/>
                <a:gd name="T28" fmla="*/ 1047 w 1470"/>
                <a:gd name="T29" fmla="*/ 1276 h 1470"/>
                <a:gd name="T30" fmla="*/ 1302 w 1470"/>
                <a:gd name="T31" fmla="*/ 996 h 1470"/>
                <a:gd name="T32" fmla="*/ 1357 w 1470"/>
                <a:gd name="T33" fmla="*/ 789 h 1470"/>
                <a:gd name="T34" fmla="*/ 1206 w 1470"/>
                <a:gd name="T35" fmla="*/ 680 h 1470"/>
                <a:gd name="T36" fmla="*/ 1356 w 1470"/>
                <a:gd name="T37" fmla="*/ 680 h 1470"/>
                <a:gd name="T38" fmla="*/ 1046 w 1470"/>
                <a:gd name="T39" fmla="*/ 193 h 1470"/>
                <a:gd name="T40" fmla="*/ 994 w 1470"/>
                <a:gd name="T41" fmla="*/ 167 h 1470"/>
                <a:gd name="T42" fmla="*/ 789 w 1470"/>
                <a:gd name="T43" fmla="*/ 262 h 1470"/>
                <a:gd name="T44" fmla="*/ 680 w 1470"/>
                <a:gd name="T45" fmla="*/ 113 h 1470"/>
                <a:gd name="T46" fmla="*/ 423 w 1470"/>
                <a:gd name="T47" fmla="*/ 194 h 1470"/>
                <a:gd name="T48" fmla="*/ 263 w 1470"/>
                <a:gd name="T49" fmla="*/ 326 h 1470"/>
                <a:gd name="T50" fmla="*/ 213 w 1470"/>
                <a:gd name="T51" fmla="*/ 349 h 1470"/>
                <a:gd name="T52" fmla="*/ 175 w 1470"/>
                <a:gd name="T53" fmla="*/ 337 h 1470"/>
                <a:gd name="T54" fmla="*/ 137 w 1470"/>
                <a:gd name="T55" fmla="*/ 310 h 1470"/>
                <a:gd name="T56" fmla="*/ 706 w 1470"/>
                <a:gd name="T57" fmla="*/ 1 h 1470"/>
                <a:gd name="T58" fmla="*/ 738 w 1470"/>
                <a:gd name="T59" fmla="*/ 0 h 1470"/>
                <a:gd name="T60" fmla="*/ 1085 w 1470"/>
                <a:gd name="T61" fmla="*/ 88 h 1470"/>
                <a:gd name="T62" fmla="*/ 1371 w 1470"/>
                <a:gd name="T63" fmla="*/ 367 h 1470"/>
                <a:gd name="T64" fmla="*/ 1468 w 1470"/>
                <a:gd name="T65" fmla="*/ 700 h 1470"/>
                <a:gd name="T66" fmla="*/ 1383 w 1470"/>
                <a:gd name="T67" fmla="*/ 1079 h 1470"/>
                <a:gd name="T68" fmla="*/ 735 w 1470"/>
                <a:gd name="T69" fmla="*/ 854 h 1470"/>
                <a:gd name="T70" fmla="*/ 774 w 1470"/>
                <a:gd name="T71" fmla="*/ 838 h 1470"/>
                <a:gd name="T72" fmla="*/ 1036 w 1470"/>
                <a:gd name="T73" fmla="*/ 422 h 1470"/>
                <a:gd name="T74" fmla="*/ 600 w 1470"/>
                <a:gd name="T75" fmla="*/ 596 h 1470"/>
                <a:gd name="T76" fmla="*/ 588 w 1470"/>
                <a:gd name="T77" fmla="*/ 587 h 1470"/>
                <a:gd name="T78" fmla="*/ 522 w 1470"/>
                <a:gd name="T79" fmla="*/ 587 h 1470"/>
                <a:gd name="T80" fmla="*/ 477 w 1470"/>
                <a:gd name="T81" fmla="*/ 631 h 1470"/>
                <a:gd name="T82" fmla="*/ 698 w 1470"/>
                <a:gd name="T83" fmla="*/ 839 h 1470"/>
                <a:gd name="T84" fmla="*/ 735 w 1470"/>
                <a:gd name="T85" fmla="*/ 854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0" h="1470">
                  <a:moveTo>
                    <a:pt x="1383" y="1079"/>
                  </a:moveTo>
                  <a:lnTo>
                    <a:pt x="1383" y="1079"/>
                  </a:lnTo>
                  <a:cubicBezTo>
                    <a:pt x="1378" y="1087"/>
                    <a:pt x="1375" y="1094"/>
                    <a:pt x="1370" y="1102"/>
                  </a:cubicBezTo>
                  <a:cubicBezTo>
                    <a:pt x="1303" y="1219"/>
                    <a:pt x="1219" y="1303"/>
                    <a:pt x="1102" y="1370"/>
                  </a:cubicBezTo>
                  <a:cubicBezTo>
                    <a:pt x="1022" y="1416"/>
                    <a:pt x="948" y="1443"/>
                    <a:pt x="857" y="1458"/>
                  </a:cubicBezTo>
                  <a:lnTo>
                    <a:pt x="857" y="1458"/>
                  </a:lnTo>
                  <a:cubicBezTo>
                    <a:pt x="813" y="1465"/>
                    <a:pt x="776" y="1469"/>
                    <a:pt x="733" y="1469"/>
                  </a:cubicBezTo>
                  <a:lnTo>
                    <a:pt x="733" y="1469"/>
                  </a:lnTo>
                  <a:cubicBezTo>
                    <a:pt x="598" y="1468"/>
                    <a:pt x="484" y="1437"/>
                    <a:pt x="367" y="1370"/>
                  </a:cubicBezTo>
                  <a:cubicBezTo>
                    <a:pt x="249" y="1302"/>
                    <a:pt x="165" y="1217"/>
                    <a:pt x="97" y="1099"/>
                  </a:cubicBezTo>
                  <a:cubicBezTo>
                    <a:pt x="39" y="999"/>
                    <a:pt x="9" y="903"/>
                    <a:pt x="0" y="789"/>
                  </a:cubicBezTo>
                  <a:cubicBezTo>
                    <a:pt x="0" y="753"/>
                    <a:pt x="0" y="716"/>
                    <a:pt x="0" y="680"/>
                  </a:cubicBezTo>
                  <a:cubicBezTo>
                    <a:pt x="85" y="680"/>
                    <a:pt x="171" y="680"/>
                    <a:pt x="256" y="680"/>
                  </a:cubicBezTo>
                  <a:cubicBezTo>
                    <a:pt x="256" y="694"/>
                    <a:pt x="256" y="709"/>
                    <a:pt x="256" y="724"/>
                  </a:cubicBezTo>
                  <a:lnTo>
                    <a:pt x="256" y="724"/>
                  </a:lnTo>
                  <a:cubicBezTo>
                    <a:pt x="256" y="735"/>
                    <a:pt x="253" y="746"/>
                    <a:pt x="247" y="756"/>
                  </a:cubicBezTo>
                  <a:cubicBezTo>
                    <a:pt x="241" y="767"/>
                    <a:pt x="233" y="774"/>
                    <a:pt x="223" y="780"/>
                  </a:cubicBezTo>
                  <a:cubicBezTo>
                    <a:pt x="212" y="786"/>
                    <a:pt x="202" y="789"/>
                    <a:pt x="190" y="789"/>
                  </a:cubicBezTo>
                  <a:cubicBezTo>
                    <a:pt x="164" y="789"/>
                    <a:pt x="138" y="789"/>
                    <a:pt x="112" y="789"/>
                  </a:cubicBezTo>
                  <a:lnTo>
                    <a:pt x="112" y="789"/>
                  </a:lnTo>
                  <a:cubicBezTo>
                    <a:pt x="120" y="884"/>
                    <a:pt x="145" y="964"/>
                    <a:pt x="193" y="1047"/>
                  </a:cubicBezTo>
                  <a:cubicBezTo>
                    <a:pt x="251" y="1147"/>
                    <a:pt x="322" y="1218"/>
                    <a:pt x="421" y="1275"/>
                  </a:cubicBezTo>
                  <a:cubicBezTo>
                    <a:pt x="430" y="1280"/>
                    <a:pt x="437" y="1284"/>
                    <a:pt x="445" y="1288"/>
                  </a:cubicBezTo>
                  <a:lnTo>
                    <a:pt x="445" y="1288"/>
                  </a:lnTo>
                  <a:cubicBezTo>
                    <a:pt x="522" y="1329"/>
                    <a:pt x="594" y="1350"/>
                    <a:pt x="680" y="1357"/>
                  </a:cubicBezTo>
                  <a:cubicBezTo>
                    <a:pt x="680" y="1309"/>
                    <a:pt x="680" y="1260"/>
                    <a:pt x="680" y="1212"/>
                  </a:cubicBezTo>
                  <a:cubicBezTo>
                    <a:pt x="716" y="1212"/>
                    <a:pt x="753" y="1212"/>
                    <a:pt x="789" y="1212"/>
                  </a:cubicBezTo>
                  <a:cubicBezTo>
                    <a:pt x="789" y="1260"/>
                    <a:pt x="789" y="1309"/>
                    <a:pt x="789" y="1357"/>
                  </a:cubicBezTo>
                  <a:lnTo>
                    <a:pt x="789" y="1357"/>
                  </a:lnTo>
                  <a:cubicBezTo>
                    <a:pt x="884" y="1349"/>
                    <a:pt x="964" y="1324"/>
                    <a:pt x="1047" y="1276"/>
                  </a:cubicBezTo>
                  <a:cubicBezTo>
                    <a:pt x="1147" y="1218"/>
                    <a:pt x="1219" y="1146"/>
                    <a:pt x="1276" y="1047"/>
                  </a:cubicBezTo>
                  <a:cubicBezTo>
                    <a:pt x="1286" y="1029"/>
                    <a:pt x="1294" y="1014"/>
                    <a:pt x="1302" y="996"/>
                  </a:cubicBezTo>
                  <a:lnTo>
                    <a:pt x="1302" y="996"/>
                  </a:lnTo>
                  <a:cubicBezTo>
                    <a:pt x="1334" y="927"/>
                    <a:pt x="1351" y="864"/>
                    <a:pt x="1357" y="789"/>
                  </a:cubicBezTo>
                  <a:cubicBezTo>
                    <a:pt x="1307" y="789"/>
                    <a:pt x="1256" y="789"/>
                    <a:pt x="1206" y="789"/>
                  </a:cubicBezTo>
                  <a:cubicBezTo>
                    <a:pt x="1206" y="753"/>
                    <a:pt x="1206" y="716"/>
                    <a:pt x="1206" y="680"/>
                  </a:cubicBezTo>
                  <a:cubicBezTo>
                    <a:pt x="1256" y="680"/>
                    <a:pt x="1306" y="680"/>
                    <a:pt x="1356" y="680"/>
                  </a:cubicBezTo>
                  <a:lnTo>
                    <a:pt x="1356" y="680"/>
                  </a:lnTo>
                  <a:cubicBezTo>
                    <a:pt x="1348" y="585"/>
                    <a:pt x="1323" y="505"/>
                    <a:pt x="1275" y="422"/>
                  </a:cubicBezTo>
                  <a:cubicBezTo>
                    <a:pt x="1217" y="322"/>
                    <a:pt x="1146" y="251"/>
                    <a:pt x="1046" y="193"/>
                  </a:cubicBezTo>
                  <a:cubicBezTo>
                    <a:pt x="1029" y="183"/>
                    <a:pt x="1013" y="175"/>
                    <a:pt x="994" y="167"/>
                  </a:cubicBezTo>
                  <a:lnTo>
                    <a:pt x="994" y="167"/>
                  </a:lnTo>
                  <a:cubicBezTo>
                    <a:pt x="926" y="135"/>
                    <a:pt x="864" y="118"/>
                    <a:pt x="789" y="112"/>
                  </a:cubicBezTo>
                  <a:cubicBezTo>
                    <a:pt x="789" y="162"/>
                    <a:pt x="789" y="212"/>
                    <a:pt x="789" y="262"/>
                  </a:cubicBezTo>
                  <a:cubicBezTo>
                    <a:pt x="753" y="262"/>
                    <a:pt x="716" y="262"/>
                    <a:pt x="680" y="262"/>
                  </a:cubicBezTo>
                  <a:cubicBezTo>
                    <a:pt x="680" y="212"/>
                    <a:pt x="680" y="163"/>
                    <a:pt x="680" y="113"/>
                  </a:cubicBezTo>
                  <a:lnTo>
                    <a:pt x="680" y="113"/>
                  </a:lnTo>
                  <a:cubicBezTo>
                    <a:pt x="585" y="121"/>
                    <a:pt x="506" y="146"/>
                    <a:pt x="423" y="194"/>
                  </a:cubicBezTo>
                  <a:cubicBezTo>
                    <a:pt x="359" y="230"/>
                    <a:pt x="311" y="270"/>
                    <a:pt x="263" y="326"/>
                  </a:cubicBezTo>
                  <a:lnTo>
                    <a:pt x="263" y="326"/>
                  </a:lnTo>
                  <a:cubicBezTo>
                    <a:pt x="258" y="332"/>
                    <a:pt x="253" y="336"/>
                    <a:pt x="246" y="340"/>
                  </a:cubicBezTo>
                  <a:cubicBezTo>
                    <a:pt x="235" y="346"/>
                    <a:pt x="225" y="349"/>
                    <a:pt x="213" y="349"/>
                  </a:cubicBezTo>
                  <a:cubicBezTo>
                    <a:pt x="201" y="349"/>
                    <a:pt x="191" y="346"/>
                    <a:pt x="180" y="340"/>
                  </a:cubicBezTo>
                  <a:cubicBezTo>
                    <a:pt x="178" y="339"/>
                    <a:pt x="177" y="338"/>
                    <a:pt x="175" y="337"/>
                  </a:cubicBezTo>
                  <a:cubicBezTo>
                    <a:pt x="162" y="328"/>
                    <a:pt x="150" y="319"/>
                    <a:pt x="137" y="310"/>
                  </a:cubicBezTo>
                  <a:lnTo>
                    <a:pt x="137" y="310"/>
                  </a:lnTo>
                  <a:cubicBezTo>
                    <a:pt x="201" y="219"/>
                    <a:pt x="273" y="154"/>
                    <a:pt x="369" y="98"/>
                  </a:cubicBezTo>
                  <a:cubicBezTo>
                    <a:pt x="476" y="36"/>
                    <a:pt x="582" y="6"/>
                    <a:pt x="706" y="1"/>
                  </a:cubicBezTo>
                  <a:lnTo>
                    <a:pt x="706" y="1"/>
                  </a:lnTo>
                  <a:cubicBezTo>
                    <a:pt x="718" y="0"/>
                    <a:pt x="727" y="0"/>
                    <a:pt x="738" y="0"/>
                  </a:cubicBezTo>
                  <a:cubicBezTo>
                    <a:pt x="865" y="0"/>
                    <a:pt x="973" y="28"/>
                    <a:pt x="1085" y="88"/>
                  </a:cubicBezTo>
                  <a:lnTo>
                    <a:pt x="1085" y="88"/>
                  </a:lnTo>
                  <a:cubicBezTo>
                    <a:pt x="1091" y="92"/>
                    <a:pt x="1096" y="95"/>
                    <a:pt x="1102" y="98"/>
                  </a:cubicBezTo>
                  <a:cubicBezTo>
                    <a:pt x="1219" y="166"/>
                    <a:pt x="1303" y="250"/>
                    <a:pt x="1371" y="367"/>
                  </a:cubicBezTo>
                  <a:cubicBezTo>
                    <a:pt x="1432" y="473"/>
                    <a:pt x="1462" y="577"/>
                    <a:pt x="1468" y="700"/>
                  </a:cubicBezTo>
                  <a:lnTo>
                    <a:pt x="1468" y="700"/>
                  </a:lnTo>
                  <a:cubicBezTo>
                    <a:pt x="1469" y="713"/>
                    <a:pt x="1469" y="724"/>
                    <a:pt x="1469" y="737"/>
                  </a:cubicBezTo>
                  <a:cubicBezTo>
                    <a:pt x="1469" y="862"/>
                    <a:pt x="1442" y="969"/>
                    <a:pt x="1383" y="1079"/>
                  </a:cubicBezTo>
                  <a:close/>
                  <a:moveTo>
                    <a:pt x="735" y="854"/>
                  </a:moveTo>
                  <a:lnTo>
                    <a:pt x="735" y="854"/>
                  </a:lnTo>
                  <a:cubicBezTo>
                    <a:pt x="746" y="854"/>
                    <a:pt x="755" y="853"/>
                    <a:pt x="763" y="847"/>
                  </a:cubicBezTo>
                  <a:cubicBezTo>
                    <a:pt x="768" y="845"/>
                    <a:pt x="771" y="842"/>
                    <a:pt x="774" y="838"/>
                  </a:cubicBezTo>
                  <a:cubicBezTo>
                    <a:pt x="888" y="726"/>
                    <a:pt x="1001" y="613"/>
                    <a:pt x="1114" y="500"/>
                  </a:cubicBezTo>
                  <a:cubicBezTo>
                    <a:pt x="1088" y="474"/>
                    <a:pt x="1062" y="448"/>
                    <a:pt x="1036" y="422"/>
                  </a:cubicBezTo>
                  <a:cubicBezTo>
                    <a:pt x="936" y="522"/>
                    <a:pt x="835" y="623"/>
                    <a:pt x="735" y="724"/>
                  </a:cubicBezTo>
                  <a:cubicBezTo>
                    <a:pt x="690" y="681"/>
                    <a:pt x="645" y="638"/>
                    <a:pt x="600" y="596"/>
                  </a:cubicBezTo>
                  <a:lnTo>
                    <a:pt x="600" y="596"/>
                  </a:lnTo>
                  <a:cubicBezTo>
                    <a:pt x="596" y="593"/>
                    <a:pt x="593" y="589"/>
                    <a:pt x="588" y="587"/>
                  </a:cubicBezTo>
                  <a:cubicBezTo>
                    <a:pt x="577" y="580"/>
                    <a:pt x="567" y="578"/>
                    <a:pt x="555" y="578"/>
                  </a:cubicBezTo>
                  <a:cubicBezTo>
                    <a:pt x="543" y="578"/>
                    <a:pt x="533" y="581"/>
                    <a:pt x="522" y="587"/>
                  </a:cubicBezTo>
                  <a:cubicBezTo>
                    <a:pt x="516" y="590"/>
                    <a:pt x="512" y="594"/>
                    <a:pt x="507" y="599"/>
                  </a:cubicBezTo>
                  <a:cubicBezTo>
                    <a:pt x="497" y="609"/>
                    <a:pt x="487" y="620"/>
                    <a:pt x="477" y="631"/>
                  </a:cubicBezTo>
                  <a:cubicBezTo>
                    <a:pt x="550" y="700"/>
                    <a:pt x="624" y="770"/>
                    <a:pt x="698" y="839"/>
                  </a:cubicBezTo>
                  <a:lnTo>
                    <a:pt x="698" y="839"/>
                  </a:lnTo>
                  <a:cubicBezTo>
                    <a:pt x="701" y="842"/>
                    <a:pt x="703" y="845"/>
                    <a:pt x="708" y="847"/>
                  </a:cubicBezTo>
                  <a:cubicBezTo>
                    <a:pt x="716" y="853"/>
                    <a:pt x="726" y="854"/>
                    <a:pt x="735" y="854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85" name="Group 89">
            <a:extLst>
              <a:ext uri="{FF2B5EF4-FFF2-40B4-BE49-F238E27FC236}">
                <a16:creationId xmlns:a16="http://schemas.microsoft.com/office/drawing/2014/main" id="{199A28ED-5A00-5F41-B8F5-2D899A7DB06F}"/>
              </a:ext>
            </a:extLst>
          </p:cNvPr>
          <p:cNvGrpSpPr>
            <a:grpSpLocks/>
          </p:cNvGrpSpPr>
          <p:nvPr/>
        </p:nvGrpSpPr>
        <p:grpSpPr bwMode="auto">
          <a:xfrm>
            <a:off x="2992152" y="808602"/>
            <a:ext cx="434880" cy="434880"/>
            <a:chOff x="2180" y="210"/>
            <a:chExt cx="302" cy="302"/>
          </a:xfrm>
        </p:grpSpPr>
        <p:sp>
          <p:nvSpPr>
            <p:cNvPr id="4186" name="Freeform 90">
              <a:extLst>
                <a:ext uri="{FF2B5EF4-FFF2-40B4-BE49-F238E27FC236}">
                  <a16:creationId xmlns:a16="http://schemas.microsoft.com/office/drawing/2014/main" id="{38861F5D-D9C9-6A4D-8959-159954DCF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10"/>
              <a:ext cx="302" cy="302"/>
            </a:xfrm>
            <a:custGeom>
              <a:avLst/>
              <a:gdLst>
                <a:gd name="T0" fmla="*/ 1337 w 1338"/>
                <a:gd name="T1" fmla="*/ 450 h 1338"/>
                <a:gd name="T2" fmla="*/ 1227 w 1338"/>
                <a:gd name="T3" fmla="*/ 186 h 1338"/>
                <a:gd name="T4" fmla="*/ 739 w 1338"/>
                <a:gd name="T5" fmla="*/ 520 h 1338"/>
                <a:gd name="T6" fmla="*/ 953 w 1338"/>
                <a:gd name="T7" fmla="*/ 110 h 1338"/>
                <a:gd name="T8" fmla="*/ 920 w 1338"/>
                <a:gd name="T9" fmla="*/ 101 h 1338"/>
                <a:gd name="T10" fmla="*/ 887 w 1338"/>
                <a:gd name="T11" fmla="*/ 44 h 1338"/>
                <a:gd name="T12" fmla="*/ 1282 w 1338"/>
                <a:gd name="T13" fmla="*/ 0 h 1338"/>
                <a:gd name="T14" fmla="*/ 1310 w 1338"/>
                <a:gd name="T15" fmla="*/ 7 h 1338"/>
                <a:gd name="T16" fmla="*/ 1337 w 1338"/>
                <a:gd name="T17" fmla="*/ 55 h 1338"/>
                <a:gd name="T18" fmla="*/ 450 w 1338"/>
                <a:gd name="T19" fmla="*/ 0 h 1338"/>
                <a:gd name="T20" fmla="*/ 55 w 1338"/>
                <a:gd name="T21" fmla="*/ 0 h 1338"/>
                <a:gd name="T22" fmla="*/ 7 w 1338"/>
                <a:gd name="T23" fmla="*/ 27 h 1338"/>
                <a:gd name="T24" fmla="*/ 0 w 1338"/>
                <a:gd name="T25" fmla="*/ 450 h 1338"/>
                <a:gd name="T26" fmla="*/ 44 w 1338"/>
                <a:gd name="T27" fmla="*/ 450 h 1338"/>
                <a:gd name="T28" fmla="*/ 101 w 1338"/>
                <a:gd name="T29" fmla="*/ 417 h 1338"/>
                <a:gd name="T30" fmla="*/ 110 w 1338"/>
                <a:gd name="T31" fmla="*/ 186 h 1338"/>
                <a:gd name="T32" fmla="*/ 598 w 1338"/>
                <a:gd name="T33" fmla="*/ 520 h 1338"/>
                <a:gd name="T34" fmla="*/ 450 w 1338"/>
                <a:gd name="T35" fmla="*/ 110 h 1338"/>
                <a:gd name="T36" fmla="*/ 1227 w 1338"/>
                <a:gd name="T37" fmla="*/ 1151 h 1338"/>
                <a:gd name="T38" fmla="*/ 739 w 1338"/>
                <a:gd name="T39" fmla="*/ 817 h 1338"/>
                <a:gd name="T40" fmla="*/ 887 w 1338"/>
                <a:gd name="T41" fmla="*/ 1227 h 1338"/>
                <a:gd name="T42" fmla="*/ 1282 w 1338"/>
                <a:gd name="T43" fmla="*/ 1337 h 1338"/>
                <a:gd name="T44" fmla="*/ 1310 w 1338"/>
                <a:gd name="T45" fmla="*/ 1330 h 1338"/>
                <a:gd name="T46" fmla="*/ 1337 w 1338"/>
                <a:gd name="T47" fmla="*/ 1282 h 1338"/>
                <a:gd name="T48" fmla="*/ 1293 w 1338"/>
                <a:gd name="T49" fmla="*/ 887 h 1338"/>
                <a:gd name="T50" fmla="*/ 1260 w 1338"/>
                <a:gd name="T51" fmla="*/ 896 h 1338"/>
                <a:gd name="T52" fmla="*/ 1227 w 1338"/>
                <a:gd name="T53" fmla="*/ 953 h 1338"/>
                <a:gd name="T54" fmla="*/ 110 w 1338"/>
                <a:gd name="T55" fmla="*/ 1151 h 1338"/>
                <a:gd name="T56" fmla="*/ 0 w 1338"/>
                <a:gd name="T57" fmla="*/ 887 h 1338"/>
                <a:gd name="T58" fmla="*/ 0 w 1338"/>
                <a:gd name="T59" fmla="*/ 1282 h 1338"/>
                <a:gd name="T60" fmla="*/ 27 w 1338"/>
                <a:gd name="T61" fmla="*/ 1330 h 1338"/>
                <a:gd name="T62" fmla="*/ 450 w 1338"/>
                <a:gd name="T63" fmla="*/ 1337 h 1338"/>
                <a:gd name="T64" fmla="*/ 450 w 1338"/>
                <a:gd name="T65" fmla="*/ 1293 h 1338"/>
                <a:gd name="T66" fmla="*/ 441 w 1338"/>
                <a:gd name="T67" fmla="*/ 1260 h 1338"/>
                <a:gd name="T68" fmla="*/ 384 w 1338"/>
                <a:gd name="T69" fmla="*/ 1227 h 1338"/>
                <a:gd name="T70" fmla="*/ 598 w 1338"/>
                <a:gd name="T71" fmla="*/ 817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8" h="1338">
                  <a:moveTo>
                    <a:pt x="1337" y="55"/>
                  </a:moveTo>
                  <a:cubicBezTo>
                    <a:pt x="1337" y="187"/>
                    <a:pt x="1337" y="318"/>
                    <a:pt x="1337" y="450"/>
                  </a:cubicBezTo>
                  <a:cubicBezTo>
                    <a:pt x="1300" y="450"/>
                    <a:pt x="1264" y="450"/>
                    <a:pt x="1227" y="450"/>
                  </a:cubicBezTo>
                  <a:cubicBezTo>
                    <a:pt x="1227" y="362"/>
                    <a:pt x="1227" y="274"/>
                    <a:pt x="1227" y="186"/>
                  </a:cubicBezTo>
                  <a:cubicBezTo>
                    <a:pt x="1091" y="323"/>
                    <a:pt x="954" y="460"/>
                    <a:pt x="817" y="598"/>
                  </a:cubicBezTo>
                  <a:cubicBezTo>
                    <a:pt x="791" y="572"/>
                    <a:pt x="765" y="546"/>
                    <a:pt x="739" y="520"/>
                  </a:cubicBezTo>
                  <a:cubicBezTo>
                    <a:pt x="877" y="383"/>
                    <a:pt x="1014" y="246"/>
                    <a:pt x="1151" y="110"/>
                  </a:cubicBezTo>
                  <a:cubicBezTo>
                    <a:pt x="1085" y="110"/>
                    <a:pt x="1019" y="110"/>
                    <a:pt x="953" y="110"/>
                  </a:cubicBezTo>
                  <a:lnTo>
                    <a:pt x="953" y="110"/>
                  </a:lnTo>
                  <a:cubicBezTo>
                    <a:pt x="941" y="110"/>
                    <a:pt x="931" y="107"/>
                    <a:pt x="920" y="101"/>
                  </a:cubicBezTo>
                  <a:cubicBezTo>
                    <a:pt x="910" y="95"/>
                    <a:pt x="902" y="87"/>
                    <a:pt x="896" y="77"/>
                  </a:cubicBezTo>
                  <a:cubicBezTo>
                    <a:pt x="890" y="66"/>
                    <a:pt x="887" y="56"/>
                    <a:pt x="887" y="44"/>
                  </a:cubicBezTo>
                  <a:cubicBezTo>
                    <a:pt x="887" y="29"/>
                    <a:pt x="887" y="15"/>
                    <a:pt x="887" y="0"/>
                  </a:cubicBezTo>
                  <a:cubicBezTo>
                    <a:pt x="1019" y="0"/>
                    <a:pt x="1150" y="0"/>
                    <a:pt x="1282" y="0"/>
                  </a:cubicBezTo>
                  <a:lnTo>
                    <a:pt x="1282" y="0"/>
                  </a:lnTo>
                  <a:cubicBezTo>
                    <a:pt x="1292" y="0"/>
                    <a:pt x="1302" y="2"/>
                    <a:pt x="1310" y="7"/>
                  </a:cubicBezTo>
                  <a:cubicBezTo>
                    <a:pt x="1319" y="12"/>
                    <a:pt x="1325" y="18"/>
                    <a:pt x="1330" y="27"/>
                  </a:cubicBezTo>
                  <a:cubicBezTo>
                    <a:pt x="1335" y="35"/>
                    <a:pt x="1337" y="45"/>
                    <a:pt x="1337" y="55"/>
                  </a:cubicBezTo>
                  <a:close/>
                  <a:moveTo>
                    <a:pt x="450" y="110"/>
                  </a:moveTo>
                  <a:cubicBezTo>
                    <a:pt x="450" y="73"/>
                    <a:pt x="450" y="37"/>
                    <a:pt x="450" y="0"/>
                  </a:cubicBezTo>
                  <a:cubicBezTo>
                    <a:pt x="318" y="0"/>
                    <a:pt x="187" y="0"/>
                    <a:pt x="55" y="0"/>
                  </a:cubicBezTo>
                  <a:lnTo>
                    <a:pt x="55" y="0"/>
                  </a:lnTo>
                  <a:cubicBezTo>
                    <a:pt x="45" y="0"/>
                    <a:pt x="35" y="2"/>
                    <a:pt x="27" y="7"/>
                  </a:cubicBezTo>
                  <a:cubicBezTo>
                    <a:pt x="18" y="12"/>
                    <a:pt x="12" y="18"/>
                    <a:pt x="7" y="27"/>
                  </a:cubicBezTo>
                  <a:cubicBezTo>
                    <a:pt x="2" y="35"/>
                    <a:pt x="0" y="45"/>
                    <a:pt x="0" y="55"/>
                  </a:cubicBezTo>
                  <a:cubicBezTo>
                    <a:pt x="0" y="187"/>
                    <a:pt x="0" y="318"/>
                    <a:pt x="0" y="450"/>
                  </a:cubicBezTo>
                  <a:cubicBezTo>
                    <a:pt x="15" y="450"/>
                    <a:pt x="29" y="450"/>
                    <a:pt x="44" y="450"/>
                  </a:cubicBezTo>
                  <a:lnTo>
                    <a:pt x="44" y="450"/>
                  </a:lnTo>
                  <a:cubicBezTo>
                    <a:pt x="56" y="450"/>
                    <a:pt x="66" y="447"/>
                    <a:pt x="77" y="441"/>
                  </a:cubicBezTo>
                  <a:cubicBezTo>
                    <a:pt x="87" y="435"/>
                    <a:pt x="95" y="427"/>
                    <a:pt x="101" y="417"/>
                  </a:cubicBezTo>
                  <a:cubicBezTo>
                    <a:pt x="107" y="406"/>
                    <a:pt x="110" y="396"/>
                    <a:pt x="110" y="384"/>
                  </a:cubicBezTo>
                  <a:cubicBezTo>
                    <a:pt x="110" y="318"/>
                    <a:pt x="110" y="252"/>
                    <a:pt x="110" y="186"/>
                  </a:cubicBezTo>
                  <a:cubicBezTo>
                    <a:pt x="246" y="323"/>
                    <a:pt x="383" y="460"/>
                    <a:pt x="520" y="598"/>
                  </a:cubicBezTo>
                  <a:cubicBezTo>
                    <a:pt x="546" y="572"/>
                    <a:pt x="572" y="546"/>
                    <a:pt x="598" y="520"/>
                  </a:cubicBezTo>
                  <a:cubicBezTo>
                    <a:pt x="460" y="383"/>
                    <a:pt x="323" y="246"/>
                    <a:pt x="186" y="110"/>
                  </a:cubicBezTo>
                  <a:cubicBezTo>
                    <a:pt x="274" y="110"/>
                    <a:pt x="362" y="110"/>
                    <a:pt x="450" y="110"/>
                  </a:cubicBezTo>
                  <a:close/>
                  <a:moveTo>
                    <a:pt x="1227" y="953"/>
                  </a:moveTo>
                  <a:cubicBezTo>
                    <a:pt x="1227" y="1019"/>
                    <a:pt x="1227" y="1085"/>
                    <a:pt x="1227" y="1151"/>
                  </a:cubicBezTo>
                  <a:cubicBezTo>
                    <a:pt x="1091" y="1014"/>
                    <a:pt x="954" y="877"/>
                    <a:pt x="817" y="739"/>
                  </a:cubicBezTo>
                  <a:cubicBezTo>
                    <a:pt x="791" y="765"/>
                    <a:pt x="765" y="791"/>
                    <a:pt x="739" y="817"/>
                  </a:cubicBezTo>
                  <a:cubicBezTo>
                    <a:pt x="877" y="954"/>
                    <a:pt x="1014" y="1091"/>
                    <a:pt x="1151" y="1227"/>
                  </a:cubicBezTo>
                  <a:cubicBezTo>
                    <a:pt x="1063" y="1227"/>
                    <a:pt x="975" y="1227"/>
                    <a:pt x="887" y="1227"/>
                  </a:cubicBezTo>
                  <a:cubicBezTo>
                    <a:pt x="887" y="1264"/>
                    <a:pt x="887" y="1300"/>
                    <a:pt x="887" y="1337"/>
                  </a:cubicBezTo>
                  <a:cubicBezTo>
                    <a:pt x="1019" y="1337"/>
                    <a:pt x="1150" y="1337"/>
                    <a:pt x="1282" y="1337"/>
                  </a:cubicBezTo>
                  <a:lnTo>
                    <a:pt x="1282" y="1337"/>
                  </a:lnTo>
                  <a:cubicBezTo>
                    <a:pt x="1292" y="1337"/>
                    <a:pt x="1302" y="1335"/>
                    <a:pt x="1310" y="1330"/>
                  </a:cubicBezTo>
                  <a:cubicBezTo>
                    <a:pt x="1319" y="1325"/>
                    <a:pt x="1325" y="1319"/>
                    <a:pt x="1330" y="1310"/>
                  </a:cubicBezTo>
                  <a:cubicBezTo>
                    <a:pt x="1335" y="1302"/>
                    <a:pt x="1337" y="1292"/>
                    <a:pt x="1337" y="1282"/>
                  </a:cubicBezTo>
                  <a:cubicBezTo>
                    <a:pt x="1337" y="1150"/>
                    <a:pt x="1337" y="1019"/>
                    <a:pt x="1337" y="887"/>
                  </a:cubicBezTo>
                  <a:cubicBezTo>
                    <a:pt x="1322" y="887"/>
                    <a:pt x="1308" y="887"/>
                    <a:pt x="1293" y="887"/>
                  </a:cubicBezTo>
                  <a:lnTo>
                    <a:pt x="1293" y="887"/>
                  </a:lnTo>
                  <a:cubicBezTo>
                    <a:pt x="1281" y="887"/>
                    <a:pt x="1271" y="890"/>
                    <a:pt x="1260" y="896"/>
                  </a:cubicBezTo>
                  <a:cubicBezTo>
                    <a:pt x="1250" y="902"/>
                    <a:pt x="1242" y="910"/>
                    <a:pt x="1236" y="920"/>
                  </a:cubicBezTo>
                  <a:cubicBezTo>
                    <a:pt x="1230" y="931"/>
                    <a:pt x="1227" y="941"/>
                    <a:pt x="1227" y="953"/>
                  </a:cubicBezTo>
                  <a:close/>
                  <a:moveTo>
                    <a:pt x="520" y="739"/>
                  </a:moveTo>
                  <a:cubicBezTo>
                    <a:pt x="383" y="877"/>
                    <a:pt x="246" y="1014"/>
                    <a:pt x="110" y="1151"/>
                  </a:cubicBezTo>
                  <a:cubicBezTo>
                    <a:pt x="110" y="1063"/>
                    <a:pt x="110" y="975"/>
                    <a:pt x="110" y="887"/>
                  </a:cubicBezTo>
                  <a:cubicBezTo>
                    <a:pt x="73" y="887"/>
                    <a:pt x="37" y="887"/>
                    <a:pt x="0" y="887"/>
                  </a:cubicBezTo>
                  <a:cubicBezTo>
                    <a:pt x="0" y="1019"/>
                    <a:pt x="0" y="1150"/>
                    <a:pt x="0" y="1282"/>
                  </a:cubicBezTo>
                  <a:lnTo>
                    <a:pt x="0" y="1282"/>
                  </a:lnTo>
                  <a:cubicBezTo>
                    <a:pt x="0" y="1292"/>
                    <a:pt x="2" y="1302"/>
                    <a:pt x="7" y="1310"/>
                  </a:cubicBezTo>
                  <a:cubicBezTo>
                    <a:pt x="12" y="1319"/>
                    <a:pt x="18" y="1325"/>
                    <a:pt x="27" y="1330"/>
                  </a:cubicBezTo>
                  <a:cubicBezTo>
                    <a:pt x="35" y="1335"/>
                    <a:pt x="45" y="1337"/>
                    <a:pt x="55" y="1337"/>
                  </a:cubicBezTo>
                  <a:cubicBezTo>
                    <a:pt x="187" y="1337"/>
                    <a:pt x="318" y="1337"/>
                    <a:pt x="450" y="1337"/>
                  </a:cubicBezTo>
                  <a:cubicBezTo>
                    <a:pt x="450" y="1322"/>
                    <a:pt x="450" y="1308"/>
                    <a:pt x="450" y="1293"/>
                  </a:cubicBezTo>
                  <a:lnTo>
                    <a:pt x="450" y="1293"/>
                  </a:lnTo>
                  <a:lnTo>
                    <a:pt x="450" y="1293"/>
                  </a:lnTo>
                  <a:cubicBezTo>
                    <a:pt x="450" y="1281"/>
                    <a:pt x="447" y="1271"/>
                    <a:pt x="441" y="1260"/>
                  </a:cubicBezTo>
                  <a:cubicBezTo>
                    <a:pt x="435" y="1250"/>
                    <a:pt x="427" y="1242"/>
                    <a:pt x="417" y="1236"/>
                  </a:cubicBezTo>
                  <a:cubicBezTo>
                    <a:pt x="406" y="1230"/>
                    <a:pt x="396" y="1227"/>
                    <a:pt x="384" y="1227"/>
                  </a:cubicBezTo>
                  <a:cubicBezTo>
                    <a:pt x="318" y="1227"/>
                    <a:pt x="252" y="1227"/>
                    <a:pt x="186" y="1227"/>
                  </a:cubicBezTo>
                  <a:cubicBezTo>
                    <a:pt x="323" y="1091"/>
                    <a:pt x="460" y="954"/>
                    <a:pt x="598" y="817"/>
                  </a:cubicBezTo>
                  <a:cubicBezTo>
                    <a:pt x="572" y="791"/>
                    <a:pt x="546" y="765"/>
                    <a:pt x="520" y="739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87" name="Group 91">
            <a:extLst>
              <a:ext uri="{FF2B5EF4-FFF2-40B4-BE49-F238E27FC236}">
                <a16:creationId xmlns:a16="http://schemas.microsoft.com/office/drawing/2014/main" id="{B2589006-1E0A-054F-8B73-1E22A874B097}"/>
              </a:ext>
            </a:extLst>
          </p:cNvPr>
          <p:cNvGrpSpPr>
            <a:grpSpLocks/>
          </p:cNvGrpSpPr>
          <p:nvPr/>
        </p:nvGrpSpPr>
        <p:grpSpPr bwMode="auto">
          <a:xfrm>
            <a:off x="2112848" y="799242"/>
            <a:ext cx="453600" cy="453600"/>
            <a:chOff x="1677" y="204"/>
            <a:chExt cx="315" cy="315"/>
          </a:xfrm>
        </p:grpSpPr>
        <p:sp>
          <p:nvSpPr>
            <p:cNvPr id="4188" name="Freeform 92">
              <a:extLst>
                <a:ext uri="{FF2B5EF4-FFF2-40B4-BE49-F238E27FC236}">
                  <a16:creationId xmlns:a16="http://schemas.microsoft.com/office/drawing/2014/main" id="{216856F3-AF04-0C49-98EB-50CB0AB6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204"/>
              <a:ext cx="315" cy="315"/>
            </a:xfrm>
            <a:custGeom>
              <a:avLst/>
              <a:gdLst>
                <a:gd name="T0" fmla="*/ 795 w 1394"/>
                <a:gd name="T1" fmla="*/ 149 h 1394"/>
                <a:gd name="T2" fmla="*/ 904 w 1394"/>
                <a:gd name="T3" fmla="*/ 412 h 1394"/>
                <a:gd name="T4" fmla="*/ 1393 w 1394"/>
                <a:gd name="T5" fmla="*/ 78 h 1394"/>
                <a:gd name="T6" fmla="*/ 1179 w 1394"/>
                <a:gd name="T7" fmla="*/ 489 h 1394"/>
                <a:gd name="T8" fmla="*/ 1212 w 1394"/>
                <a:gd name="T9" fmla="*/ 497 h 1394"/>
                <a:gd name="T10" fmla="*/ 1244 w 1394"/>
                <a:gd name="T11" fmla="*/ 554 h 1394"/>
                <a:gd name="T12" fmla="*/ 1244 w 1394"/>
                <a:gd name="T13" fmla="*/ 598 h 1394"/>
                <a:gd name="T14" fmla="*/ 850 w 1394"/>
                <a:gd name="T15" fmla="*/ 598 h 1394"/>
                <a:gd name="T16" fmla="*/ 802 w 1394"/>
                <a:gd name="T17" fmla="*/ 571 h 1394"/>
                <a:gd name="T18" fmla="*/ 489 w 1394"/>
                <a:gd name="T19" fmla="*/ 214 h 1394"/>
                <a:gd name="T20" fmla="*/ 78 w 1394"/>
                <a:gd name="T21" fmla="*/ 0 h 1394"/>
                <a:gd name="T22" fmla="*/ 412 w 1394"/>
                <a:gd name="T23" fmla="*/ 489 h 1394"/>
                <a:gd name="T24" fmla="*/ 149 w 1394"/>
                <a:gd name="T25" fmla="*/ 598 h 1394"/>
                <a:gd name="T26" fmla="*/ 543 w 1394"/>
                <a:gd name="T27" fmla="*/ 598 h 1394"/>
                <a:gd name="T28" fmla="*/ 591 w 1394"/>
                <a:gd name="T29" fmla="*/ 571 h 1394"/>
                <a:gd name="T30" fmla="*/ 598 w 1394"/>
                <a:gd name="T31" fmla="*/ 149 h 1394"/>
                <a:gd name="T32" fmla="*/ 554 w 1394"/>
                <a:gd name="T33" fmla="*/ 149 h 1394"/>
                <a:gd name="T34" fmla="*/ 497 w 1394"/>
                <a:gd name="T35" fmla="*/ 181 h 1394"/>
                <a:gd name="T36" fmla="*/ 1244 w 1394"/>
                <a:gd name="T37" fmla="*/ 904 h 1394"/>
                <a:gd name="T38" fmla="*/ 850 w 1394"/>
                <a:gd name="T39" fmla="*/ 795 h 1394"/>
                <a:gd name="T40" fmla="*/ 822 w 1394"/>
                <a:gd name="T41" fmla="*/ 802 h 1394"/>
                <a:gd name="T42" fmla="*/ 795 w 1394"/>
                <a:gd name="T43" fmla="*/ 850 h 1394"/>
                <a:gd name="T44" fmla="*/ 839 w 1394"/>
                <a:gd name="T45" fmla="*/ 1244 h 1394"/>
                <a:gd name="T46" fmla="*/ 872 w 1394"/>
                <a:gd name="T47" fmla="*/ 1236 h 1394"/>
                <a:gd name="T48" fmla="*/ 904 w 1394"/>
                <a:gd name="T49" fmla="*/ 1179 h 1394"/>
                <a:gd name="T50" fmla="*/ 1315 w 1394"/>
                <a:gd name="T51" fmla="*/ 1393 h 1394"/>
                <a:gd name="T52" fmla="*/ 981 w 1394"/>
                <a:gd name="T53" fmla="*/ 904 h 1394"/>
                <a:gd name="T54" fmla="*/ 543 w 1394"/>
                <a:gd name="T55" fmla="*/ 795 h 1394"/>
                <a:gd name="T56" fmla="*/ 149 w 1394"/>
                <a:gd name="T57" fmla="*/ 839 h 1394"/>
                <a:gd name="T58" fmla="*/ 157 w 1394"/>
                <a:gd name="T59" fmla="*/ 872 h 1394"/>
                <a:gd name="T60" fmla="*/ 214 w 1394"/>
                <a:gd name="T61" fmla="*/ 904 h 1394"/>
                <a:gd name="T62" fmla="*/ 0 w 1394"/>
                <a:gd name="T63" fmla="*/ 1315 h 1394"/>
                <a:gd name="T64" fmla="*/ 489 w 1394"/>
                <a:gd name="T65" fmla="*/ 981 h 1394"/>
                <a:gd name="T66" fmla="*/ 598 w 1394"/>
                <a:gd name="T67" fmla="*/ 1244 h 1394"/>
                <a:gd name="T68" fmla="*/ 598 w 1394"/>
                <a:gd name="T69" fmla="*/ 850 h 1394"/>
                <a:gd name="T70" fmla="*/ 591 w 1394"/>
                <a:gd name="T71" fmla="*/ 822 h 1394"/>
                <a:gd name="T72" fmla="*/ 543 w 1394"/>
                <a:gd name="T73" fmla="*/ 79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4" h="1394">
                  <a:moveTo>
                    <a:pt x="795" y="543"/>
                  </a:moveTo>
                  <a:cubicBezTo>
                    <a:pt x="795" y="411"/>
                    <a:pt x="795" y="280"/>
                    <a:pt x="795" y="149"/>
                  </a:cubicBezTo>
                  <a:cubicBezTo>
                    <a:pt x="832" y="149"/>
                    <a:pt x="868" y="149"/>
                    <a:pt x="904" y="149"/>
                  </a:cubicBezTo>
                  <a:cubicBezTo>
                    <a:pt x="904" y="236"/>
                    <a:pt x="904" y="324"/>
                    <a:pt x="904" y="412"/>
                  </a:cubicBezTo>
                  <a:cubicBezTo>
                    <a:pt x="1041" y="274"/>
                    <a:pt x="1178" y="137"/>
                    <a:pt x="1315" y="0"/>
                  </a:cubicBezTo>
                  <a:cubicBezTo>
                    <a:pt x="1341" y="26"/>
                    <a:pt x="1367" y="52"/>
                    <a:pt x="1393" y="78"/>
                  </a:cubicBezTo>
                  <a:cubicBezTo>
                    <a:pt x="1256" y="215"/>
                    <a:pt x="1119" y="352"/>
                    <a:pt x="981" y="489"/>
                  </a:cubicBezTo>
                  <a:cubicBezTo>
                    <a:pt x="1047" y="489"/>
                    <a:pt x="1113" y="489"/>
                    <a:pt x="1179" y="489"/>
                  </a:cubicBezTo>
                  <a:lnTo>
                    <a:pt x="1179" y="489"/>
                  </a:lnTo>
                  <a:cubicBezTo>
                    <a:pt x="1191" y="489"/>
                    <a:pt x="1202" y="491"/>
                    <a:pt x="1212" y="497"/>
                  </a:cubicBezTo>
                  <a:cubicBezTo>
                    <a:pt x="1223" y="503"/>
                    <a:pt x="1230" y="510"/>
                    <a:pt x="1236" y="521"/>
                  </a:cubicBezTo>
                  <a:cubicBezTo>
                    <a:pt x="1242" y="531"/>
                    <a:pt x="1244" y="542"/>
                    <a:pt x="1244" y="554"/>
                  </a:cubicBezTo>
                  <a:lnTo>
                    <a:pt x="1244" y="554"/>
                  </a:lnTo>
                  <a:cubicBezTo>
                    <a:pt x="1244" y="568"/>
                    <a:pt x="1244" y="583"/>
                    <a:pt x="1244" y="598"/>
                  </a:cubicBezTo>
                  <a:cubicBezTo>
                    <a:pt x="1113" y="598"/>
                    <a:pt x="982" y="598"/>
                    <a:pt x="850" y="598"/>
                  </a:cubicBezTo>
                  <a:lnTo>
                    <a:pt x="850" y="598"/>
                  </a:lnTo>
                  <a:cubicBezTo>
                    <a:pt x="839" y="598"/>
                    <a:pt x="831" y="596"/>
                    <a:pt x="822" y="591"/>
                  </a:cubicBezTo>
                  <a:cubicBezTo>
                    <a:pt x="813" y="586"/>
                    <a:pt x="807" y="580"/>
                    <a:pt x="802" y="571"/>
                  </a:cubicBezTo>
                  <a:cubicBezTo>
                    <a:pt x="797" y="562"/>
                    <a:pt x="795" y="554"/>
                    <a:pt x="795" y="543"/>
                  </a:cubicBezTo>
                  <a:close/>
                  <a:moveTo>
                    <a:pt x="489" y="214"/>
                  </a:moveTo>
                  <a:cubicBezTo>
                    <a:pt x="489" y="280"/>
                    <a:pt x="489" y="346"/>
                    <a:pt x="489" y="412"/>
                  </a:cubicBezTo>
                  <a:cubicBezTo>
                    <a:pt x="352" y="274"/>
                    <a:pt x="215" y="137"/>
                    <a:pt x="78" y="0"/>
                  </a:cubicBezTo>
                  <a:cubicBezTo>
                    <a:pt x="52" y="26"/>
                    <a:pt x="26" y="52"/>
                    <a:pt x="0" y="78"/>
                  </a:cubicBezTo>
                  <a:cubicBezTo>
                    <a:pt x="137" y="215"/>
                    <a:pt x="274" y="352"/>
                    <a:pt x="412" y="489"/>
                  </a:cubicBezTo>
                  <a:cubicBezTo>
                    <a:pt x="324" y="489"/>
                    <a:pt x="236" y="489"/>
                    <a:pt x="149" y="489"/>
                  </a:cubicBezTo>
                  <a:cubicBezTo>
                    <a:pt x="149" y="525"/>
                    <a:pt x="149" y="561"/>
                    <a:pt x="149" y="598"/>
                  </a:cubicBezTo>
                  <a:cubicBezTo>
                    <a:pt x="280" y="598"/>
                    <a:pt x="411" y="598"/>
                    <a:pt x="543" y="598"/>
                  </a:cubicBezTo>
                  <a:lnTo>
                    <a:pt x="543" y="598"/>
                  </a:lnTo>
                  <a:cubicBezTo>
                    <a:pt x="554" y="598"/>
                    <a:pt x="562" y="596"/>
                    <a:pt x="571" y="591"/>
                  </a:cubicBezTo>
                  <a:cubicBezTo>
                    <a:pt x="580" y="586"/>
                    <a:pt x="586" y="580"/>
                    <a:pt x="591" y="571"/>
                  </a:cubicBezTo>
                  <a:cubicBezTo>
                    <a:pt x="596" y="562"/>
                    <a:pt x="598" y="554"/>
                    <a:pt x="598" y="543"/>
                  </a:cubicBezTo>
                  <a:cubicBezTo>
                    <a:pt x="598" y="411"/>
                    <a:pt x="598" y="280"/>
                    <a:pt x="598" y="149"/>
                  </a:cubicBezTo>
                  <a:cubicBezTo>
                    <a:pt x="583" y="149"/>
                    <a:pt x="568" y="149"/>
                    <a:pt x="554" y="149"/>
                  </a:cubicBezTo>
                  <a:lnTo>
                    <a:pt x="554" y="149"/>
                  </a:lnTo>
                  <a:cubicBezTo>
                    <a:pt x="542" y="149"/>
                    <a:pt x="531" y="151"/>
                    <a:pt x="521" y="157"/>
                  </a:cubicBezTo>
                  <a:cubicBezTo>
                    <a:pt x="510" y="163"/>
                    <a:pt x="503" y="170"/>
                    <a:pt x="497" y="181"/>
                  </a:cubicBezTo>
                  <a:cubicBezTo>
                    <a:pt x="491" y="191"/>
                    <a:pt x="489" y="202"/>
                    <a:pt x="489" y="214"/>
                  </a:cubicBezTo>
                  <a:close/>
                  <a:moveTo>
                    <a:pt x="1244" y="904"/>
                  </a:moveTo>
                  <a:cubicBezTo>
                    <a:pt x="1244" y="868"/>
                    <a:pt x="1244" y="832"/>
                    <a:pt x="1244" y="795"/>
                  </a:cubicBezTo>
                  <a:cubicBezTo>
                    <a:pt x="1113" y="795"/>
                    <a:pt x="982" y="795"/>
                    <a:pt x="850" y="795"/>
                  </a:cubicBezTo>
                  <a:lnTo>
                    <a:pt x="850" y="795"/>
                  </a:lnTo>
                  <a:cubicBezTo>
                    <a:pt x="839" y="795"/>
                    <a:pt x="831" y="797"/>
                    <a:pt x="822" y="802"/>
                  </a:cubicBezTo>
                  <a:cubicBezTo>
                    <a:pt x="813" y="807"/>
                    <a:pt x="807" y="813"/>
                    <a:pt x="802" y="822"/>
                  </a:cubicBezTo>
                  <a:cubicBezTo>
                    <a:pt x="797" y="831"/>
                    <a:pt x="795" y="839"/>
                    <a:pt x="795" y="850"/>
                  </a:cubicBezTo>
                  <a:cubicBezTo>
                    <a:pt x="795" y="982"/>
                    <a:pt x="795" y="1113"/>
                    <a:pt x="795" y="1244"/>
                  </a:cubicBezTo>
                  <a:cubicBezTo>
                    <a:pt x="810" y="1244"/>
                    <a:pt x="825" y="1244"/>
                    <a:pt x="839" y="1244"/>
                  </a:cubicBezTo>
                  <a:lnTo>
                    <a:pt x="839" y="1244"/>
                  </a:lnTo>
                  <a:cubicBezTo>
                    <a:pt x="851" y="1244"/>
                    <a:pt x="862" y="1242"/>
                    <a:pt x="872" y="1236"/>
                  </a:cubicBezTo>
                  <a:cubicBezTo>
                    <a:pt x="883" y="1230"/>
                    <a:pt x="890" y="1223"/>
                    <a:pt x="896" y="1212"/>
                  </a:cubicBezTo>
                  <a:cubicBezTo>
                    <a:pt x="902" y="1202"/>
                    <a:pt x="904" y="1191"/>
                    <a:pt x="904" y="1179"/>
                  </a:cubicBezTo>
                  <a:cubicBezTo>
                    <a:pt x="904" y="1113"/>
                    <a:pt x="904" y="1047"/>
                    <a:pt x="904" y="981"/>
                  </a:cubicBezTo>
                  <a:cubicBezTo>
                    <a:pt x="1041" y="1119"/>
                    <a:pt x="1178" y="1256"/>
                    <a:pt x="1315" y="1393"/>
                  </a:cubicBezTo>
                  <a:cubicBezTo>
                    <a:pt x="1341" y="1367"/>
                    <a:pt x="1367" y="1341"/>
                    <a:pt x="1393" y="1315"/>
                  </a:cubicBezTo>
                  <a:cubicBezTo>
                    <a:pt x="1256" y="1178"/>
                    <a:pt x="1119" y="1041"/>
                    <a:pt x="981" y="904"/>
                  </a:cubicBezTo>
                  <a:cubicBezTo>
                    <a:pt x="1069" y="904"/>
                    <a:pt x="1157" y="904"/>
                    <a:pt x="1244" y="904"/>
                  </a:cubicBezTo>
                  <a:close/>
                  <a:moveTo>
                    <a:pt x="543" y="795"/>
                  </a:moveTo>
                  <a:cubicBezTo>
                    <a:pt x="411" y="795"/>
                    <a:pt x="280" y="795"/>
                    <a:pt x="149" y="795"/>
                  </a:cubicBezTo>
                  <a:cubicBezTo>
                    <a:pt x="149" y="810"/>
                    <a:pt x="149" y="825"/>
                    <a:pt x="149" y="839"/>
                  </a:cubicBezTo>
                  <a:lnTo>
                    <a:pt x="149" y="839"/>
                  </a:lnTo>
                  <a:cubicBezTo>
                    <a:pt x="149" y="851"/>
                    <a:pt x="151" y="862"/>
                    <a:pt x="157" y="872"/>
                  </a:cubicBezTo>
                  <a:cubicBezTo>
                    <a:pt x="163" y="883"/>
                    <a:pt x="170" y="890"/>
                    <a:pt x="181" y="896"/>
                  </a:cubicBezTo>
                  <a:cubicBezTo>
                    <a:pt x="191" y="902"/>
                    <a:pt x="202" y="904"/>
                    <a:pt x="214" y="904"/>
                  </a:cubicBezTo>
                  <a:cubicBezTo>
                    <a:pt x="280" y="904"/>
                    <a:pt x="346" y="904"/>
                    <a:pt x="412" y="904"/>
                  </a:cubicBezTo>
                  <a:cubicBezTo>
                    <a:pt x="274" y="1041"/>
                    <a:pt x="137" y="1178"/>
                    <a:pt x="0" y="1315"/>
                  </a:cubicBezTo>
                  <a:cubicBezTo>
                    <a:pt x="26" y="1341"/>
                    <a:pt x="52" y="1367"/>
                    <a:pt x="78" y="1393"/>
                  </a:cubicBezTo>
                  <a:cubicBezTo>
                    <a:pt x="215" y="1256"/>
                    <a:pt x="352" y="1119"/>
                    <a:pt x="489" y="981"/>
                  </a:cubicBezTo>
                  <a:cubicBezTo>
                    <a:pt x="489" y="1069"/>
                    <a:pt x="489" y="1157"/>
                    <a:pt x="489" y="1244"/>
                  </a:cubicBezTo>
                  <a:cubicBezTo>
                    <a:pt x="525" y="1244"/>
                    <a:pt x="561" y="1244"/>
                    <a:pt x="598" y="1244"/>
                  </a:cubicBezTo>
                  <a:cubicBezTo>
                    <a:pt x="598" y="1113"/>
                    <a:pt x="598" y="982"/>
                    <a:pt x="598" y="850"/>
                  </a:cubicBezTo>
                  <a:lnTo>
                    <a:pt x="598" y="850"/>
                  </a:lnTo>
                  <a:lnTo>
                    <a:pt x="598" y="850"/>
                  </a:lnTo>
                  <a:cubicBezTo>
                    <a:pt x="598" y="839"/>
                    <a:pt x="596" y="831"/>
                    <a:pt x="591" y="822"/>
                  </a:cubicBezTo>
                  <a:cubicBezTo>
                    <a:pt x="586" y="813"/>
                    <a:pt x="580" y="807"/>
                    <a:pt x="571" y="802"/>
                  </a:cubicBezTo>
                  <a:cubicBezTo>
                    <a:pt x="562" y="797"/>
                    <a:pt x="554" y="795"/>
                    <a:pt x="543" y="795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89" name="Group 93">
            <a:extLst>
              <a:ext uri="{FF2B5EF4-FFF2-40B4-BE49-F238E27FC236}">
                <a16:creationId xmlns:a16="http://schemas.microsoft.com/office/drawing/2014/main" id="{744999A9-CFDD-F44C-9C0F-B0969BF895C5}"/>
              </a:ext>
            </a:extLst>
          </p:cNvPr>
          <p:cNvGrpSpPr>
            <a:grpSpLocks/>
          </p:cNvGrpSpPr>
          <p:nvPr/>
        </p:nvGrpSpPr>
        <p:grpSpPr bwMode="auto">
          <a:xfrm>
            <a:off x="1223464" y="897882"/>
            <a:ext cx="463680" cy="256320"/>
            <a:chOff x="1136" y="200"/>
            <a:chExt cx="322" cy="178"/>
          </a:xfrm>
        </p:grpSpPr>
        <p:sp>
          <p:nvSpPr>
            <p:cNvPr id="4190" name="Freeform 94">
              <a:extLst>
                <a:ext uri="{FF2B5EF4-FFF2-40B4-BE49-F238E27FC236}">
                  <a16:creationId xmlns:a16="http://schemas.microsoft.com/office/drawing/2014/main" id="{5A6C07D4-E5A9-D54B-8754-827D6EA0D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200"/>
              <a:ext cx="322" cy="178"/>
            </a:xfrm>
            <a:custGeom>
              <a:avLst/>
              <a:gdLst>
                <a:gd name="T0" fmla="*/ 1417 w 1426"/>
                <a:gd name="T1" fmla="*/ 377 h 790"/>
                <a:gd name="T2" fmla="*/ 713 w 1426"/>
                <a:gd name="T3" fmla="*/ 0 h 790"/>
                <a:gd name="T4" fmla="*/ 713 w 1426"/>
                <a:gd name="T5" fmla="*/ 0 h 790"/>
                <a:gd name="T6" fmla="*/ 9 w 1426"/>
                <a:gd name="T7" fmla="*/ 377 h 790"/>
                <a:gd name="T8" fmla="*/ 9 w 1426"/>
                <a:gd name="T9" fmla="*/ 377 h 790"/>
                <a:gd name="T10" fmla="*/ 7 w 1426"/>
                <a:gd name="T11" fmla="*/ 379 h 790"/>
                <a:gd name="T12" fmla="*/ 0 w 1426"/>
                <a:gd name="T13" fmla="*/ 407 h 790"/>
                <a:gd name="T14" fmla="*/ 7 w 1426"/>
                <a:gd name="T15" fmla="*/ 434 h 790"/>
                <a:gd name="T16" fmla="*/ 9 w 1426"/>
                <a:gd name="T17" fmla="*/ 436 h 790"/>
                <a:gd name="T18" fmla="*/ 9 w 1426"/>
                <a:gd name="T19" fmla="*/ 436 h 790"/>
                <a:gd name="T20" fmla="*/ 274 w 1426"/>
                <a:gd name="T21" fmla="*/ 672 h 790"/>
                <a:gd name="T22" fmla="*/ 713 w 1426"/>
                <a:gd name="T23" fmla="*/ 789 h 790"/>
                <a:gd name="T24" fmla="*/ 1150 w 1426"/>
                <a:gd name="T25" fmla="*/ 672 h 790"/>
                <a:gd name="T26" fmla="*/ 1415 w 1426"/>
                <a:gd name="T27" fmla="*/ 436 h 790"/>
                <a:gd name="T28" fmla="*/ 1415 w 1426"/>
                <a:gd name="T29" fmla="*/ 436 h 790"/>
                <a:gd name="T30" fmla="*/ 1418 w 1426"/>
                <a:gd name="T31" fmla="*/ 433 h 790"/>
                <a:gd name="T32" fmla="*/ 1425 w 1426"/>
                <a:gd name="T33" fmla="*/ 405 h 790"/>
                <a:gd name="T34" fmla="*/ 1418 w 1426"/>
                <a:gd name="T35" fmla="*/ 377 h 790"/>
                <a:gd name="T36" fmla="*/ 1417 w 1426"/>
                <a:gd name="T37" fmla="*/ 377 h 790"/>
                <a:gd name="T38" fmla="*/ 713 w 1426"/>
                <a:gd name="T39" fmla="*/ 680 h 790"/>
                <a:gd name="T40" fmla="*/ 713 w 1426"/>
                <a:gd name="T41" fmla="*/ 680 h 790"/>
                <a:gd name="T42" fmla="*/ 710 w 1426"/>
                <a:gd name="T43" fmla="*/ 680 h 790"/>
                <a:gd name="T44" fmla="*/ 328 w 1426"/>
                <a:gd name="T45" fmla="*/ 578 h 790"/>
                <a:gd name="T46" fmla="*/ 123 w 1426"/>
                <a:gd name="T47" fmla="*/ 406 h 790"/>
                <a:gd name="T48" fmla="*/ 713 w 1426"/>
                <a:gd name="T49" fmla="*/ 110 h 790"/>
                <a:gd name="T50" fmla="*/ 713 w 1426"/>
                <a:gd name="T51" fmla="*/ 110 h 790"/>
                <a:gd name="T52" fmla="*/ 822 w 1426"/>
                <a:gd name="T53" fmla="*/ 139 h 790"/>
                <a:gd name="T54" fmla="*/ 902 w 1426"/>
                <a:gd name="T55" fmla="*/ 219 h 790"/>
                <a:gd name="T56" fmla="*/ 932 w 1426"/>
                <a:gd name="T57" fmla="*/ 329 h 790"/>
                <a:gd name="T58" fmla="*/ 902 w 1426"/>
                <a:gd name="T59" fmla="*/ 439 h 790"/>
                <a:gd name="T60" fmla="*/ 822 w 1426"/>
                <a:gd name="T61" fmla="*/ 519 h 790"/>
                <a:gd name="T62" fmla="*/ 713 w 1426"/>
                <a:gd name="T63" fmla="*/ 549 h 790"/>
                <a:gd name="T64" fmla="*/ 713 w 1426"/>
                <a:gd name="T65" fmla="*/ 549 h 790"/>
                <a:gd name="T66" fmla="*/ 612 w 1426"/>
                <a:gd name="T67" fmla="*/ 520 h 790"/>
                <a:gd name="T68" fmla="*/ 535 w 1426"/>
                <a:gd name="T69" fmla="*/ 443 h 790"/>
                <a:gd name="T70" fmla="*/ 511 w 1426"/>
                <a:gd name="T71" fmla="*/ 382 h 790"/>
                <a:gd name="T72" fmla="*/ 511 w 1426"/>
                <a:gd name="T73" fmla="*/ 382 h 790"/>
                <a:gd name="T74" fmla="*/ 504 w 1426"/>
                <a:gd name="T75" fmla="*/ 362 h 790"/>
                <a:gd name="T76" fmla="*/ 480 w 1426"/>
                <a:gd name="T77" fmla="*/ 338 h 790"/>
                <a:gd name="T78" fmla="*/ 447 w 1426"/>
                <a:gd name="T79" fmla="*/ 329 h 790"/>
                <a:gd name="T80" fmla="*/ 395 w 1426"/>
                <a:gd name="T81" fmla="*/ 329 h 790"/>
                <a:gd name="T82" fmla="*/ 395 w 1426"/>
                <a:gd name="T83" fmla="*/ 329 h 790"/>
                <a:gd name="T84" fmla="*/ 395 w 1426"/>
                <a:gd name="T85" fmla="*/ 341 h 790"/>
                <a:gd name="T86" fmla="*/ 438 w 1426"/>
                <a:gd name="T87" fmla="*/ 500 h 790"/>
                <a:gd name="T88" fmla="*/ 554 w 1426"/>
                <a:gd name="T89" fmla="*/ 617 h 790"/>
                <a:gd name="T90" fmla="*/ 713 w 1426"/>
                <a:gd name="T91" fmla="*/ 659 h 790"/>
                <a:gd name="T92" fmla="*/ 872 w 1426"/>
                <a:gd name="T93" fmla="*/ 617 h 790"/>
                <a:gd name="T94" fmla="*/ 988 w 1426"/>
                <a:gd name="T95" fmla="*/ 500 h 790"/>
                <a:gd name="T96" fmla="*/ 1031 w 1426"/>
                <a:gd name="T97" fmla="*/ 341 h 790"/>
                <a:gd name="T98" fmla="*/ 1031 w 1426"/>
                <a:gd name="T99" fmla="*/ 329 h 790"/>
                <a:gd name="T100" fmla="*/ 1031 w 1426"/>
                <a:gd name="T101" fmla="*/ 329 h 790"/>
                <a:gd name="T102" fmla="*/ 1031 w 1426"/>
                <a:gd name="T103" fmla="*/ 328 h 790"/>
                <a:gd name="T104" fmla="*/ 987 w 1426"/>
                <a:gd name="T105" fmla="*/ 163 h 790"/>
                <a:gd name="T106" fmla="*/ 987 w 1426"/>
                <a:gd name="T107" fmla="*/ 163 h 790"/>
                <a:gd name="T108" fmla="*/ 1075 w 1426"/>
                <a:gd name="T109" fmla="*/ 207 h 790"/>
                <a:gd name="T110" fmla="*/ 1303 w 1426"/>
                <a:gd name="T111" fmla="*/ 406 h 790"/>
                <a:gd name="T112" fmla="*/ 1303 w 1426"/>
                <a:gd name="T113" fmla="*/ 406 h 790"/>
                <a:gd name="T114" fmla="*/ 1098 w 1426"/>
                <a:gd name="T115" fmla="*/ 578 h 790"/>
                <a:gd name="T116" fmla="*/ 716 w 1426"/>
                <a:gd name="T117" fmla="*/ 680 h 790"/>
                <a:gd name="T118" fmla="*/ 713 w 1426"/>
                <a:gd name="T119" fmla="*/ 68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6" h="790">
                  <a:moveTo>
                    <a:pt x="1417" y="377"/>
                  </a:moveTo>
                  <a:cubicBezTo>
                    <a:pt x="1408" y="362"/>
                    <a:pt x="1176" y="0"/>
                    <a:pt x="713" y="0"/>
                  </a:cubicBezTo>
                  <a:lnTo>
                    <a:pt x="713" y="0"/>
                  </a:lnTo>
                  <a:cubicBezTo>
                    <a:pt x="250" y="0"/>
                    <a:pt x="18" y="362"/>
                    <a:pt x="9" y="377"/>
                  </a:cubicBezTo>
                  <a:lnTo>
                    <a:pt x="9" y="377"/>
                  </a:lnTo>
                  <a:cubicBezTo>
                    <a:pt x="8" y="377"/>
                    <a:pt x="8" y="378"/>
                    <a:pt x="7" y="379"/>
                  </a:cubicBezTo>
                  <a:cubicBezTo>
                    <a:pt x="2" y="388"/>
                    <a:pt x="0" y="396"/>
                    <a:pt x="0" y="407"/>
                  </a:cubicBezTo>
                  <a:cubicBezTo>
                    <a:pt x="0" y="417"/>
                    <a:pt x="2" y="425"/>
                    <a:pt x="7" y="434"/>
                  </a:cubicBezTo>
                  <a:cubicBezTo>
                    <a:pt x="8" y="435"/>
                    <a:pt x="8" y="436"/>
                    <a:pt x="9" y="436"/>
                  </a:cubicBezTo>
                  <a:lnTo>
                    <a:pt x="9" y="436"/>
                  </a:lnTo>
                  <a:cubicBezTo>
                    <a:pt x="84" y="537"/>
                    <a:pt x="165" y="609"/>
                    <a:pt x="274" y="672"/>
                  </a:cubicBezTo>
                  <a:cubicBezTo>
                    <a:pt x="414" y="752"/>
                    <a:pt x="551" y="789"/>
                    <a:pt x="713" y="789"/>
                  </a:cubicBezTo>
                  <a:cubicBezTo>
                    <a:pt x="874" y="789"/>
                    <a:pt x="1010" y="752"/>
                    <a:pt x="1150" y="672"/>
                  </a:cubicBezTo>
                  <a:cubicBezTo>
                    <a:pt x="1259" y="609"/>
                    <a:pt x="1340" y="537"/>
                    <a:pt x="1415" y="436"/>
                  </a:cubicBezTo>
                  <a:lnTo>
                    <a:pt x="1415" y="436"/>
                  </a:lnTo>
                  <a:cubicBezTo>
                    <a:pt x="1416" y="435"/>
                    <a:pt x="1417" y="434"/>
                    <a:pt x="1418" y="433"/>
                  </a:cubicBezTo>
                  <a:cubicBezTo>
                    <a:pt x="1423" y="424"/>
                    <a:pt x="1425" y="415"/>
                    <a:pt x="1425" y="405"/>
                  </a:cubicBezTo>
                  <a:cubicBezTo>
                    <a:pt x="1425" y="395"/>
                    <a:pt x="1423" y="386"/>
                    <a:pt x="1418" y="377"/>
                  </a:cubicBezTo>
                  <a:cubicBezTo>
                    <a:pt x="1417" y="377"/>
                    <a:pt x="1417" y="377"/>
                    <a:pt x="1417" y="377"/>
                  </a:cubicBezTo>
                  <a:close/>
                  <a:moveTo>
                    <a:pt x="713" y="680"/>
                  </a:moveTo>
                  <a:lnTo>
                    <a:pt x="713" y="680"/>
                  </a:lnTo>
                  <a:cubicBezTo>
                    <a:pt x="712" y="680"/>
                    <a:pt x="711" y="680"/>
                    <a:pt x="710" y="680"/>
                  </a:cubicBezTo>
                  <a:cubicBezTo>
                    <a:pt x="569" y="680"/>
                    <a:pt x="450" y="648"/>
                    <a:pt x="328" y="578"/>
                  </a:cubicBezTo>
                  <a:cubicBezTo>
                    <a:pt x="246" y="531"/>
                    <a:pt x="184" y="478"/>
                    <a:pt x="123" y="406"/>
                  </a:cubicBezTo>
                  <a:cubicBezTo>
                    <a:pt x="185" y="324"/>
                    <a:pt x="381" y="110"/>
                    <a:pt x="713" y="110"/>
                  </a:cubicBezTo>
                  <a:lnTo>
                    <a:pt x="713" y="110"/>
                  </a:lnTo>
                  <a:cubicBezTo>
                    <a:pt x="753" y="110"/>
                    <a:pt x="787" y="119"/>
                    <a:pt x="822" y="139"/>
                  </a:cubicBezTo>
                  <a:cubicBezTo>
                    <a:pt x="857" y="159"/>
                    <a:pt x="882" y="184"/>
                    <a:pt x="902" y="219"/>
                  </a:cubicBezTo>
                  <a:cubicBezTo>
                    <a:pt x="923" y="254"/>
                    <a:pt x="932" y="289"/>
                    <a:pt x="932" y="329"/>
                  </a:cubicBezTo>
                  <a:cubicBezTo>
                    <a:pt x="932" y="369"/>
                    <a:pt x="923" y="404"/>
                    <a:pt x="902" y="439"/>
                  </a:cubicBezTo>
                  <a:cubicBezTo>
                    <a:pt x="882" y="474"/>
                    <a:pt x="857" y="499"/>
                    <a:pt x="822" y="519"/>
                  </a:cubicBezTo>
                  <a:cubicBezTo>
                    <a:pt x="787" y="539"/>
                    <a:pt x="753" y="549"/>
                    <a:pt x="713" y="549"/>
                  </a:cubicBezTo>
                  <a:lnTo>
                    <a:pt x="713" y="549"/>
                  </a:lnTo>
                  <a:cubicBezTo>
                    <a:pt x="676" y="548"/>
                    <a:pt x="644" y="538"/>
                    <a:pt x="612" y="520"/>
                  </a:cubicBezTo>
                  <a:cubicBezTo>
                    <a:pt x="578" y="500"/>
                    <a:pt x="554" y="476"/>
                    <a:pt x="535" y="443"/>
                  </a:cubicBezTo>
                  <a:cubicBezTo>
                    <a:pt x="523" y="422"/>
                    <a:pt x="516" y="404"/>
                    <a:pt x="511" y="382"/>
                  </a:cubicBezTo>
                  <a:lnTo>
                    <a:pt x="511" y="382"/>
                  </a:lnTo>
                  <a:cubicBezTo>
                    <a:pt x="510" y="374"/>
                    <a:pt x="507" y="368"/>
                    <a:pt x="504" y="362"/>
                  </a:cubicBezTo>
                  <a:cubicBezTo>
                    <a:pt x="498" y="352"/>
                    <a:pt x="490" y="344"/>
                    <a:pt x="480" y="338"/>
                  </a:cubicBezTo>
                  <a:cubicBezTo>
                    <a:pt x="469" y="332"/>
                    <a:pt x="459" y="329"/>
                    <a:pt x="447" y="329"/>
                  </a:cubicBezTo>
                  <a:cubicBezTo>
                    <a:pt x="429" y="329"/>
                    <a:pt x="412" y="329"/>
                    <a:pt x="395" y="329"/>
                  </a:cubicBezTo>
                  <a:lnTo>
                    <a:pt x="395" y="329"/>
                  </a:lnTo>
                  <a:cubicBezTo>
                    <a:pt x="395" y="333"/>
                    <a:pt x="395" y="337"/>
                    <a:pt x="395" y="341"/>
                  </a:cubicBezTo>
                  <a:cubicBezTo>
                    <a:pt x="395" y="400"/>
                    <a:pt x="408" y="449"/>
                    <a:pt x="438" y="500"/>
                  </a:cubicBezTo>
                  <a:cubicBezTo>
                    <a:pt x="467" y="551"/>
                    <a:pt x="503" y="587"/>
                    <a:pt x="554" y="617"/>
                  </a:cubicBezTo>
                  <a:cubicBezTo>
                    <a:pt x="605" y="646"/>
                    <a:pt x="654" y="659"/>
                    <a:pt x="713" y="659"/>
                  </a:cubicBezTo>
                  <a:cubicBezTo>
                    <a:pt x="771" y="659"/>
                    <a:pt x="822" y="646"/>
                    <a:pt x="872" y="617"/>
                  </a:cubicBezTo>
                  <a:cubicBezTo>
                    <a:pt x="923" y="587"/>
                    <a:pt x="959" y="551"/>
                    <a:pt x="988" y="500"/>
                  </a:cubicBezTo>
                  <a:cubicBezTo>
                    <a:pt x="1017" y="449"/>
                    <a:pt x="1031" y="400"/>
                    <a:pt x="1031" y="341"/>
                  </a:cubicBezTo>
                  <a:cubicBezTo>
                    <a:pt x="1031" y="337"/>
                    <a:pt x="1031" y="333"/>
                    <a:pt x="1031" y="329"/>
                  </a:cubicBezTo>
                  <a:lnTo>
                    <a:pt x="1031" y="329"/>
                  </a:lnTo>
                  <a:cubicBezTo>
                    <a:pt x="1031" y="328"/>
                    <a:pt x="1031" y="329"/>
                    <a:pt x="1031" y="328"/>
                  </a:cubicBezTo>
                  <a:cubicBezTo>
                    <a:pt x="1031" y="268"/>
                    <a:pt x="1017" y="216"/>
                    <a:pt x="987" y="163"/>
                  </a:cubicBezTo>
                  <a:lnTo>
                    <a:pt x="987" y="163"/>
                  </a:lnTo>
                  <a:cubicBezTo>
                    <a:pt x="1019" y="176"/>
                    <a:pt x="1045" y="189"/>
                    <a:pt x="1075" y="207"/>
                  </a:cubicBezTo>
                  <a:cubicBezTo>
                    <a:pt x="1168" y="260"/>
                    <a:pt x="1237" y="321"/>
                    <a:pt x="1303" y="406"/>
                  </a:cubicBezTo>
                  <a:lnTo>
                    <a:pt x="1303" y="406"/>
                  </a:lnTo>
                  <a:cubicBezTo>
                    <a:pt x="1242" y="478"/>
                    <a:pt x="1180" y="531"/>
                    <a:pt x="1098" y="578"/>
                  </a:cubicBezTo>
                  <a:cubicBezTo>
                    <a:pt x="976" y="648"/>
                    <a:pt x="857" y="680"/>
                    <a:pt x="716" y="680"/>
                  </a:cubicBezTo>
                  <a:cubicBezTo>
                    <a:pt x="715" y="680"/>
                    <a:pt x="714" y="680"/>
                    <a:pt x="713" y="68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91" name="Group 95">
            <a:extLst>
              <a:ext uri="{FF2B5EF4-FFF2-40B4-BE49-F238E27FC236}">
                <a16:creationId xmlns:a16="http://schemas.microsoft.com/office/drawing/2014/main" id="{7F802A37-1D6D-F64F-8EAC-053AFD024BAE}"/>
              </a:ext>
            </a:extLst>
          </p:cNvPr>
          <p:cNvGrpSpPr>
            <a:grpSpLocks/>
          </p:cNvGrpSpPr>
          <p:nvPr/>
        </p:nvGrpSpPr>
        <p:grpSpPr bwMode="auto">
          <a:xfrm>
            <a:off x="319680" y="787002"/>
            <a:ext cx="478080" cy="478080"/>
            <a:chOff x="222" y="195"/>
            <a:chExt cx="332" cy="332"/>
          </a:xfrm>
        </p:grpSpPr>
        <p:sp>
          <p:nvSpPr>
            <p:cNvPr id="4192" name="Freeform 96">
              <a:extLst>
                <a:ext uri="{FF2B5EF4-FFF2-40B4-BE49-F238E27FC236}">
                  <a16:creationId xmlns:a16="http://schemas.microsoft.com/office/drawing/2014/main" id="{482F1B2F-2221-8144-B0AC-B2A2D9BD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195"/>
              <a:ext cx="332" cy="332"/>
            </a:xfrm>
            <a:custGeom>
              <a:avLst/>
              <a:gdLst>
                <a:gd name="T0" fmla="*/ 369 w 1469"/>
                <a:gd name="T1" fmla="*/ 1369 h 1468"/>
                <a:gd name="T2" fmla="*/ 0 w 1469"/>
                <a:gd name="T3" fmla="*/ 759 h 1468"/>
                <a:gd name="T4" fmla="*/ 143 w 1469"/>
                <a:gd name="T5" fmla="*/ 300 h 1468"/>
                <a:gd name="T6" fmla="*/ 199 w 1469"/>
                <a:gd name="T7" fmla="*/ 348 h 1468"/>
                <a:gd name="T8" fmla="*/ 198 w 1469"/>
                <a:gd name="T9" fmla="*/ 416 h 1468"/>
                <a:gd name="T10" fmla="*/ 110 w 1469"/>
                <a:gd name="T11" fmla="*/ 735 h 1468"/>
                <a:gd name="T12" fmla="*/ 193 w 1469"/>
                <a:gd name="T13" fmla="*/ 1045 h 1468"/>
                <a:gd name="T14" fmla="*/ 1046 w 1469"/>
                <a:gd name="T15" fmla="*/ 1274 h 1468"/>
                <a:gd name="T16" fmla="*/ 1274 w 1469"/>
                <a:gd name="T17" fmla="*/ 422 h 1468"/>
                <a:gd name="T18" fmla="*/ 781 w 1469"/>
                <a:gd name="T19" fmla="*/ 111 h 1468"/>
                <a:gd name="T20" fmla="*/ 699 w 1469"/>
                <a:gd name="T21" fmla="*/ 111 h 1468"/>
                <a:gd name="T22" fmla="*/ 566 w 1469"/>
                <a:gd name="T23" fmla="*/ 443 h 1468"/>
                <a:gd name="T24" fmla="*/ 454 w 1469"/>
                <a:gd name="T25" fmla="*/ 508 h 1468"/>
                <a:gd name="T26" fmla="*/ 437 w 1469"/>
                <a:gd name="T27" fmla="*/ 570 h 1468"/>
                <a:gd name="T28" fmla="*/ 565 w 1469"/>
                <a:gd name="T29" fmla="*/ 698 h 1468"/>
                <a:gd name="T30" fmla="*/ 628 w 1469"/>
                <a:gd name="T31" fmla="*/ 713 h 1468"/>
                <a:gd name="T32" fmla="*/ 675 w 1469"/>
                <a:gd name="T33" fmla="*/ 890 h 1468"/>
                <a:gd name="T34" fmla="*/ 675 w 1469"/>
                <a:gd name="T35" fmla="*/ 942 h 1468"/>
                <a:gd name="T36" fmla="*/ 678 w 1469"/>
                <a:gd name="T37" fmla="*/ 1036 h 1468"/>
                <a:gd name="T38" fmla="*/ 708 w 1469"/>
                <a:gd name="T39" fmla="*/ 1099 h 1468"/>
                <a:gd name="T40" fmla="*/ 756 w 1469"/>
                <a:gd name="T41" fmla="*/ 1116 h 1468"/>
                <a:gd name="T42" fmla="*/ 838 w 1469"/>
                <a:gd name="T43" fmla="*/ 1035 h 1468"/>
                <a:gd name="T44" fmla="*/ 1017 w 1469"/>
                <a:gd name="T45" fmla="*/ 707 h 1468"/>
                <a:gd name="T46" fmla="*/ 1107 w 1469"/>
                <a:gd name="T47" fmla="*/ 597 h 1468"/>
                <a:gd name="T48" fmla="*/ 1097 w 1469"/>
                <a:gd name="T49" fmla="*/ 533 h 1468"/>
                <a:gd name="T50" fmla="*/ 1111 w 1469"/>
                <a:gd name="T51" fmla="*/ 461 h 1468"/>
                <a:gd name="T52" fmla="*/ 1185 w 1469"/>
                <a:gd name="T53" fmla="*/ 464 h 1468"/>
                <a:gd name="T54" fmla="*/ 1075 w 1469"/>
                <a:gd name="T55" fmla="*/ 797 h 1468"/>
                <a:gd name="T56" fmla="*/ 947 w 1469"/>
                <a:gd name="T57" fmla="*/ 1030 h 1468"/>
                <a:gd name="T58" fmla="*/ 773 w 1469"/>
                <a:gd name="T59" fmla="*/ 1222 h 1468"/>
                <a:gd name="T60" fmla="*/ 664 w 1469"/>
                <a:gd name="T61" fmla="*/ 1198 h 1468"/>
                <a:gd name="T62" fmla="*/ 569 w 1469"/>
                <a:gd name="T63" fmla="*/ 1037 h 1468"/>
                <a:gd name="T64" fmla="*/ 565 w 1469"/>
                <a:gd name="T65" fmla="*/ 888 h 1468"/>
                <a:gd name="T66" fmla="*/ 568 w 1469"/>
                <a:gd name="T67" fmla="*/ 850 h 1468"/>
                <a:gd name="T68" fmla="*/ 563 w 1469"/>
                <a:gd name="T69" fmla="*/ 806 h 1468"/>
                <a:gd name="T70" fmla="*/ 442 w 1469"/>
                <a:gd name="T71" fmla="*/ 777 h 1468"/>
                <a:gd name="T72" fmla="*/ 653 w 1469"/>
                <a:gd name="T73" fmla="*/ 254 h 1468"/>
                <a:gd name="T74" fmla="*/ 500 w 1469"/>
                <a:gd name="T75" fmla="*/ 135 h 1468"/>
                <a:gd name="T76" fmla="*/ 473 w 1469"/>
                <a:gd name="T77" fmla="*/ 83 h 1468"/>
                <a:gd name="T78" fmla="*/ 501 w 1469"/>
                <a:gd name="T79" fmla="*/ 40 h 1468"/>
                <a:gd name="T80" fmla="*/ 735 w 1469"/>
                <a:gd name="T81" fmla="*/ 0 h 1468"/>
                <a:gd name="T82" fmla="*/ 1465 w 1469"/>
                <a:gd name="T83" fmla="*/ 670 h 1468"/>
                <a:gd name="T84" fmla="*/ 1370 w 1469"/>
                <a:gd name="T85" fmla="*/ 1100 h 1468"/>
                <a:gd name="T86" fmla="*/ 708 w 1469"/>
                <a:gd name="T87" fmla="*/ 146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9" h="1468">
                  <a:moveTo>
                    <a:pt x="708" y="1467"/>
                  </a:moveTo>
                  <a:lnTo>
                    <a:pt x="708" y="1467"/>
                  </a:lnTo>
                  <a:cubicBezTo>
                    <a:pt x="582" y="1462"/>
                    <a:pt x="477" y="1431"/>
                    <a:pt x="369" y="1369"/>
                  </a:cubicBezTo>
                  <a:cubicBezTo>
                    <a:pt x="251" y="1301"/>
                    <a:pt x="167" y="1216"/>
                    <a:pt x="99" y="1099"/>
                  </a:cubicBezTo>
                  <a:cubicBezTo>
                    <a:pt x="36" y="990"/>
                    <a:pt x="5" y="885"/>
                    <a:pt x="0" y="759"/>
                  </a:cubicBezTo>
                  <a:lnTo>
                    <a:pt x="0" y="759"/>
                  </a:lnTo>
                  <a:cubicBezTo>
                    <a:pt x="0" y="750"/>
                    <a:pt x="0" y="742"/>
                    <a:pt x="0" y="734"/>
                  </a:cubicBezTo>
                  <a:cubicBezTo>
                    <a:pt x="0" y="599"/>
                    <a:pt x="31" y="485"/>
                    <a:pt x="98" y="369"/>
                  </a:cubicBezTo>
                  <a:cubicBezTo>
                    <a:pt x="112" y="344"/>
                    <a:pt x="126" y="323"/>
                    <a:pt x="143" y="300"/>
                  </a:cubicBezTo>
                  <a:cubicBezTo>
                    <a:pt x="156" y="309"/>
                    <a:pt x="169" y="319"/>
                    <a:pt x="182" y="329"/>
                  </a:cubicBezTo>
                  <a:lnTo>
                    <a:pt x="182" y="329"/>
                  </a:lnTo>
                  <a:cubicBezTo>
                    <a:pt x="189" y="334"/>
                    <a:pt x="194" y="340"/>
                    <a:pt x="199" y="348"/>
                  </a:cubicBezTo>
                  <a:cubicBezTo>
                    <a:pt x="205" y="359"/>
                    <a:pt x="208" y="369"/>
                    <a:pt x="208" y="381"/>
                  </a:cubicBezTo>
                  <a:cubicBezTo>
                    <a:pt x="208" y="393"/>
                    <a:pt x="205" y="404"/>
                    <a:pt x="199" y="414"/>
                  </a:cubicBezTo>
                  <a:cubicBezTo>
                    <a:pt x="199" y="415"/>
                    <a:pt x="198" y="415"/>
                    <a:pt x="198" y="416"/>
                  </a:cubicBezTo>
                  <a:lnTo>
                    <a:pt x="198" y="416"/>
                  </a:lnTo>
                  <a:cubicBezTo>
                    <a:pt x="196" y="419"/>
                    <a:pt x="194" y="422"/>
                    <a:pt x="193" y="425"/>
                  </a:cubicBezTo>
                  <a:cubicBezTo>
                    <a:pt x="136" y="524"/>
                    <a:pt x="110" y="621"/>
                    <a:pt x="110" y="735"/>
                  </a:cubicBezTo>
                  <a:cubicBezTo>
                    <a:pt x="110" y="742"/>
                    <a:pt x="110" y="749"/>
                    <a:pt x="110" y="758"/>
                  </a:cubicBezTo>
                  <a:lnTo>
                    <a:pt x="110" y="758"/>
                  </a:lnTo>
                  <a:cubicBezTo>
                    <a:pt x="114" y="864"/>
                    <a:pt x="140" y="953"/>
                    <a:pt x="193" y="1045"/>
                  </a:cubicBezTo>
                  <a:cubicBezTo>
                    <a:pt x="251" y="1145"/>
                    <a:pt x="322" y="1217"/>
                    <a:pt x="422" y="1274"/>
                  </a:cubicBezTo>
                  <a:cubicBezTo>
                    <a:pt x="521" y="1332"/>
                    <a:pt x="619" y="1358"/>
                    <a:pt x="734" y="1358"/>
                  </a:cubicBezTo>
                  <a:cubicBezTo>
                    <a:pt x="848" y="1358"/>
                    <a:pt x="947" y="1332"/>
                    <a:pt x="1046" y="1274"/>
                  </a:cubicBezTo>
                  <a:cubicBezTo>
                    <a:pt x="1146" y="1217"/>
                    <a:pt x="1217" y="1145"/>
                    <a:pt x="1274" y="1045"/>
                  </a:cubicBezTo>
                  <a:cubicBezTo>
                    <a:pt x="1332" y="946"/>
                    <a:pt x="1358" y="848"/>
                    <a:pt x="1358" y="734"/>
                  </a:cubicBezTo>
                  <a:cubicBezTo>
                    <a:pt x="1358" y="619"/>
                    <a:pt x="1332" y="521"/>
                    <a:pt x="1274" y="422"/>
                  </a:cubicBezTo>
                  <a:cubicBezTo>
                    <a:pt x="1217" y="322"/>
                    <a:pt x="1145" y="251"/>
                    <a:pt x="1046" y="193"/>
                  </a:cubicBezTo>
                  <a:cubicBezTo>
                    <a:pt x="962" y="144"/>
                    <a:pt x="879" y="119"/>
                    <a:pt x="781" y="111"/>
                  </a:cubicBezTo>
                  <a:lnTo>
                    <a:pt x="781" y="111"/>
                  </a:lnTo>
                  <a:cubicBezTo>
                    <a:pt x="767" y="110"/>
                    <a:pt x="755" y="110"/>
                    <a:pt x="740" y="110"/>
                  </a:cubicBezTo>
                  <a:cubicBezTo>
                    <a:pt x="726" y="110"/>
                    <a:pt x="714" y="110"/>
                    <a:pt x="699" y="111"/>
                  </a:cubicBezTo>
                  <a:lnTo>
                    <a:pt x="699" y="111"/>
                  </a:lnTo>
                  <a:cubicBezTo>
                    <a:pt x="713" y="125"/>
                    <a:pt x="724" y="139"/>
                    <a:pt x="734" y="156"/>
                  </a:cubicBezTo>
                  <a:cubicBezTo>
                    <a:pt x="752" y="188"/>
                    <a:pt x="760" y="218"/>
                    <a:pt x="761" y="255"/>
                  </a:cubicBezTo>
                  <a:cubicBezTo>
                    <a:pt x="761" y="375"/>
                    <a:pt x="692" y="442"/>
                    <a:pt x="566" y="443"/>
                  </a:cubicBezTo>
                  <a:lnTo>
                    <a:pt x="566" y="443"/>
                  </a:lnTo>
                  <a:cubicBezTo>
                    <a:pt x="542" y="443"/>
                    <a:pt x="522" y="448"/>
                    <a:pt x="502" y="460"/>
                  </a:cubicBezTo>
                  <a:cubicBezTo>
                    <a:pt x="481" y="472"/>
                    <a:pt x="466" y="487"/>
                    <a:pt x="454" y="508"/>
                  </a:cubicBezTo>
                  <a:cubicBezTo>
                    <a:pt x="444" y="526"/>
                    <a:pt x="439" y="543"/>
                    <a:pt x="437" y="563"/>
                  </a:cubicBezTo>
                  <a:lnTo>
                    <a:pt x="437" y="563"/>
                  </a:lnTo>
                  <a:cubicBezTo>
                    <a:pt x="437" y="566"/>
                    <a:pt x="437" y="568"/>
                    <a:pt x="437" y="570"/>
                  </a:cubicBezTo>
                  <a:cubicBezTo>
                    <a:pt x="437" y="594"/>
                    <a:pt x="442" y="613"/>
                    <a:pt x="454" y="634"/>
                  </a:cubicBezTo>
                  <a:cubicBezTo>
                    <a:pt x="466" y="654"/>
                    <a:pt x="481" y="669"/>
                    <a:pt x="501" y="681"/>
                  </a:cubicBezTo>
                  <a:cubicBezTo>
                    <a:pt x="521" y="693"/>
                    <a:pt x="541" y="698"/>
                    <a:pt x="565" y="698"/>
                  </a:cubicBezTo>
                  <a:lnTo>
                    <a:pt x="565" y="698"/>
                  </a:lnTo>
                  <a:cubicBezTo>
                    <a:pt x="567" y="698"/>
                    <a:pt x="569" y="698"/>
                    <a:pt x="572" y="698"/>
                  </a:cubicBezTo>
                  <a:cubicBezTo>
                    <a:pt x="592" y="698"/>
                    <a:pt x="610" y="703"/>
                    <a:pt x="628" y="713"/>
                  </a:cubicBezTo>
                  <a:cubicBezTo>
                    <a:pt x="637" y="718"/>
                    <a:pt x="645" y="724"/>
                    <a:pt x="652" y="732"/>
                  </a:cubicBezTo>
                  <a:cubicBezTo>
                    <a:pt x="687" y="770"/>
                    <a:pt x="681" y="823"/>
                    <a:pt x="677" y="863"/>
                  </a:cubicBezTo>
                  <a:cubicBezTo>
                    <a:pt x="676" y="873"/>
                    <a:pt x="675" y="883"/>
                    <a:pt x="675" y="890"/>
                  </a:cubicBezTo>
                  <a:cubicBezTo>
                    <a:pt x="675" y="898"/>
                    <a:pt x="675" y="906"/>
                    <a:pt x="675" y="914"/>
                  </a:cubicBezTo>
                  <a:lnTo>
                    <a:pt x="675" y="914"/>
                  </a:lnTo>
                  <a:cubicBezTo>
                    <a:pt x="675" y="924"/>
                    <a:pt x="675" y="932"/>
                    <a:pt x="675" y="942"/>
                  </a:cubicBezTo>
                  <a:cubicBezTo>
                    <a:pt x="675" y="973"/>
                    <a:pt x="676" y="998"/>
                    <a:pt x="678" y="1029"/>
                  </a:cubicBezTo>
                  <a:cubicBezTo>
                    <a:pt x="678" y="1031"/>
                    <a:pt x="678" y="1034"/>
                    <a:pt x="678" y="1036"/>
                  </a:cubicBezTo>
                  <a:lnTo>
                    <a:pt x="678" y="1036"/>
                  </a:lnTo>
                  <a:cubicBezTo>
                    <a:pt x="678" y="1038"/>
                    <a:pt x="678" y="1040"/>
                    <a:pt x="678" y="1041"/>
                  </a:cubicBezTo>
                  <a:cubicBezTo>
                    <a:pt x="678" y="1055"/>
                    <a:pt x="681" y="1066"/>
                    <a:pt x="688" y="1077"/>
                  </a:cubicBezTo>
                  <a:cubicBezTo>
                    <a:pt x="693" y="1086"/>
                    <a:pt x="699" y="1093"/>
                    <a:pt x="708" y="1099"/>
                  </a:cubicBezTo>
                  <a:lnTo>
                    <a:pt x="708" y="1099"/>
                  </a:lnTo>
                  <a:cubicBezTo>
                    <a:pt x="711" y="1102"/>
                    <a:pt x="713" y="1103"/>
                    <a:pt x="717" y="1105"/>
                  </a:cubicBezTo>
                  <a:cubicBezTo>
                    <a:pt x="730" y="1113"/>
                    <a:pt x="741" y="1116"/>
                    <a:pt x="756" y="1116"/>
                  </a:cubicBezTo>
                  <a:cubicBezTo>
                    <a:pt x="771" y="1116"/>
                    <a:pt x="784" y="1113"/>
                    <a:pt x="797" y="1105"/>
                  </a:cubicBezTo>
                  <a:cubicBezTo>
                    <a:pt x="810" y="1098"/>
                    <a:pt x="820" y="1089"/>
                    <a:pt x="827" y="1076"/>
                  </a:cubicBezTo>
                  <a:cubicBezTo>
                    <a:pt x="835" y="1063"/>
                    <a:pt x="838" y="1050"/>
                    <a:pt x="838" y="1035"/>
                  </a:cubicBezTo>
                  <a:cubicBezTo>
                    <a:pt x="838" y="882"/>
                    <a:pt x="882" y="800"/>
                    <a:pt x="1015" y="709"/>
                  </a:cubicBezTo>
                  <a:lnTo>
                    <a:pt x="1015" y="709"/>
                  </a:lnTo>
                  <a:cubicBezTo>
                    <a:pt x="1016" y="708"/>
                    <a:pt x="1016" y="707"/>
                    <a:pt x="1017" y="707"/>
                  </a:cubicBezTo>
                  <a:cubicBezTo>
                    <a:pt x="1018" y="706"/>
                    <a:pt x="1018" y="707"/>
                    <a:pt x="1019" y="706"/>
                  </a:cubicBezTo>
                  <a:cubicBezTo>
                    <a:pt x="1072" y="675"/>
                    <a:pt x="1102" y="639"/>
                    <a:pt x="1107" y="597"/>
                  </a:cubicBezTo>
                  <a:lnTo>
                    <a:pt x="1107" y="597"/>
                  </a:lnTo>
                  <a:cubicBezTo>
                    <a:pt x="1107" y="592"/>
                    <a:pt x="1108" y="587"/>
                    <a:pt x="1108" y="582"/>
                  </a:cubicBezTo>
                  <a:cubicBezTo>
                    <a:pt x="1108" y="565"/>
                    <a:pt x="1104" y="550"/>
                    <a:pt x="1097" y="533"/>
                  </a:cubicBezTo>
                  <a:lnTo>
                    <a:pt x="1097" y="533"/>
                  </a:lnTo>
                  <a:cubicBezTo>
                    <a:pt x="1094" y="525"/>
                    <a:pt x="1092" y="517"/>
                    <a:pt x="1092" y="507"/>
                  </a:cubicBezTo>
                  <a:cubicBezTo>
                    <a:pt x="1092" y="495"/>
                    <a:pt x="1095" y="485"/>
                    <a:pt x="1101" y="474"/>
                  </a:cubicBezTo>
                  <a:cubicBezTo>
                    <a:pt x="1104" y="469"/>
                    <a:pt x="1107" y="465"/>
                    <a:pt x="1111" y="461"/>
                  </a:cubicBezTo>
                  <a:cubicBezTo>
                    <a:pt x="1125" y="447"/>
                    <a:pt x="1139" y="433"/>
                    <a:pt x="1152" y="420"/>
                  </a:cubicBezTo>
                  <a:lnTo>
                    <a:pt x="1152" y="420"/>
                  </a:lnTo>
                  <a:cubicBezTo>
                    <a:pt x="1166" y="434"/>
                    <a:pt x="1175" y="447"/>
                    <a:pt x="1185" y="464"/>
                  </a:cubicBezTo>
                  <a:cubicBezTo>
                    <a:pt x="1207" y="502"/>
                    <a:pt x="1217" y="539"/>
                    <a:pt x="1217" y="583"/>
                  </a:cubicBezTo>
                  <a:cubicBezTo>
                    <a:pt x="1217" y="593"/>
                    <a:pt x="1216" y="601"/>
                    <a:pt x="1215" y="610"/>
                  </a:cubicBezTo>
                  <a:cubicBezTo>
                    <a:pt x="1209" y="662"/>
                    <a:pt x="1179" y="737"/>
                    <a:pt x="1075" y="797"/>
                  </a:cubicBezTo>
                  <a:cubicBezTo>
                    <a:pt x="966" y="874"/>
                    <a:pt x="948" y="929"/>
                    <a:pt x="947" y="1029"/>
                  </a:cubicBezTo>
                  <a:lnTo>
                    <a:pt x="947" y="1029"/>
                  </a:lnTo>
                  <a:cubicBezTo>
                    <a:pt x="947" y="1030"/>
                    <a:pt x="947" y="1030"/>
                    <a:pt x="947" y="1030"/>
                  </a:cubicBezTo>
                  <a:cubicBezTo>
                    <a:pt x="947" y="1066"/>
                    <a:pt x="939" y="1096"/>
                    <a:pt x="921" y="1127"/>
                  </a:cubicBezTo>
                  <a:cubicBezTo>
                    <a:pt x="903" y="1158"/>
                    <a:pt x="881" y="1180"/>
                    <a:pt x="850" y="1197"/>
                  </a:cubicBezTo>
                  <a:cubicBezTo>
                    <a:pt x="825" y="1212"/>
                    <a:pt x="802" y="1219"/>
                    <a:pt x="773" y="1222"/>
                  </a:cubicBezTo>
                  <a:lnTo>
                    <a:pt x="773" y="1222"/>
                  </a:lnTo>
                  <a:cubicBezTo>
                    <a:pt x="768" y="1223"/>
                    <a:pt x="763" y="1223"/>
                    <a:pt x="758" y="1223"/>
                  </a:cubicBezTo>
                  <a:cubicBezTo>
                    <a:pt x="724" y="1223"/>
                    <a:pt x="694" y="1216"/>
                    <a:pt x="664" y="1198"/>
                  </a:cubicBezTo>
                  <a:cubicBezTo>
                    <a:pt x="633" y="1181"/>
                    <a:pt x="611" y="1158"/>
                    <a:pt x="594" y="1128"/>
                  </a:cubicBezTo>
                  <a:cubicBezTo>
                    <a:pt x="576" y="1099"/>
                    <a:pt x="569" y="1070"/>
                    <a:pt x="569" y="1037"/>
                  </a:cubicBezTo>
                  <a:lnTo>
                    <a:pt x="569" y="1037"/>
                  </a:lnTo>
                  <a:cubicBezTo>
                    <a:pt x="566" y="1003"/>
                    <a:pt x="565" y="974"/>
                    <a:pt x="565" y="941"/>
                  </a:cubicBezTo>
                  <a:cubicBezTo>
                    <a:pt x="565" y="931"/>
                    <a:pt x="565" y="922"/>
                    <a:pt x="565" y="912"/>
                  </a:cubicBezTo>
                  <a:cubicBezTo>
                    <a:pt x="565" y="904"/>
                    <a:pt x="565" y="896"/>
                    <a:pt x="565" y="888"/>
                  </a:cubicBezTo>
                  <a:lnTo>
                    <a:pt x="565" y="888"/>
                  </a:lnTo>
                  <a:cubicBezTo>
                    <a:pt x="566" y="875"/>
                    <a:pt x="566" y="863"/>
                    <a:pt x="568" y="850"/>
                  </a:cubicBezTo>
                  <a:lnTo>
                    <a:pt x="568" y="850"/>
                  </a:lnTo>
                  <a:cubicBezTo>
                    <a:pt x="570" y="838"/>
                    <a:pt x="570" y="828"/>
                    <a:pt x="570" y="815"/>
                  </a:cubicBezTo>
                  <a:cubicBezTo>
                    <a:pt x="570" y="812"/>
                    <a:pt x="570" y="809"/>
                    <a:pt x="570" y="806"/>
                  </a:cubicBezTo>
                  <a:cubicBezTo>
                    <a:pt x="567" y="806"/>
                    <a:pt x="565" y="806"/>
                    <a:pt x="563" y="806"/>
                  </a:cubicBezTo>
                  <a:lnTo>
                    <a:pt x="563" y="806"/>
                  </a:lnTo>
                  <a:cubicBezTo>
                    <a:pt x="558" y="806"/>
                    <a:pt x="554" y="806"/>
                    <a:pt x="550" y="806"/>
                  </a:cubicBezTo>
                  <a:cubicBezTo>
                    <a:pt x="510" y="806"/>
                    <a:pt x="476" y="797"/>
                    <a:pt x="442" y="777"/>
                  </a:cubicBezTo>
                  <a:cubicBezTo>
                    <a:pt x="408" y="758"/>
                    <a:pt x="383" y="734"/>
                    <a:pt x="363" y="700"/>
                  </a:cubicBezTo>
                  <a:cubicBezTo>
                    <a:pt x="262" y="518"/>
                    <a:pt x="392" y="332"/>
                    <a:pt x="565" y="332"/>
                  </a:cubicBezTo>
                  <a:cubicBezTo>
                    <a:pt x="639" y="332"/>
                    <a:pt x="653" y="307"/>
                    <a:pt x="653" y="254"/>
                  </a:cubicBezTo>
                  <a:cubicBezTo>
                    <a:pt x="653" y="169"/>
                    <a:pt x="526" y="143"/>
                    <a:pt x="519" y="141"/>
                  </a:cubicBezTo>
                  <a:lnTo>
                    <a:pt x="519" y="141"/>
                  </a:lnTo>
                  <a:cubicBezTo>
                    <a:pt x="512" y="140"/>
                    <a:pt x="505" y="138"/>
                    <a:pt x="500" y="135"/>
                  </a:cubicBezTo>
                  <a:cubicBezTo>
                    <a:pt x="491" y="130"/>
                    <a:pt x="485" y="123"/>
                    <a:pt x="480" y="115"/>
                  </a:cubicBezTo>
                  <a:cubicBezTo>
                    <a:pt x="475" y="106"/>
                    <a:pt x="473" y="97"/>
                    <a:pt x="473" y="87"/>
                  </a:cubicBezTo>
                  <a:cubicBezTo>
                    <a:pt x="473" y="86"/>
                    <a:pt x="473" y="84"/>
                    <a:pt x="473" y="83"/>
                  </a:cubicBezTo>
                  <a:lnTo>
                    <a:pt x="473" y="83"/>
                  </a:lnTo>
                  <a:cubicBezTo>
                    <a:pt x="474" y="74"/>
                    <a:pt x="475" y="68"/>
                    <a:pt x="480" y="60"/>
                  </a:cubicBezTo>
                  <a:cubicBezTo>
                    <a:pt x="484" y="51"/>
                    <a:pt x="492" y="45"/>
                    <a:pt x="501" y="40"/>
                  </a:cubicBezTo>
                  <a:cubicBezTo>
                    <a:pt x="505" y="37"/>
                    <a:pt x="508" y="36"/>
                    <a:pt x="513" y="34"/>
                  </a:cubicBezTo>
                  <a:lnTo>
                    <a:pt x="513" y="34"/>
                  </a:lnTo>
                  <a:cubicBezTo>
                    <a:pt x="588" y="10"/>
                    <a:pt x="655" y="0"/>
                    <a:pt x="735" y="0"/>
                  </a:cubicBezTo>
                  <a:cubicBezTo>
                    <a:pt x="869" y="0"/>
                    <a:pt x="984" y="30"/>
                    <a:pt x="1101" y="98"/>
                  </a:cubicBezTo>
                  <a:cubicBezTo>
                    <a:pt x="1218" y="165"/>
                    <a:pt x="1303" y="250"/>
                    <a:pt x="1370" y="367"/>
                  </a:cubicBezTo>
                  <a:cubicBezTo>
                    <a:pt x="1426" y="464"/>
                    <a:pt x="1455" y="558"/>
                    <a:pt x="1465" y="670"/>
                  </a:cubicBezTo>
                  <a:lnTo>
                    <a:pt x="1465" y="670"/>
                  </a:lnTo>
                  <a:cubicBezTo>
                    <a:pt x="1467" y="692"/>
                    <a:pt x="1468" y="711"/>
                    <a:pt x="1468" y="734"/>
                  </a:cubicBezTo>
                  <a:cubicBezTo>
                    <a:pt x="1468" y="868"/>
                    <a:pt x="1438" y="983"/>
                    <a:pt x="1370" y="1100"/>
                  </a:cubicBezTo>
                  <a:cubicBezTo>
                    <a:pt x="1303" y="1217"/>
                    <a:pt x="1219" y="1301"/>
                    <a:pt x="1101" y="1369"/>
                  </a:cubicBezTo>
                  <a:cubicBezTo>
                    <a:pt x="984" y="1437"/>
                    <a:pt x="868" y="1467"/>
                    <a:pt x="734" y="1467"/>
                  </a:cubicBezTo>
                  <a:cubicBezTo>
                    <a:pt x="725" y="1467"/>
                    <a:pt x="717" y="1467"/>
                    <a:pt x="708" y="1467"/>
                  </a:cubicBezTo>
                  <a:close/>
                  <a:moveTo>
                    <a:pt x="574" y="807"/>
                  </a:moveTo>
                  <a:lnTo>
                    <a:pt x="574" y="807"/>
                  </a:ln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95" name="Group 99">
            <a:extLst>
              <a:ext uri="{FF2B5EF4-FFF2-40B4-BE49-F238E27FC236}">
                <a16:creationId xmlns:a16="http://schemas.microsoft.com/office/drawing/2014/main" id="{1BA6E537-9C40-ED4C-BCC2-4F0CF4992FCE}"/>
              </a:ext>
            </a:extLst>
          </p:cNvPr>
          <p:cNvGrpSpPr>
            <a:grpSpLocks/>
          </p:cNvGrpSpPr>
          <p:nvPr/>
        </p:nvGrpSpPr>
        <p:grpSpPr bwMode="auto">
          <a:xfrm>
            <a:off x="3852736" y="809322"/>
            <a:ext cx="393120" cy="433440"/>
            <a:chOff x="2678" y="210"/>
            <a:chExt cx="273" cy="301"/>
          </a:xfrm>
        </p:grpSpPr>
        <p:sp>
          <p:nvSpPr>
            <p:cNvPr id="4196" name="Freeform 100">
              <a:extLst>
                <a:ext uri="{FF2B5EF4-FFF2-40B4-BE49-F238E27FC236}">
                  <a16:creationId xmlns:a16="http://schemas.microsoft.com/office/drawing/2014/main" id="{CF8CFE6E-9E3D-3D47-BE79-9D87EB093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10"/>
              <a:ext cx="273" cy="302"/>
            </a:xfrm>
            <a:custGeom>
              <a:avLst/>
              <a:gdLst>
                <a:gd name="T0" fmla="*/ 1024 w 1209"/>
                <a:gd name="T1" fmla="*/ 1139 h 1334"/>
                <a:gd name="T2" fmla="*/ 1024 w 1209"/>
                <a:gd name="T3" fmla="*/ 1139 h 1334"/>
                <a:gd name="T4" fmla="*/ 887 w 1209"/>
                <a:gd name="T5" fmla="*/ 1244 h 1334"/>
                <a:gd name="T6" fmla="*/ 557 w 1209"/>
                <a:gd name="T7" fmla="*/ 1333 h 1334"/>
                <a:gd name="T8" fmla="*/ 226 w 1209"/>
                <a:gd name="T9" fmla="*/ 1244 h 1334"/>
                <a:gd name="T10" fmla="*/ 89 w 1209"/>
                <a:gd name="T11" fmla="*/ 1139 h 1334"/>
                <a:gd name="T12" fmla="*/ 123 w 1209"/>
                <a:gd name="T13" fmla="*/ 1106 h 1334"/>
                <a:gd name="T14" fmla="*/ 123 w 1209"/>
                <a:gd name="T15" fmla="*/ 1106 h 1334"/>
                <a:gd name="T16" fmla="*/ 137 w 1209"/>
                <a:gd name="T17" fmla="*/ 1095 h 1334"/>
                <a:gd name="T18" fmla="*/ 170 w 1209"/>
                <a:gd name="T19" fmla="*/ 1086 h 1334"/>
                <a:gd name="T20" fmla="*/ 203 w 1209"/>
                <a:gd name="T21" fmla="*/ 1095 h 1334"/>
                <a:gd name="T22" fmla="*/ 211 w 1209"/>
                <a:gd name="T23" fmla="*/ 1100 h 1334"/>
                <a:gd name="T24" fmla="*/ 211 w 1209"/>
                <a:gd name="T25" fmla="*/ 1100 h 1334"/>
                <a:gd name="T26" fmla="*/ 282 w 1209"/>
                <a:gd name="T27" fmla="*/ 1150 h 1334"/>
                <a:gd name="T28" fmla="*/ 558 w 1209"/>
                <a:gd name="T29" fmla="*/ 1224 h 1334"/>
                <a:gd name="T30" fmla="*/ 833 w 1209"/>
                <a:gd name="T31" fmla="*/ 1150 h 1334"/>
                <a:gd name="T32" fmla="*/ 1035 w 1209"/>
                <a:gd name="T33" fmla="*/ 948 h 1334"/>
                <a:gd name="T34" fmla="*/ 1109 w 1209"/>
                <a:gd name="T35" fmla="*/ 672 h 1334"/>
                <a:gd name="T36" fmla="*/ 1035 w 1209"/>
                <a:gd name="T37" fmla="*/ 397 h 1334"/>
                <a:gd name="T38" fmla="*/ 833 w 1209"/>
                <a:gd name="T39" fmla="*/ 195 h 1334"/>
                <a:gd name="T40" fmla="*/ 558 w 1209"/>
                <a:gd name="T41" fmla="*/ 121 h 1334"/>
                <a:gd name="T42" fmla="*/ 282 w 1209"/>
                <a:gd name="T43" fmla="*/ 195 h 1334"/>
                <a:gd name="T44" fmla="*/ 176 w 1209"/>
                <a:gd name="T45" fmla="*/ 274 h 1334"/>
                <a:gd name="T46" fmla="*/ 318 w 1209"/>
                <a:gd name="T47" fmla="*/ 274 h 1334"/>
                <a:gd name="T48" fmla="*/ 318 w 1209"/>
                <a:gd name="T49" fmla="*/ 274 h 1334"/>
                <a:gd name="T50" fmla="*/ 351 w 1209"/>
                <a:gd name="T51" fmla="*/ 283 h 1334"/>
                <a:gd name="T52" fmla="*/ 375 w 1209"/>
                <a:gd name="T53" fmla="*/ 307 h 1334"/>
                <a:gd name="T54" fmla="*/ 384 w 1209"/>
                <a:gd name="T55" fmla="*/ 340 h 1334"/>
                <a:gd name="T56" fmla="*/ 384 w 1209"/>
                <a:gd name="T57" fmla="*/ 340 h 1334"/>
                <a:gd name="T58" fmla="*/ 384 w 1209"/>
                <a:gd name="T59" fmla="*/ 384 h 1334"/>
                <a:gd name="T60" fmla="*/ 55 w 1209"/>
                <a:gd name="T61" fmla="*/ 384 h 1334"/>
                <a:gd name="T62" fmla="*/ 55 w 1209"/>
                <a:gd name="T63" fmla="*/ 384 h 1334"/>
                <a:gd name="T64" fmla="*/ 55 w 1209"/>
                <a:gd name="T65" fmla="*/ 384 h 1334"/>
                <a:gd name="T66" fmla="*/ 27 w 1209"/>
                <a:gd name="T67" fmla="*/ 376 h 1334"/>
                <a:gd name="T68" fmla="*/ 7 w 1209"/>
                <a:gd name="T69" fmla="*/ 356 h 1334"/>
                <a:gd name="T70" fmla="*/ 0 w 1209"/>
                <a:gd name="T71" fmla="*/ 329 h 1334"/>
                <a:gd name="T72" fmla="*/ 0 w 1209"/>
                <a:gd name="T73" fmla="*/ 329 h 1334"/>
                <a:gd name="T74" fmla="*/ 0 w 1209"/>
                <a:gd name="T75" fmla="*/ 0 h 1334"/>
                <a:gd name="T76" fmla="*/ 110 w 1209"/>
                <a:gd name="T77" fmla="*/ 0 h 1334"/>
                <a:gd name="T78" fmla="*/ 110 w 1209"/>
                <a:gd name="T79" fmla="*/ 186 h 1334"/>
                <a:gd name="T80" fmla="*/ 110 w 1209"/>
                <a:gd name="T81" fmla="*/ 186 h 1334"/>
                <a:gd name="T82" fmla="*/ 216 w 1209"/>
                <a:gd name="T83" fmla="*/ 110 h 1334"/>
                <a:gd name="T84" fmla="*/ 547 w 1209"/>
                <a:gd name="T85" fmla="*/ 21 h 1334"/>
                <a:gd name="T86" fmla="*/ 877 w 1209"/>
                <a:gd name="T87" fmla="*/ 110 h 1334"/>
                <a:gd name="T88" fmla="*/ 1119 w 1209"/>
                <a:gd name="T89" fmla="*/ 352 h 1334"/>
                <a:gd name="T90" fmla="*/ 1208 w 1209"/>
                <a:gd name="T91" fmla="*/ 682 h 1334"/>
                <a:gd name="T92" fmla="*/ 1119 w 1209"/>
                <a:gd name="T93" fmla="*/ 1013 h 1334"/>
                <a:gd name="T94" fmla="*/ 1024 w 1209"/>
                <a:gd name="T95" fmla="*/ 1139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9" h="1334">
                  <a:moveTo>
                    <a:pt x="1024" y="1139"/>
                  </a:moveTo>
                  <a:lnTo>
                    <a:pt x="1024" y="1139"/>
                  </a:lnTo>
                  <a:cubicBezTo>
                    <a:pt x="981" y="1182"/>
                    <a:pt x="940" y="1214"/>
                    <a:pt x="887" y="1244"/>
                  </a:cubicBezTo>
                  <a:cubicBezTo>
                    <a:pt x="782" y="1305"/>
                    <a:pt x="678" y="1333"/>
                    <a:pt x="557" y="1333"/>
                  </a:cubicBezTo>
                  <a:cubicBezTo>
                    <a:pt x="435" y="1333"/>
                    <a:pt x="332" y="1305"/>
                    <a:pt x="226" y="1244"/>
                  </a:cubicBezTo>
                  <a:cubicBezTo>
                    <a:pt x="174" y="1214"/>
                    <a:pt x="132" y="1182"/>
                    <a:pt x="89" y="1139"/>
                  </a:cubicBezTo>
                  <a:cubicBezTo>
                    <a:pt x="100" y="1128"/>
                    <a:pt x="112" y="1117"/>
                    <a:pt x="123" y="1106"/>
                  </a:cubicBezTo>
                  <a:lnTo>
                    <a:pt x="123" y="1106"/>
                  </a:lnTo>
                  <a:cubicBezTo>
                    <a:pt x="127" y="1101"/>
                    <a:pt x="131" y="1098"/>
                    <a:pt x="137" y="1095"/>
                  </a:cubicBezTo>
                  <a:cubicBezTo>
                    <a:pt x="147" y="1089"/>
                    <a:pt x="158" y="1086"/>
                    <a:pt x="170" y="1086"/>
                  </a:cubicBezTo>
                  <a:cubicBezTo>
                    <a:pt x="182" y="1086"/>
                    <a:pt x="192" y="1089"/>
                    <a:pt x="203" y="1095"/>
                  </a:cubicBezTo>
                  <a:cubicBezTo>
                    <a:pt x="206" y="1097"/>
                    <a:pt x="208" y="1098"/>
                    <a:pt x="211" y="1100"/>
                  </a:cubicBezTo>
                  <a:lnTo>
                    <a:pt x="211" y="1100"/>
                  </a:lnTo>
                  <a:cubicBezTo>
                    <a:pt x="234" y="1120"/>
                    <a:pt x="255" y="1135"/>
                    <a:pt x="282" y="1150"/>
                  </a:cubicBezTo>
                  <a:cubicBezTo>
                    <a:pt x="369" y="1202"/>
                    <a:pt x="456" y="1224"/>
                    <a:pt x="558" y="1224"/>
                  </a:cubicBezTo>
                  <a:cubicBezTo>
                    <a:pt x="659" y="1224"/>
                    <a:pt x="745" y="1201"/>
                    <a:pt x="833" y="1150"/>
                  </a:cubicBezTo>
                  <a:cubicBezTo>
                    <a:pt x="921" y="1099"/>
                    <a:pt x="985" y="1036"/>
                    <a:pt x="1035" y="948"/>
                  </a:cubicBezTo>
                  <a:cubicBezTo>
                    <a:pt x="1086" y="860"/>
                    <a:pt x="1109" y="774"/>
                    <a:pt x="1109" y="672"/>
                  </a:cubicBezTo>
                  <a:cubicBezTo>
                    <a:pt x="1109" y="571"/>
                    <a:pt x="1086" y="485"/>
                    <a:pt x="1035" y="397"/>
                  </a:cubicBezTo>
                  <a:cubicBezTo>
                    <a:pt x="985" y="309"/>
                    <a:pt x="921" y="245"/>
                    <a:pt x="833" y="195"/>
                  </a:cubicBezTo>
                  <a:cubicBezTo>
                    <a:pt x="745" y="144"/>
                    <a:pt x="659" y="121"/>
                    <a:pt x="558" y="121"/>
                  </a:cubicBezTo>
                  <a:cubicBezTo>
                    <a:pt x="456" y="121"/>
                    <a:pt x="370" y="144"/>
                    <a:pt x="282" y="195"/>
                  </a:cubicBezTo>
                  <a:cubicBezTo>
                    <a:pt x="242" y="218"/>
                    <a:pt x="210" y="242"/>
                    <a:pt x="176" y="274"/>
                  </a:cubicBezTo>
                  <a:cubicBezTo>
                    <a:pt x="223" y="274"/>
                    <a:pt x="270" y="274"/>
                    <a:pt x="318" y="274"/>
                  </a:cubicBezTo>
                  <a:lnTo>
                    <a:pt x="318" y="274"/>
                  </a:lnTo>
                  <a:cubicBezTo>
                    <a:pt x="330" y="274"/>
                    <a:pt x="340" y="277"/>
                    <a:pt x="351" y="283"/>
                  </a:cubicBezTo>
                  <a:cubicBezTo>
                    <a:pt x="361" y="289"/>
                    <a:pt x="369" y="296"/>
                    <a:pt x="375" y="307"/>
                  </a:cubicBezTo>
                  <a:cubicBezTo>
                    <a:pt x="381" y="317"/>
                    <a:pt x="384" y="328"/>
                    <a:pt x="384" y="340"/>
                  </a:cubicBezTo>
                  <a:lnTo>
                    <a:pt x="384" y="340"/>
                  </a:lnTo>
                  <a:cubicBezTo>
                    <a:pt x="384" y="354"/>
                    <a:pt x="384" y="369"/>
                    <a:pt x="384" y="384"/>
                  </a:cubicBezTo>
                  <a:cubicBezTo>
                    <a:pt x="274" y="384"/>
                    <a:pt x="165" y="384"/>
                    <a:pt x="55" y="384"/>
                  </a:cubicBezTo>
                  <a:lnTo>
                    <a:pt x="55" y="384"/>
                  </a:lnTo>
                  <a:lnTo>
                    <a:pt x="55" y="384"/>
                  </a:lnTo>
                  <a:cubicBezTo>
                    <a:pt x="45" y="384"/>
                    <a:pt x="35" y="381"/>
                    <a:pt x="27" y="376"/>
                  </a:cubicBezTo>
                  <a:cubicBezTo>
                    <a:pt x="18" y="370"/>
                    <a:pt x="12" y="364"/>
                    <a:pt x="7" y="356"/>
                  </a:cubicBezTo>
                  <a:cubicBezTo>
                    <a:pt x="2" y="347"/>
                    <a:pt x="0" y="339"/>
                    <a:pt x="0" y="329"/>
                  </a:cubicBezTo>
                  <a:lnTo>
                    <a:pt x="0" y="329"/>
                  </a:lnTo>
                  <a:cubicBezTo>
                    <a:pt x="0" y="219"/>
                    <a:pt x="0" y="110"/>
                    <a:pt x="0" y="0"/>
                  </a:cubicBezTo>
                  <a:cubicBezTo>
                    <a:pt x="37" y="0"/>
                    <a:pt x="73" y="0"/>
                    <a:pt x="110" y="0"/>
                  </a:cubicBezTo>
                  <a:cubicBezTo>
                    <a:pt x="110" y="62"/>
                    <a:pt x="110" y="124"/>
                    <a:pt x="110" y="186"/>
                  </a:cubicBezTo>
                  <a:lnTo>
                    <a:pt x="110" y="186"/>
                  </a:lnTo>
                  <a:cubicBezTo>
                    <a:pt x="144" y="156"/>
                    <a:pt x="176" y="133"/>
                    <a:pt x="216" y="110"/>
                  </a:cubicBezTo>
                  <a:cubicBezTo>
                    <a:pt x="322" y="49"/>
                    <a:pt x="425" y="21"/>
                    <a:pt x="547" y="21"/>
                  </a:cubicBezTo>
                  <a:cubicBezTo>
                    <a:pt x="668" y="21"/>
                    <a:pt x="772" y="49"/>
                    <a:pt x="877" y="110"/>
                  </a:cubicBezTo>
                  <a:cubicBezTo>
                    <a:pt x="983" y="171"/>
                    <a:pt x="1058" y="246"/>
                    <a:pt x="1119" y="352"/>
                  </a:cubicBezTo>
                  <a:cubicBezTo>
                    <a:pt x="1180" y="457"/>
                    <a:pt x="1208" y="561"/>
                    <a:pt x="1208" y="682"/>
                  </a:cubicBezTo>
                  <a:cubicBezTo>
                    <a:pt x="1208" y="804"/>
                    <a:pt x="1180" y="907"/>
                    <a:pt x="1119" y="1013"/>
                  </a:cubicBezTo>
                  <a:cubicBezTo>
                    <a:pt x="1091" y="1061"/>
                    <a:pt x="1063" y="1099"/>
                    <a:pt x="1024" y="1139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97" name="Group 101">
            <a:extLst>
              <a:ext uri="{FF2B5EF4-FFF2-40B4-BE49-F238E27FC236}">
                <a16:creationId xmlns:a16="http://schemas.microsoft.com/office/drawing/2014/main" id="{14E76A2F-B5ED-EE4C-AC1F-EDE33A020649}"/>
              </a:ext>
            </a:extLst>
          </p:cNvPr>
          <p:cNvGrpSpPr>
            <a:grpSpLocks/>
          </p:cNvGrpSpPr>
          <p:nvPr/>
        </p:nvGrpSpPr>
        <p:grpSpPr bwMode="auto">
          <a:xfrm>
            <a:off x="4671560" y="802842"/>
            <a:ext cx="463680" cy="446400"/>
            <a:chOff x="3124" y="200"/>
            <a:chExt cx="322" cy="310"/>
          </a:xfrm>
        </p:grpSpPr>
        <p:sp>
          <p:nvSpPr>
            <p:cNvPr id="4198" name="Freeform 102">
              <a:extLst>
                <a:ext uri="{FF2B5EF4-FFF2-40B4-BE49-F238E27FC236}">
                  <a16:creationId xmlns:a16="http://schemas.microsoft.com/office/drawing/2014/main" id="{84D06E4A-33AA-1F4E-BC81-2759C513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00"/>
              <a:ext cx="322" cy="310"/>
            </a:xfrm>
            <a:custGeom>
              <a:avLst/>
              <a:gdLst>
                <a:gd name="T0" fmla="*/ 1425 w 1426"/>
                <a:gd name="T1" fmla="*/ 1184 h 1371"/>
                <a:gd name="T2" fmla="*/ 1332 w 1426"/>
                <a:gd name="T3" fmla="*/ 1345 h 1371"/>
                <a:gd name="T4" fmla="*/ 181 w 1426"/>
                <a:gd name="T5" fmla="*/ 1370 h 1371"/>
                <a:gd name="T6" fmla="*/ 0 w 1426"/>
                <a:gd name="T7" fmla="*/ 1184 h 1371"/>
                <a:gd name="T8" fmla="*/ 0 w 1426"/>
                <a:gd name="T9" fmla="*/ 290 h 1371"/>
                <a:gd name="T10" fmla="*/ 181 w 1426"/>
                <a:gd name="T11" fmla="*/ 110 h 1371"/>
                <a:gd name="T12" fmla="*/ 274 w 1426"/>
                <a:gd name="T13" fmla="*/ 0 h 1371"/>
                <a:gd name="T14" fmla="*/ 537 w 1426"/>
                <a:gd name="T15" fmla="*/ 110 h 1371"/>
                <a:gd name="T16" fmla="*/ 647 w 1426"/>
                <a:gd name="T17" fmla="*/ 110 h 1371"/>
                <a:gd name="T18" fmla="*/ 909 w 1426"/>
                <a:gd name="T19" fmla="*/ 0 h 1371"/>
                <a:gd name="T20" fmla="*/ 901 w 1426"/>
                <a:gd name="T21" fmla="*/ 296 h 1371"/>
                <a:gd name="T22" fmla="*/ 800 w 1426"/>
                <a:gd name="T23" fmla="*/ 329 h 1371"/>
                <a:gd name="T24" fmla="*/ 647 w 1426"/>
                <a:gd name="T25" fmla="*/ 263 h 1371"/>
                <a:gd name="T26" fmla="*/ 614 w 1426"/>
                <a:gd name="T27" fmla="*/ 320 h 1371"/>
                <a:gd name="T28" fmla="*/ 537 w 1426"/>
                <a:gd name="T29" fmla="*/ 219 h 1371"/>
                <a:gd name="T30" fmla="*/ 384 w 1426"/>
                <a:gd name="T31" fmla="*/ 263 h 1371"/>
                <a:gd name="T32" fmla="*/ 318 w 1426"/>
                <a:gd name="T33" fmla="*/ 329 h 1371"/>
                <a:gd name="T34" fmla="*/ 181 w 1426"/>
                <a:gd name="T35" fmla="*/ 219 h 1371"/>
                <a:gd name="T36" fmla="*/ 145 w 1426"/>
                <a:gd name="T37" fmla="*/ 229 h 1371"/>
                <a:gd name="T38" fmla="*/ 110 w 1426"/>
                <a:gd name="T39" fmla="*/ 1184 h 1371"/>
                <a:gd name="T40" fmla="*/ 148 w 1426"/>
                <a:gd name="T41" fmla="*/ 1250 h 1371"/>
                <a:gd name="T42" fmla="*/ 1244 w 1426"/>
                <a:gd name="T43" fmla="*/ 1260 h 1371"/>
                <a:gd name="T44" fmla="*/ 1315 w 1426"/>
                <a:gd name="T45" fmla="*/ 1184 h 1371"/>
                <a:gd name="T46" fmla="*/ 1306 w 1426"/>
                <a:gd name="T47" fmla="*/ 255 h 1371"/>
                <a:gd name="T48" fmla="*/ 1244 w 1426"/>
                <a:gd name="T49" fmla="*/ 219 h 1371"/>
                <a:gd name="T50" fmla="*/ 1184 w 1426"/>
                <a:gd name="T51" fmla="*/ 211 h 1371"/>
                <a:gd name="T52" fmla="*/ 1151 w 1426"/>
                <a:gd name="T53" fmla="*/ 110 h 1371"/>
                <a:gd name="T54" fmla="*/ 1244 w 1426"/>
                <a:gd name="T55" fmla="*/ 110 h 1371"/>
                <a:gd name="T56" fmla="*/ 1425 w 1426"/>
                <a:gd name="T57" fmla="*/ 290 h 1371"/>
                <a:gd name="T58" fmla="*/ 991 w 1426"/>
                <a:gd name="T59" fmla="*/ 628 h 1371"/>
                <a:gd name="T60" fmla="*/ 935 w 1426"/>
                <a:gd name="T61" fmla="*/ 723 h 1371"/>
                <a:gd name="T62" fmla="*/ 935 w 1426"/>
                <a:gd name="T63" fmla="*/ 854 h 1371"/>
                <a:gd name="T64" fmla="*/ 991 w 1426"/>
                <a:gd name="T65" fmla="*/ 950 h 1371"/>
                <a:gd name="T66" fmla="*/ 880 w 1426"/>
                <a:gd name="T67" fmla="*/ 950 h 1371"/>
                <a:gd name="T68" fmla="*/ 767 w 1426"/>
                <a:gd name="T69" fmla="*/ 1015 h 1371"/>
                <a:gd name="T70" fmla="*/ 713 w 1426"/>
                <a:gd name="T71" fmla="*/ 1111 h 1371"/>
                <a:gd name="T72" fmla="*/ 658 w 1426"/>
                <a:gd name="T73" fmla="*/ 1015 h 1371"/>
                <a:gd name="T74" fmla="*/ 545 w 1426"/>
                <a:gd name="T75" fmla="*/ 950 h 1371"/>
                <a:gd name="T76" fmla="*/ 433 w 1426"/>
                <a:gd name="T77" fmla="*/ 951 h 1371"/>
                <a:gd name="T78" fmla="*/ 490 w 1426"/>
                <a:gd name="T79" fmla="*/ 855 h 1371"/>
                <a:gd name="T80" fmla="*/ 490 w 1426"/>
                <a:gd name="T81" fmla="*/ 723 h 1371"/>
                <a:gd name="T82" fmla="*/ 434 w 1426"/>
                <a:gd name="T83" fmla="*/ 628 h 1371"/>
                <a:gd name="T84" fmla="*/ 546 w 1426"/>
                <a:gd name="T85" fmla="*/ 629 h 1371"/>
                <a:gd name="T86" fmla="*/ 659 w 1426"/>
                <a:gd name="T87" fmla="*/ 564 h 1371"/>
                <a:gd name="T88" fmla="*/ 713 w 1426"/>
                <a:gd name="T89" fmla="*/ 468 h 1371"/>
                <a:gd name="T90" fmla="*/ 767 w 1426"/>
                <a:gd name="T91" fmla="*/ 564 h 1371"/>
                <a:gd name="T92" fmla="*/ 880 w 1426"/>
                <a:gd name="T93" fmla="*/ 628 h 1371"/>
                <a:gd name="T94" fmla="*/ 713 w 1426"/>
                <a:gd name="T95" fmla="*/ 700 h 1371"/>
                <a:gd name="T96" fmla="*/ 713 w 1426"/>
                <a:gd name="T97" fmla="*/ 877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6" h="1371">
                  <a:moveTo>
                    <a:pt x="1425" y="290"/>
                  </a:moveTo>
                  <a:cubicBezTo>
                    <a:pt x="1425" y="588"/>
                    <a:pt x="1425" y="886"/>
                    <a:pt x="1425" y="1184"/>
                  </a:cubicBezTo>
                  <a:lnTo>
                    <a:pt x="1425" y="1184"/>
                  </a:lnTo>
                  <a:lnTo>
                    <a:pt x="1425" y="1184"/>
                  </a:lnTo>
                  <a:cubicBezTo>
                    <a:pt x="1425" y="1218"/>
                    <a:pt x="1417" y="1247"/>
                    <a:pt x="1400" y="1277"/>
                  </a:cubicBezTo>
                  <a:cubicBezTo>
                    <a:pt x="1383" y="1307"/>
                    <a:pt x="1362" y="1328"/>
                    <a:pt x="1332" y="1345"/>
                  </a:cubicBezTo>
                  <a:cubicBezTo>
                    <a:pt x="1304" y="1362"/>
                    <a:pt x="1276" y="1369"/>
                    <a:pt x="1244" y="1370"/>
                  </a:cubicBezTo>
                  <a:cubicBezTo>
                    <a:pt x="890" y="1370"/>
                    <a:pt x="535" y="1370"/>
                    <a:pt x="181" y="1370"/>
                  </a:cubicBezTo>
                  <a:lnTo>
                    <a:pt x="181" y="1370"/>
                  </a:lnTo>
                  <a:cubicBezTo>
                    <a:pt x="149" y="1369"/>
                    <a:pt x="121" y="1362"/>
                    <a:pt x="93" y="1345"/>
                  </a:cubicBezTo>
                  <a:cubicBezTo>
                    <a:pt x="63" y="1328"/>
                    <a:pt x="42" y="1307"/>
                    <a:pt x="25" y="1277"/>
                  </a:cubicBezTo>
                  <a:cubicBezTo>
                    <a:pt x="8" y="1247"/>
                    <a:pt x="0" y="1218"/>
                    <a:pt x="0" y="1184"/>
                  </a:cubicBezTo>
                  <a:lnTo>
                    <a:pt x="0" y="1184"/>
                  </a:lnTo>
                  <a:cubicBezTo>
                    <a:pt x="0" y="886"/>
                    <a:pt x="0" y="588"/>
                    <a:pt x="0" y="290"/>
                  </a:cubicBezTo>
                  <a:lnTo>
                    <a:pt x="0" y="290"/>
                  </a:lnTo>
                  <a:cubicBezTo>
                    <a:pt x="0" y="257"/>
                    <a:pt x="8" y="229"/>
                    <a:pt x="24" y="200"/>
                  </a:cubicBezTo>
                  <a:cubicBezTo>
                    <a:pt x="41" y="171"/>
                    <a:pt x="61" y="151"/>
                    <a:pt x="90" y="134"/>
                  </a:cubicBezTo>
                  <a:cubicBezTo>
                    <a:pt x="118" y="117"/>
                    <a:pt x="147" y="110"/>
                    <a:pt x="181" y="110"/>
                  </a:cubicBezTo>
                  <a:lnTo>
                    <a:pt x="181" y="110"/>
                  </a:lnTo>
                  <a:cubicBezTo>
                    <a:pt x="212" y="110"/>
                    <a:pt x="243" y="110"/>
                    <a:pt x="274" y="110"/>
                  </a:cubicBezTo>
                  <a:cubicBezTo>
                    <a:pt x="274" y="73"/>
                    <a:pt x="274" y="37"/>
                    <a:pt x="274" y="0"/>
                  </a:cubicBezTo>
                  <a:cubicBezTo>
                    <a:pt x="310" y="0"/>
                    <a:pt x="347" y="0"/>
                    <a:pt x="384" y="0"/>
                  </a:cubicBezTo>
                  <a:cubicBezTo>
                    <a:pt x="384" y="37"/>
                    <a:pt x="384" y="73"/>
                    <a:pt x="384" y="110"/>
                  </a:cubicBezTo>
                  <a:cubicBezTo>
                    <a:pt x="435" y="110"/>
                    <a:pt x="486" y="110"/>
                    <a:pt x="537" y="110"/>
                  </a:cubicBezTo>
                  <a:cubicBezTo>
                    <a:pt x="537" y="73"/>
                    <a:pt x="537" y="37"/>
                    <a:pt x="537" y="0"/>
                  </a:cubicBezTo>
                  <a:cubicBezTo>
                    <a:pt x="573" y="0"/>
                    <a:pt x="610" y="0"/>
                    <a:pt x="647" y="0"/>
                  </a:cubicBezTo>
                  <a:cubicBezTo>
                    <a:pt x="647" y="37"/>
                    <a:pt x="647" y="73"/>
                    <a:pt x="647" y="110"/>
                  </a:cubicBezTo>
                  <a:cubicBezTo>
                    <a:pt x="698" y="110"/>
                    <a:pt x="749" y="110"/>
                    <a:pt x="800" y="110"/>
                  </a:cubicBezTo>
                  <a:cubicBezTo>
                    <a:pt x="800" y="73"/>
                    <a:pt x="800" y="37"/>
                    <a:pt x="800" y="0"/>
                  </a:cubicBezTo>
                  <a:cubicBezTo>
                    <a:pt x="837" y="0"/>
                    <a:pt x="873" y="0"/>
                    <a:pt x="909" y="0"/>
                  </a:cubicBezTo>
                  <a:cubicBezTo>
                    <a:pt x="909" y="88"/>
                    <a:pt x="909" y="175"/>
                    <a:pt x="909" y="263"/>
                  </a:cubicBezTo>
                  <a:lnTo>
                    <a:pt x="909" y="263"/>
                  </a:lnTo>
                  <a:cubicBezTo>
                    <a:pt x="909" y="275"/>
                    <a:pt x="907" y="285"/>
                    <a:pt x="901" y="296"/>
                  </a:cubicBezTo>
                  <a:cubicBezTo>
                    <a:pt x="895" y="306"/>
                    <a:pt x="888" y="314"/>
                    <a:pt x="877" y="320"/>
                  </a:cubicBezTo>
                  <a:cubicBezTo>
                    <a:pt x="867" y="326"/>
                    <a:pt x="856" y="329"/>
                    <a:pt x="844" y="329"/>
                  </a:cubicBezTo>
                  <a:cubicBezTo>
                    <a:pt x="830" y="329"/>
                    <a:pt x="815" y="329"/>
                    <a:pt x="800" y="329"/>
                  </a:cubicBezTo>
                  <a:cubicBezTo>
                    <a:pt x="800" y="292"/>
                    <a:pt x="800" y="255"/>
                    <a:pt x="800" y="219"/>
                  </a:cubicBezTo>
                  <a:cubicBezTo>
                    <a:pt x="749" y="219"/>
                    <a:pt x="698" y="219"/>
                    <a:pt x="647" y="219"/>
                  </a:cubicBezTo>
                  <a:cubicBezTo>
                    <a:pt x="647" y="234"/>
                    <a:pt x="647" y="248"/>
                    <a:pt x="647" y="263"/>
                  </a:cubicBezTo>
                  <a:lnTo>
                    <a:pt x="647" y="263"/>
                  </a:lnTo>
                  <a:cubicBezTo>
                    <a:pt x="647" y="275"/>
                    <a:pt x="644" y="285"/>
                    <a:pt x="638" y="296"/>
                  </a:cubicBezTo>
                  <a:cubicBezTo>
                    <a:pt x="632" y="306"/>
                    <a:pt x="624" y="314"/>
                    <a:pt x="614" y="320"/>
                  </a:cubicBezTo>
                  <a:cubicBezTo>
                    <a:pt x="603" y="326"/>
                    <a:pt x="593" y="329"/>
                    <a:pt x="581" y="329"/>
                  </a:cubicBezTo>
                  <a:cubicBezTo>
                    <a:pt x="566" y="329"/>
                    <a:pt x="551" y="329"/>
                    <a:pt x="537" y="329"/>
                  </a:cubicBezTo>
                  <a:cubicBezTo>
                    <a:pt x="537" y="292"/>
                    <a:pt x="537" y="255"/>
                    <a:pt x="537" y="219"/>
                  </a:cubicBezTo>
                  <a:cubicBezTo>
                    <a:pt x="486" y="219"/>
                    <a:pt x="435" y="219"/>
                    <a:pt x="384" y="219"/>
                  </a:cubicBezTo>
                  <a:cubicBezTo>
                    <a:pt x="384" y="234"/>
                    <a:pt x="384" y="248"/>
                    <a:pt x="384" y="263"/>
                  </a:cubicBezTo>
                  <a:lnTo>
                    <a:pt x="384" y="263"/>
                  </a:lnTo>
                  <a:cubicBezTo>
                    <a:pt x="384" y="275"/>
                    <a:pt x="381" y="285"/>
                    <a:pt x="375" y="296"/>
                  </a:cubicBezTo>
                  <a:cubicBezTo>
                    <a:pt x="369" y="306"/>
                    <a:pt x="361" y="314"/>
                    <a:pt x="351" y="320"/>
                  </a:cubicBezTo>
                  <a:cubicBezTo>
                    <a:pt x="340" y="326"/>
                    <a:pt x="330" y="329"/>
                    <a:pt x="318" y="329"/>
                  </a:cubicBezTo>
                  <a:cubicBezTo>
                    <a:pt x="303" y="329"/>
                    <a:pt x="288" y="329"/>
                    <a:pt x="274" y="329"/>
                  </a:cubicBezTo>
                  <a:cubicBezTo>
                    <a:pt x="274" y="292"/>
                    <a:pt x="274" y="255"/>
                    <a:pt x="274" y="219"/>
                  </a:cubicBezTo>
                  <a:cubicBezTo>
                    <a:pt x="243" y="219"/>
                    <a:pt x="212" y="219"/>
                    <a:pt x="181" y="219"/>
                  </a:cubicBezTo>
                  <a:lnTo>
                    <a:pt x="181" y="219"/>
                  </a:lnTo>
                  <a:lnTo>
                    <a:pt x="181" y="219"/>
                  </a:lnTo>
                  <a:cubicBezTo>
                    <a:pt x="168" y="219"/>
                    <a:pt x="156" y="222"/>
                    <a:pt x="145" y="229"/>
                  </a:cubicBezTo>
                  <a:cubicBezTo>
                    <a:pt x="133" y="235"/>
                    <a:pt x="126" y="244"/>
                    <a:pt x="119" y="255"/>
                  </a:cubicBezTo>
                  <a:cubicBezTo>
                    <a:pt x="113" y="266"/>
                    <a:pt x="110" y="277"/>
                    <a:pt x="110" y="290"/>
                  </a:cubicBezTo>
                  <a:cubicBezTo>
                    <a:pt x="110" y="588"/>
                    <a:pt x="110" y="886"/>
                    <a:pt x="110" y="1184"/>
                  </a:cubicBezTo>
                  <a:lnTo>
                    <a:pt x="110" y="1184"/>
                  </a:lnTo>
                  <a:cubicBezTo>
                    <a:pt x="110" y="1198"/>
                    <a:pt x="113" y="1210"/>
                    <a:pt x="120" y="1222"/>
                  </a:cubicBezTo>
                  <a:cubicBezTo>
                    <a:pt x="127" y="1234"/>
                    <a:pt x="136" y="1243"/>
                    <a:pt x="148" y="1250"/>
                  </a:cubicBezTo>
                  <a:cubicBezTo>
                    <a:pt x="159" y="1256"/>
                    <a:pt x="169" y="1260"/>
                    <a:pt x="181" y="1260"/>
                  </a:cubicBezTo>
                  <a:cubicBezTo>
                    <a:pt x="535" y="1260"/>
                    <a:pt x="890" y="1260"/>
                    <a:pt x="1244" y="1260"/>
                  </a:cubicBezTo>
                  <a:lnTo>
                    <a:pt x="1244" y="1260"/>
                  </a:lnTo>
                  <a:cubicBezTo>
                    <a:pt x="1256" y="1260"/>
                    <a:pt x="1266" y="1256"/>
                    <a:pt x="1277" y="1250"/>
                  </a:cubicBezTo>
                  <a:cubicBezTo>
                    <a:pt x="1289" y="1243"/>
                    <a:pt x="1298" y="1234"/>
                    <a:pt x="1305" y="1222"/>
                  </a:cubicBezTo>
                  <a:cubicBezTo>
                    <a:pt x="1312" y="1210"/>
                    <a:pt x="1315" y="1198"/>
                    <a:pt x="1315" y="1184"/>
                  </a:cubicBezTo>
                  <a:cubicBezTo>
                    <a:pt x="1315" y="886"/>
                    <a:pt x="1315" y="588"/>
                    <a:pt x="1315" y="290"/>
                  </a:cubicBezTo>
                  <a:lnTo>
                    <a:pt x="1315" y="290"/>
                  </a:lnTo>
                  <a:cubicBezTo>
                    <a:pt x="1315" y="277"/>
                    <a:pt x="1312" y="266"/>
                    <a:pt x="1306" y="255"/>
                  </a:cubicBezTo>
                  <a:cubicBezTo>
                    <a:pt x="1299" y="244"/>
                    <a:pt x="1292" y="235"/>
                    <a:pt x="1280" y="229"/>
                  </a:cubicBezTo>
                  <a:cubicBezTo>
                    <a:pt x="1269" y="222"/>
                    <a:pt x="1257" y="219"/>
                    <a:pt x="1244" y="219"/>
                  </a:cubicBezTo>
                  <a:lnTo>
                    <a:pt x="1244" y="219"/>
                  </a:lnTo>
                  <a:cubicBezTo>
                    <a:pt x="1235" y="219"/>
                    <a:pt x="1226" y="219"/>
                    <a:pt x="1217" y="219"/>
                  </a:cubicBezTo>
                  <a:lnTo>
                    <a:pt x="1217" y="219"/>
                  </a:lnTo>
                  <a:cubicBezTo>
                    <a:pt x="1204" y="219"/>
                    <a:pt x="1195" y="217"/>
                    <a:pt x="1184" y="211"/>
                  </a:cubicBezTo>
                  <a:cubicBezTo>
                    <a:pt x="1174" y="205"/>
                    <a:pt x="1166" y="196"/>
                    <a:pt x="1160" y="186"/>
                  </a:cubicBezTo>
                  <a:cubicBezTo>
                    <a:pt x="1154" y="175"/>
                    <a:pt x="1151" y="166"/>
                    <a:pt x="1151" y="154"/>
                  </a:cubicBezTo>
                  <a:cubicBezTo>
                    <a:pt x="1151" y="139"/>
                    <a:pt x="1151" y="125"/>
                    <a:pt x="1151" y="110"/>
                  </a:cubicBezTo>
                  <a:cubicBezTo>
                    <a:pt x="1182" y="110"/>
                    <a:pt x="1213" y="110"/>
                    <a:pt x="1244" y="110"/>
                  </a:cubicBezTo>
                  <a:lnTo>
                    <a:pt x="1244" y="110"/>
                  </a:lnTo>
                  <a:lnTo>
                    <a:pt x="1244" y="110"/>
                  </a:lnTo>
                  <a:cubicBezTo>
                    <a:pt x="1278" y="110"/>
                    <a:pt x="1307" y="117"/>
                    <a:pt x="1335" y="134"/>
                  </a:cubicBezTo>
                  <a:cubicBezTo>
                    <a:pt x="1364" y="151"/>
                    <a:pt x="1384" y="171"/>
                    <a:pt x="1401" y="200"/>
                  </a:cubicBezTo>
                  <a:cubicBezTo>
                    <a:pt x="1417" y="229"/>
                    <a:pt x="1425" y="257"/>
                    <a:pt x="1425" y="290"/>
                  </a:cubicBezTo>
                  <a:close/>
                  <a:moveTo>
                    <a:pt x="869" y="548"/>
                  </a:moveTo>
                  <a:cubicBezTo>
                    <a:pt x="905" y="543"/>
                    <a:pt x="941" y="538"/>
                    <a:pt x="977" y="533"/>
                  </a:cubicBezTo>
                  <a:cubicBezTo>
                    <a:pt x="982" y="564"/>
                    <a:pt x="987" y="596"/>
                    <a:pt x="991" y="628"/>
                  </a:cubicBezTo>
                  <a:cubicBezTo>
                    <a:pt x="1017" y="648"/>
                    <a:pt x="1042" y="668"/>
                    <a:pt x="1067" y="688"/>
                  </a:cubicBezTo>
                  <a:cubicBezTo>
                    <a:pt x="1045" y="716"/>
                    <a:pt x="1022" y="745"/>
                    <a:pt x="999" y="773"/>
                  </a:cubicBezTo>
                  <a:cubicBezTo>
                    <a:pt x="978" y="757"/>
                    <a:pt x="957" y="740"/>
                    <a:pt x="935" y="723"/>
                  </a:cubicBezTo>
                  <a:cubicBezTo>
                    <a:pt x="924" y="730"/>
                    <a:pt x="912" y="737"/>
                    <a:pt x="900" y="743"/>
                  </a:cubicBezTo>
                  <a:cubicBezTo>
                    <a:pt x="900" y="774"/>
                    <a:pt x="900" y="804"/>
                    <a:pt x="900" y="834"/>
                  </a:cubicBezTo>
                  <a:cubicBezTo>
                    <a:pt x="912" y="841"/>
                    <a:pt x="924" y="848"/>
                    <a:pt x="935" y="854"/>
                  </a:cubicBezTo>
                  <a:cubicBezTo>
                    <a:pt x="957" y="838"/>
                    <a:pt x="978" y="821"/>
                    <a:pt x="999" y="804"/>
                  </a:cubicBezTo>
                  <a:cubicBezTo>
                    <a:pt x="1022" y="833"/>
                    <a:pt x="1045" y="862"/>
                    <a:pt x="1067" y="890"/>
                  </a:cubicBezTo>
                  <a:cubicBezTo>
                    <a:pt x="1042" y="910"/>
                    <a:pt x="1017" y="930"/>
                    <a:pt x="991" y="950"/>
                  </a:cubicBezTo>
                  <a:cubicBezTo>
                    <a:pt x="987" y="982"/>
                    <a:pt x="982" y="1014"/>
                    <a:pt x="977" y="1045"/>
                  </a:cubicBezTo>
                  <a:cubicBezTo>
                    <a:pt x="941" y="1040"/>
                    <a:pt x="905" y="1035"/>
                    <a:pt x="869" y="1030"/>
                  </a:cubicBezTo>
                  <a:cubicBezTo>
                    <a:pt x="873" y="1004"/>
                    <a:pt x="877" y="977"/>
                    <a:pt x="880" y="950"/>
                  </a:cubicBezTo>
                  <a:cubicBezTo>
                    <a:pt x="869" y="944"/>
                    <a:pt x="857" y="937"/>
                    <a:pt x="845" y="930"/>
                  </a:cubicBezTo>
                  <a:cubicBezTo>
                    <a:pt x="819" y="945"/>
                    <a:pt x="793" y="960"/>
                    <a:pt x="767" y="974"/>
                  </a:cubicBezTo>
                  <a:cubicBezTo>
                    <a:pt x="767" y="988"/>
                    <a:pt x="767" y="1002"/>
                    <a:pt x="767" y="1015"/>
                  </a:cubicBezTo>
                  <a:cubicBezTo>
                    <a:pt x="792" y="1025"/>
                    <a:pt x="817" y="1035"/>
                    <a:pt x="842" y="1045"/>
                  </a:cubicBezTo>
                  <a:cubicBezTo>
                    <a:pt x="829" y="1079"/>
                    <a:pt x="815" y="1113"/>
                    <a:pt x="801" y="1146"/>
                  </a:cubicBezTo>
                  <a:cubicBezTo>
                    <a:pt x="772" y="1135"/>
                    <a:pt x="742" y="1123"/>
                    <a:pt x="713" y="1111"/>
                  </a:cubicBezTo>
                  <a:cubicBezTo>
                    <a:pt x="683" y="1123"/>
                    <a:pt x="653" y="1135"/>
                    <a:pt x="624" y="1147"/>
                  </a:cubicBezTo>
                  <a:cubicBezTo>
                    <a:pt x="610" y="1113"/>
                    <a:pt x="596" y="1079"/>
                    <a:pt x="583" y="1045"/>
                  </a:cubicBezTo>
                  <a:cubicBezTo>
                    <a:pt x="608" y="1035"/>
                    <a:pt x="633" y="1025"/>
                    <a:pt x="658" y="1015"/>
                  </a:cubicBezTo>
                  <a:cubicBezTo>
                    <a:pt x="658" y="1002"/>
                    <a:pt x="658" y="988"/>
                    <a:pt x="658" y="974"/>
                  </a:cubicBezTo>
                  <a:cubicBezTo>
                    <a:pt x="632" y="960"/>
                    <a:pt x="606" y="945"/>
                    <a:pt x="580" y="930"/>
                  </a:cubicBezTo>
                  <a:cubicBezTo>
                    <a:pt x="568" y="937"/>
                    <a:pt x="556" y="944"/>
                    <a:pt x="545" y="950"/>
                  </a:cubicBezTo>
                  <a:cubicBezTo>
                    <a:pt x="548" y="977"/>
                    <a:pt x="552" y="1004"/>
                    <a:pt x="556" y="1030"/>
                  </a:cubicBezTo>
                  <a:cubicBezTo>
                    <a:pt x="519" y="1036"/>
                    <a:pt x="482" y="1041"/>
                    <a:pt x="446" y="1046"/>
                  </a:cubicBezTo>
                  <a:cubicBezTo>
                    <a:pt x="441" y="1015"/>
                    <a:pt x="437" y="983"/>
                    <a:pt x="433" y="951"/>
                  </a:cubicBezTo>
                  <a:cubicBezTo>
                    <a:pt x="407" y="931"/>
                    <a:pt x="382" y="911"/>
                    <a:pt x="357" y="891"/>
                  </a:cubicBezTo>
                  <a:cubicBezTo>
                    <a:pt x="379" y="863"/>
                    <a:pt x="402" y="834"/>
                    <a:pt x="425" y="805"/>
                  </a:cubicBezTo>
                  <a:cubicBezTo>
                    <a:pt x="446" y="822"/>
                    <a:pt x="468" y="839"/>
                    <a:pt x="490" y="855"/>
                  </a:cubicBezTo>
                  <a:cubicBezTo>
                    <a:pt x="501" y="848"/>
                    <a:pt x="513" y="841"/>
                    <a:pt x="525" y="834"/>
                  </a:cubicBezTo>
                  <a:cubicBezTo>
                    <a:pt x="525" y="804"/>
                    <a:pt x="525" y="774"/>
                    <a:pt x="525" y="744"/>
                  </a:cubicBezTo>
                  <a:cubicBezTo>
                    <a:pt x="513" y="737"/>
                    <a:pt x="501" y="730"/>
                    <a:pt x="490" y="723"/>
                  </a:cubicBezTo>
                  <a:cubicBezTo>
                    <a:pt x="468" y="740"/>
                    <a:pt x="447" y="757"/>
                    <a:pt x="426" y="773"/>
                  </a:cubicBezTo>
                  <a:cubicBezTo>
                    <a:pt x="403" y="745"/>
                    <a:pt x="380" y="716"/>
                    <a:pt x="358" y="688"/>
                  </a:cubicBezTo>
                  <a:cubicBezTo>
                    <a:pt x="383" y="668"/>
                    <a:pt x="408" y="648"/>
                    <a:pt x="434" y="628"/>
                  </a:cubicBezTo>
                  <a:cubicBezTo>
                    <a:pt x="438" y="596"/>
                    <a:pt x="443" y="564"/>
                    <a:pt x="448" y="533"/>
                  </a:cubicBezTo>
                  <a:cubicBezTo>
                    <a:pt x="484" y="538"/>
                    <a:pt x="520" y="543"/>
                    <a:pt x="557" y="549"/>
                  </a:cubicBezTo>
                  <a:cubicBezTo>
                    <a:pt x="553" y="575"/>
                    <a:pt x="549" y="602"/>
                    <a:pt x="546" y="629"/>
                  </a:cubicBezTo>
                  <a:cubicBezTo>
                    <a:pt x="557" y="635"/>
                    <a:pt x="569" y="642"/>
                    <a:pt x="581" y="649"/>
                  </a:cubicBezTo>
                  <a:cubicBezTo>
                    <a:pt x="607" y="634"/>
                    <a:pt x="633" y="620"/>
                    <a:pt x="659" y="606"/>
                  </a:cubicBezTo>
                  <a:cubicBezTo>
                    <a:pt x="659" y="592"/>
                    <a:pt x="659" y="578"/>
                    <a:pt x="659" y="564"/>
                  </a:cubicBezTo>
                  <a:cubicBezTo>
                    <a:pt x="634" y="554"/>
                    <a:pt x="609" y="544"/>
                    <a:pt x="584" y="534"/>
                  </a:cubicBezTo>
                  <a:cubicBezTo>
                    <a:pt x="597" y="500"/>
                    <a:pt x="611" y="466"/>
                    <a:pt x="625" y="432"/>
                  </a:cubicBezTo>
                  <a:cubicBezTo>
                    <a:pt x="654" y="444"/>
                    <a:pt x="683" y="456"/>
                    <a:pt x="713" y="468"/>
                  </a:cubicBezTo>
                  <a:cubicBezTo>
                    <a:pt x="742" y="456"/>
                    <a:pt x="772" y="444"/>
                    <a:pt x="801" y="432"/>
                  </a:cubicBezTo>
                  <a:cubicBezTo>
                    <a:pt x="815" y="466"/>
                    <a:pt x="829" y="500"/>
                    <a:pt x="842" y="534"/>
                  </a:cubicBezTo>
                  <a:cubicBezTo>
                    <a:pt x="817" y="544"/>
                    <a:pt x="792" y="554"/>
                    <a:pt x="767" y="564"/>
                  </a:cubicBezTo>
                  <a:cubicBezTo>
                    <a:pt x="767" y="577"/>
                    <a:pt x="767" y="591"/>
                    <a:pt x="767" y="605"/>
                  </a:cubicBezTo>
                  <a:cubicBezTo>
                    <a:pt x="793" y="619"/>
                    <a:pt x="819" y="634"/>
                    <a:pt x="845" y="649"/>
                  </a:cubicBezTo>
                  <a:cubicBezTo>
                    <a:pt x="857" y="642"/>
                    <a:pt x="869" y="635"/>
                    <a:pt x="880" y="628"/>
                  </a:cubicBezTo>
                  <a:cubicBezTo>
                    <a:pt x="877" y="601"/>
                    <a:pt x="873" y="574"/>
                    <a:pt x="869" y="548"/>
                  </a:cubicBezTo>
                  <a:close/>
                  <a:moveTo>
                    <a:pt x="790" y="743"/>
                  </a:moveTo>
                  <a:cubicBezTo>
                    <a:pt x="764" y="729"/>
                    <a:pt x="738" y="714"/>
                    <a:pt x="713" y="700"/>
                  </a:cubicBezTo>
                  <a:cubicBezTo>
                    <a:pt x="687" y="714"/>
                    <a:pt x="661" y="729"/>
                    <a:pt x="635" y="743"/>
                  </a:cubicBezTo>
                  <a:cubicBezTo>
                    <a:pt x="635" y="773"/>
                    <a:pt x="635" y="803"/>
                    <a:pt x="635" y="833"/>
                  </a:cubicBezTo>
                  <a:cubicBezTo>
                    <a:pt x="661" y="848"/>
                    <a:pt x="687" y="863"/>
                    <a:pt x="713" y="877"/>
                  </a:cubicBezTo>
                  <a:cubicBezTo>
                    <a:pt x="738" y="863"/>
                    <a:pt x="764" y="848"/>
                    <a:pt x="790" y="833"/>
                  </a:cubicBezTo>
                  <a:cubicBezTo>
                    <a:pt x="790" y="803"/>
                    <a:pt x="790" y="773"/>
                    <a:pt x="790" y="743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99" name="Group 103">
            <a:extLst>
              <a:ext uri="{FF2B5EF4-FFF2-40B4-BE49-F238E27FC236}">
                <a16:creationId xmlns:a16="http://schemas.microsoft.com/office/drawing/2014/main" id="{DCEBF5F3-EBC4-D242-8E30-40B10E95CA6F}"/>
              </a:ext>
            </a:extLst>
          </p:cNvPr>
          <p:cNvGrpSpPr>
            <a:grpSpLocks/>
          </p:cNvGrpSpPr>
          <p:nvPr/>
        </p:nvGrpSpPr>
        <p:grpSpPr bwMode="auto">
          <a:xfrm>
            <a:off x="6450328" y="794202"/>
            <a:ext cx="463680" cy="463680"/>
            <a:chOff x="4663" y="200"/>
            <a:chExt cx="322" cy="322"/>
          </a:xfrm>
        </p:grpSpPr>
        <p:sp>
          <p:nvSpPr>
            <p:cNvPr id="4200" name="Freeform 104">
              <a:extLst>
                <a:ext uri="{FF2B5EF4-FFF2-40B4-BE49-F238E27FC236}">
                  <a16:creationId xmlns:a16="http://schemas.microsoft.com/office/drawing/2014/main" id="{69B6A901-9548-7F4A-BD6F-1F9C0F0F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00"/>
              <a:ext cx="322" cy="322"/>
            </a:xfrm>
            <a:custGeom>
              <a:avLst/>
              <a:gdLst>
                <a:gd name="T0" fmla="*/ 210 w 1425"/>
                <a:gd name="T1" fmla="*/ 1425 h 1426"/>
                <a:gd name="T2" fmla="*/ 105 w 1425"/>
                <a:gd name="T3" fmla="*/ 1397 h 1426"/>
                <a:gd name="T4" fmla="*/ 0 w 1425"/>
                <a:gd name="T5" fmla="*/ 1214 h 1426"/>
                <a:gd name="T6" fmla="*/ 0 w 1425"/>
                <a:gd name="T7" fmla="*/ 211 h 1426"/>
                <a:gd name="T8" fmla="*/ 0 w 1425"/>
                <a:gd name="T9" fmla="*/ 211 h 1426"/>
                <a:gd name="T10" fmla="*/ 105 w 1425"/>
                <a:gd name="T11" fmla="*/ 28 h 1426"/>
                <a:gd name="T12" fmla="*/ 1215 w 1425"/>
                <a:gd name="T13" fmla="*/ 0 h 1426"/>
                <a:gd name="T14" fmla="*/ 1319 w 1425"/>
                <a:gd name="T15" fmla="*/ 28 h 1426"/>
                <a:gd name="T16" fmla="*/ 1424 w 1425"/>
                <a:gd name="T17" fmla="*/ 211 h 1426"/>
                <a:gd name="T18" fmla="*/ 1424 w 1425"/>
                <a:gd name="T19" fmla="*/ 303 h 1426"/>
                <a:gd name="T20" fmla="*/ 1380 w 1425"/>
                <a:gd name="T21" fmla="*/ 1214 h 1426"/>
                <a:gd name="T22" fmla="*/ 1348 w 1425"/>
                <a:gd name="T23" fmla="*/ 1205 h 1426"/>
                <a:gd name="T24" fmla="*/ 1315 w 1425"/>
                <a:gd name="T25" fmla="*/ 1148 h 1426"/>
                <a:gd name="T26" fmla="*/ 1315 w 1425"/>
                <a:gd name="T27" fmla="*/ 212 h 1426"/>
                <a:gd name="T28" fmla="*/ 1301 w 1425"/>
                <a:gd name="T29" fmla="*/ 160 h 1426"/>
                <a:gd name="T30" fmla="*/ 1215 w 1425"/>
                <a:gd name="T31" fmla="*/ 110 h 1426"/>
                <a:gd name="T32" fmla="*/ 210 w 1425"/>
                <a:gd name="T33" fmla="*/ 110 h 1426"/>
                <a:gd name="T34" fmla="*/ 123 w 1425"/>
                <a:gd name="T35" fmla="*/ 160 h 1426"/>
                <a:gd name="T36" fmla="*/ 110 w 1425"/>
                <a:gd name="T37" fmla="*/ 211 h 1426"/>
                <a:gd name="T38" fmla="*/ 110 w 1425"/>
                <a:gd name="T39" fmla="*/ 1214 h 1426"/>
                <a:gd name="T40" fmla="*/ 123 w 1425"/>
                <a:gd name="T41" fmla="*/ 1265 h 1426"/>
                <a:gd name="T42" fmla="*/ 210 w 1425"/>
                <a:gd name="T43" fmla="*/ 1315 h 1426"/>
                <a:gd name="T44" fmla="*/ 1149 w 1425"/>
                <a:gd name="T45" fmla="*/ 1315 h 1426"/>
                <a:gd name="T46" fmla="*/ 1206 w 1425"/>
                <a:gd name="T47" fmla="*/ 1348 h 1426"/>
                <a:gd name="T48" fmla="*/ 1215 w 1425"/>
                <a:gd name="T49" fmla="*/ 1381 h 1426"/>
                <a:gd name="T50" fmla="*/ 532 w 1425"/>
                <a:gd name="T51" fmla="*/ 1058 h 1426"/>
                <a:gd name="T52" fmla="*/ 1075 w 1425"/>
                <a:gd name="T53" fmla="*/ 744 h 1426"/>
                <a:gd name="T54" fmla="*/ 1102 w 1425"/>
                <a:gd name="T55" fmla="*/ 698 h 1426"/>
                <a:gd name="T56" fmla="*/ 1075 w 1425"/>
                <a:gd name="T57" fmla="*/ 650 h 1426"/>
                <a:gd name="T58" fmla="*/ 532 w 1425"/>
                <a:gd name="T59" fmla="*/ 336 h 1426"/>
                <a:gd name="T60" fmla="*/ 505 w 1425"/>
                <a:gd name="T61" fmla="*/ 329 h 1426"/>
                <a:gd name="T62" fmla="*/ 457 w 1425"/>
                <a:gd name="T63" fmla="*/ 356 h 1426"/>
                <a:gd name="T64" fmla="*/ 450 w 1425"/>
                <a:gd name="T65" fmla="*/ 384 h 1426"/>
                <a:gd name="T66" fmla="*/ 450 w 1425"/>
                <a:gd name="T67" fmla="*/ 1011 h 1426"/>
                <a:gd name="T68" fmla="*/ 477 w 1425"/>
                <a:gd name="T69" fmla="*/ 1058 h 1426"/>
                <a:gd name="T70" fmla="*/ 477 w 1425"/>
                <a:gd name="T71" fmla="*/ 1058 h 1426"/>
                <a:gd name="T72" fmla="*/ 505 w 1425"/>
                <a:gd name="T73" fmla="*/ 1066 h 1426"/>
                <a:gd name="T74" fmla="*/ 532 w 1425"/>
                <a:gd name="T75" fmla="*/ 1058 h 1426"/>
                <a:gd name="T76" fmla="*/ 559 w 1425"/>
                <a:gd name="T77" fmla="*/ 916 h 1426"/>
                <a:gd name="T78" fmla="*/ 938 w 1425"/>
                <a:gd name="T79" fmla="*/ 69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5" h="1426">
                  <a:moveTo>
                    <a:pt x="1215" y="1425"/>
                  </a:moveTo>
                  <a:cubicBezTo>
                    <a:pt x="880" y="1425"/>
                    <a:pt x="545" y="1425"/>
                    <a:pt x="210" y="1425"/>
                  </a:cubicBezTo>
                  <a:lnTo>
                    <a:pt x="210" y="1425"/>
                  </a:lnTo>
                  <a:cubicBezTo>
                    <a:pt x="171" y="1425"/>
                    <a:pt x="139" y="1417"/>
                    <a:pt x="105" y="1397"/>
                  </a:cubicBezTo>
                  <a:cubicBezTo>
                    <a:pt x="72" y="1378"/>
                    <a:pt x="47" y="1354"/>
                    <a:pt x="28" y="1320"/>
                  </a:cubicBezTo>
                  <a:cubicBezTo>
                    <a:pt x="8" y="1287"/>
                    <a:pt x="0" y="1253"/>
                    <a:pt x="0" y="1214"/>
                  </a:cubicBezTo>
                  <a:lnTo>
                    <a:pt x="0" y="1214"/>
                  </a:lnTo>
                  <a:cubicBezTo>
                    <a:pt x="0" y="880"/>
                    <a:pt x="0" y="545"/>
                    <a:pt x="0" y="211"/>
                  </a:cubicBezTo>
                  <a:lnTo>
                    <a:pt x="0" y="211"/>
                  </a:lnTo>
                  <a:lnTo>
                    <a:pt x="0" y="211"/>
                  </a:lnTo>
                  <a:cubicBezTo>
                    <a:pt x="0" y="172"/>
                    <a:pt x="8" y="138"/>
                    <a:pt x="28" y="105"/>
                  </a:cubicBezTo>
                  <a:cubicBezTo>
                    <a:pt x="47" y="71"/>
                    <a:pt x="72" y="47"/>
                    <a:pt x="105" y="28"/>
                  </a:cubicBezTo>
                  <a:cubicBezTo>
                    <a:pt x="139" y="8"/>
                    <a:pt x="171" y="0"/>
                    <a:pt x="210" y="0"/>
                  </a:cubicBezTo>
                  <a:cubicBezTo>
                    <a:pt x="545" y="0"/>
                    <a:pt x="880" y="0"/>
                    <a:pt x="1215" y="0"/>
                  </a:cubicBezTo>
                  <a:lnTo>
                    <a:pt x="1215" y="0"/>
                  </a:lnTo>
                  <a:cubicBezTo>
                    <a:pt x="1253" y="0"/>
                    <a:pt x="1286" y="9"/>
                    <a:pt x="1319" y="28"/>
                  </a:cubicBezTo>
                  <a:cubicBezTo>
                    <a:pt x="1353" y="48"/>
                    <a:pt x="1377" y="71"/>
                    <a:pt x="1396" y="105"/>
                  </a:cubicBezTo>
                  <a:cubicBezTo>
                    <a:pt x="1416" y="138"/>
                    <a:pt x="1424" y="172"/>
                    <a:pt x="1424" y="211"/>
                  </a:cubicBezTo>
                  <a:lnTo>
                    <a:pt x="1424" y="211"/>
                  </a:lnTo>
                  <a:cubicBezTo>
                    <a:pt x="1424" y="241"/>
                    <a:pt x="1424" y="272"/>
                    <a:pt x="1424" y="303"/>
                  </a:cubicBezTo>
                  <a:cubicBezTo>
                    <a:pt x="1424" y="607"/>
                    <a:pt x="1424" y="910"/>
                    <a:pt x="1424" y="1214"/>
                  </a:cubicBezTo>
                  <a:cubicBezTo>
                    <a:pt x="1409" y="1214"/>
                    <a:pt x="1395" y="1214"/>
                    <a:pt x="1380" y="1214"/>
                  </a:cubicBezTo>
                  <a:lnTo>
                    <a:pt x="1380" y="1214"/>
                  </a:lnTo>
                  <a:cubicBezTo>
                    <a:pt x="1368" y="1214"/>
                    <a:pt x="1359" y="1211"/>
                    <a:pt x="1348" y="1205"/>
                  </a:cubicBezTo>
                  <a:cubicBezTo>
                    <a:pt x="1338" y="1199"/>
                    <a:pt x="1330" y="1192"/>
                    <a:pt x="1323" y="1181"/>
                  </a:cubicBezTo>
                  <a:cubicBezTo>
                    <a:pt x="1317" y="1171"/>
                    <a:pt x="1315" y="1160"/>
                    <a:pt x="1315" y="1148"/>
                  </a:cubicBezTo>
                  <a:cubicBezTo>
                    <a:pt x="1315" y="836"/>
                    <a:pt x="1315" y="524"/>
                    <a:pt x="1315" y="212"/>
                  </a:cubicBezTo>
                  <a:lnTo>
                    <a:pt x="1315" y="212"/>
                  </a:lnTo>
                  <a:cubicBezTo>
                    <a:pt x="1315" y="211"/>
                    <a:pt x="1315" y="211"/>
                    <a:pt x="1315" y="211"/>
                  </a:cubicBezTo>
                  <a:cubicBezTo>
                    <a:pt x="1315" y="192"/>
                    <a:pt x="1310" y="176"/>
                    <a:pt x="1301" y="160"/>
                  </a:cubicBezTo>
                  <a:cubicBezTo>
                    <a:pt x="1292" y="144"/>
                    <a:pt x="1280" y="132"/>
                    <a:pt x="1264" y="123"/>
                  </a:cubicBezTo>
                  <a:cubicBezTo>
                    <a:pt x="1248" y="114"/>
                    <a:pt x="1233" y="110"/>
                    <a:pt x="1215" y="110"/>
                  </a:cubicBezTo>
                  <a:cubicBezTo>
                    <a:pt x="880" y="110"/>
                    <a:pt x="545" y="110"/>
                    <a:pt x="210" y="110"/>
                  </a:cubicBezTo>
                  <a:lnTo>
                    <a:pt x="210" y="110"/>
                  </a:lnTo>
                  <a:cubicBezTo>
                    <a:pt x="191" y="110"/>
                    <a:pt x="176" y="114"/>
                    <a:pt x="160" y="123"/>
                  </a:cubicBezTo>
                  <a:cubicBezTo>
                    <a:pt x="144" y="132"/>
                    <a:pt x="132" y="144"/>
                    <a:pt x="123" y="160"/>
                  </a:cubicBezTo>
                  <a:cubicBezTo>
                    <a:pt x="114" y="176"/>
                    <a:pt x="110" y="192"/>
                    <a:pt x="110" y="211"/>
                  </a:cubicBezTo>
                  <a:lnTo>
                    <a:pt x="110" y="211"/>
                  </a:lnTo>
                  <a:cubicBezTo>
                    <a:pt x="110" y="545"/>
                    <a:pt x="110" y="880"/>
                    <a:pt x="110" y="1214"/>
                  </a:cubicBezTo>
                  <a:lnTo>
                    <a:pt x="110" y="1214"/>
                  </a:lnTo>
                  <a:lnTo>
                    <a:pt x="110" y="1214"/>
                  </a:lnTo>
                  <a:cubicBezTo>
                    <a:pt x="110" y="1233"/>
                    <a:pt x="114" y="1249"/>
                    <a:pt x="123" y="1265"/>
                  </a:cubicBezTo>
                  <a:cubicBezTo>
                    <a:pt x="132" y="1281"/>
                    <a:pt x="144" y="1293"/>
                    <a:pt x="160" y="1302"/>
                  </a:cubicBezTo>
                  <a:cubicBezTo>
                    <a:pt x="176" y="1311"/>
                    <a:pt x="191" y="1315"/>
                    <a:pt x="210" y="1315"/>
                  </a:cubicBezTo>
                  <a:cubicBezTo>
                    <a:pt x="523" y="1315"/>
                    <a:pt x="836" y="1315"/>
                    <a:pt x="1149" y="1315"/>
                  </a:cubicBezTo>
                  <a:lnTo>
                    <a:pt x="1149" y="1315"/>
                  </a:lnTo>
                  <a:cubicBezTo>
                    <a:pt x="1161" y="1315"/>
                    <a:pt x="1172" y="1318"/>
                    <a:pt x="1182" y="1324"/>
                  </a:cubicBezTo>
                  <a:cubicBezTo>
                    <a:pt x="1193" y="1330"/>
                    <a:pt x="1200" y="1338"/>
                    <a:pt x="1206" y="1348"/>
                  </a:cubicBezTo>
                  <a:cubicBezTo>
                    <a:pt x="1212" y="1359"/>
                    <a:pt x="1215" y="1369"/>
                    <a:pt x="1215" y="1381"/>
                  </a:cubicBezTo>
                  <a:lnTo>
                    <a:pt x="1215" y="1381"/>
                  </a:lnTo>
                  <a:cubicBezTo>
                    <a:pt x="1215" y="1396"/>
                    <a:pt x="1215" y="1410"/>
                    <a:pt x="1215" y="1425"/>
                  </a:cubicBezTo>
                  <a:close/>
                  <a:moveTo>
                    <a:pt x="532" y="1058"/>
                  </a:moveTo>
                  <a:cubicBezTo>
                    <a:pt x="713" y="954"/>
                    <a:pt x="894" y="849"/>
                    <a:pt x="1075" y="744"/>
                  </a:cubicBezTo>
                  <a:lnTo>
                    <a:pt x="1075" y="744"/>
                  </a:lnTo>
                  <a:cubicBezTo>
                    <a:pt x="1084" y="739"/>
                    <a:pt x="1090" y="733"/>
                    <a:pt x="1095" y="724"/>
                  </a:cubicBezTo>
                  <a:cubicBezTo>
                    <a:pt x="1100" y="716"/>
                    <a:pt x="1102" y="708"/>
                    <a:pt x="1102" y="698"/>
                  </a:cubicBezTo>
                  <a:cubicBezTo>
                    <a:pt x="1102" y="688"/>
                    <a:pt x="1100" y="679"/>
                    <a:pt x="1095" y="671"/>
                  </a:cubicBezTo>
                  <a:cubicBezTo>
                    <a:pt x="1090" y="662"/>
                    <a:pt x="1084" y="656"/>
                    <a:pt x="1075" y="650"/>
                  </a:cubicBezTo>
                  <a:cubicBezTo>
                    <a:pt x="894" y="545"/>
                    <a:pt x="713" y="440"/>
                    <a:pt x="532" y="336"/>
                  </a:cubicBezTo>
                  <a:lnTo>
                    <a:pt x="532" y="336"/>
                  </a:lnTo>
                  <a:lnTo>
                    <a:pt x="532" y="336"/>
                  </a:lnTo>
                  <a:cubicBezTo>
                    <a:pt x="523" y="331"/>
                    <a:pt x="515" y="329"/>
                    <a:pt x="505" y="329"/>
                  </a:cubicBezTo>
                  <a:cubicBezTo>
                    <a:pt x="494" y="329"/>
                    <a:pt x="486" y="331"/>
                    <a:pt x="477" y="336"/>
                  </a:cubicBezTo>
                  <a:cubicBezTo>
                    <a:pt x="468" y="341"/>
                    <a:pt x="462" y="347"/>
                    <a:pt x="457" y="356"/>
                  </a:cubicBezTo>
                  <a:cubicBezTo>
                    <a:pt x="452" y="364"/>
                    <a:pt x="450" y="374"/>
                    <a:pt x="450" y="384"/>
                  </a:cubicBezTo>
                  <a:lnTo>
                    <a:pt x="450" y="384"/>
                  </a:lnTo>
                  <a:cubicBezTo>
                    <a:pt x="450" y="593"/>
                    <a:pt x="450" y="802"/>
                    <a:pt x="450" y="1011"/>
                  </a:cubicBezTo>
                  <a:lnTo>
                    <a:pt x="450" y="1011"/>
                  </a:lnTo>
                  <a:cubicBezTo>
                    <a:pt x="450" y="1021"/>
                    <a:pt x="452" y="1030"/>
                    <a:pt x="457" y="1038"/>
                  </a:cubicBezTo>
                  <a:cubicBezTo>
                    <a:pt x="462" y="1047"/>
                    <a:pt x="468" y="1053"/>
                    <a:pt x="477" y="1058"/>
                  </a:cubicBezTo>
                  <a:lnTo>
                    <a:pt x="477" y="1058"/>
                  </a:lnTo>
                  <a:lnTo>
                    <a:pt x="477" y="1058"/>
                  </a:lnTo>
                  <a:cubicBezTo>
                    <a:pt x="477" y="1059"/>
                    <a:pt x="477" y="1059"/>
                    <a:pt x="477" y="1059"/>
                  </a:cubicBezTo>
                  <a:cubicBezTo>
                    <a:pt x="486" y="1064"/>
                    <a:pt x="495" y="1066"/>
                    <a:pt x="505" y="1066"/>
                  </a:cubicBezTo>
                  <a:cubicBezTo>
                    <a:pt x="515" y="1066"/>
                    <a:pt x="523" y="1064"/>
                    <a:pt x="532" y="1059"/>
                  </a:cubicBezTo>
                  <a:cubicBezTo>
                    <a:pt x="532" y="1059"/>
                    <a:pt x="532" y="1059"/>
                    <a:pt x="532" y="1058"/>
                  </a:cubicBezTo>
                  <a:close/>
                  <a:moveTo>
                    <a:pt x="938" y="698"/>
                  </a:moveTo>
                  <a:cubicBezTo>
                    <a:pt x="812" y="770"/>
                    <a:pt x="685" y="843"/>
                    <a:pt x="559" y="916"/>
                  </a:cubicBezTo>
                  <a:cubicBezTo>
                    <a:pt x="559" y="770"/>
                    <a:pt x="559" y="624"/>
                    <a:pt x="559" y="478"/>
                  </a:cubicBezTo>
                  <a:cubicBezTo>
                    <a:pt x="685" y="551"/>
                    <a:pt x="812" y="624"/>
                    <a:pt x="938" y="698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01" name="Group 105">
            <a:extLst>
              <a:ext uri="{FF2B5EF4-FFF2-40B4-BE49-F238E27FC236}">
                <a16:creationId xmlns:a16="http://schemas.microsoft.com/office/drawing/2014/main" id="{82967909-3EA3-8E41-A3C2-4C034700E4CD}"/>
              </a:ext>
            </a:extLst>
          </p:cNvPr>
          <p:cNvGrpSpPr>
            <a:grpSpLocks/>
          </p:cNvGrpSpPr>
          <p:nvPr/>
        </p:nvGrpSpPr>
        <p:grpSpPr bwMode="auto">
          <a:xfrm>
            <a:off x="7339712" y="799242"/>
            <a:ext cx="430560" cy="453600"/>
            <a:chOff x="679" y="204"/>
            <a:chExt cx="299" cy="315"/>
          </a:xfrm>
        </p:grpSpPr>
        <p:sp>
          <p:nvSpPr>
            <p:cNvPr id="4202" name="Freeform 106">
              <a:extLst>
                <a:ext uri="{FF2B5EF4-FFF2-40B4-BE49-F238E27FC236}">
                  <a16:creationId xmlns:a16="http://schemas.microsoft.com/office/drawing/2014/main" id="{726DFA81-F992-804A-8B66-04C100F2D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204"/>
              <a:ext cx="299" cy="315"/>
            </a:xfrm>
            <a:custGeom>
              <a:avLst/>
              <a:gdLst>
                <a:gd name="T0" fmla="*/ 674 w 1322"/>
                <a:gd name="T1" fmla="*/ 1393 h 1394"/>
                <a:gd name="T2" fmla="*/ 16 w 1322"/>
                <a:gd name="T3" fmla="*/ 735 h 1394"/>
                <a:gd name="T4" fmla="*/ 16 w 1322"/>
                <a:gd name="T5" fmla="*/ 735 h 1394"/>
                <a:gd name="T6" fmla="*/ 7 w 1322"/>
                <a:gd name="T7" fmla="*/ 724 h 1394"/>
                <a:gd name="T8" fmla="*/ 0 w 1322"/>
                <a:gd name="T9" fmla="*/ 697 h 1394"/>
                <a:gd name="T10" fmla="*/ 7 w 1322"/>
                <a:gd name="T11" fmla="*/ 669 h 1394"/>
                <a:gd name="T12" fmla="*/ 16 w 1322"/>
                <a:gd name="T13" fmla="*/ 658 h 1394"/>
                <a:gd name="T14" fmla="*/ 674 w 1322"/>
                <a:gd name="T15" fmla="*/ 0 h 1394"/>
                <a:gd name="T16" fmla="*/ 751 w 1322"/>
                <a:gd name="T17" fmla="*/ 78 h 1394"/>
                <a:gd name="T18" fmla="*/ 132 w 1322"/>
                <a:gd name="T19" fmla="*/ 697 h 1394"/>
                <a:gd name="T20" fmla="*/ 704 w 1322"/>
                <a:gd name="T21" fmla="*/ 1269 h 1394"/>
                <a:gd name="T22" fmla="*/ 704 w 1322"/>
                <a:gd name="T23" fmla="*/ 1269 h 1394"/>
                <a:gd name="T24" fmla="*/ 715 w 1322"/>
                <a:gd name="T25" fmla="*/ 1282 h 1394"/>
                <a:gd name="T26" fmla="*/ 724 w 1322"/>
                <a:gd name="T27" fmla="*/ 1315 h 1394"/>
                <a:gd name="T28" fmla="*/ 715 w 1322"/>
                <a:gd name="T29" fmla="*/ 1348 h 1394"/>
                <a:gd name="T30" fmla="*/ 704 w 1322"/>
                <a:gd name="T31" fmla="*/ 1362 h 1394"/>
                <a:gd name="T32" fmla="*/ 674 w 1322"/>
                <a:gd name="T33" fmla="*/ 1393 h 1394"/>
                <a:gd name="T34" fmla="*/ 1275 w 1322"/>
                <a:gd name="T35" fmla="*/ 1362 h 1394"/>
                <a:gd name="T36" fmla="*/ 1275 w 1322"/>
                <a:gd name="T37" fmla="*/ 1362 h 1394"/>
                <a:gd name="T38" fmla="*/ 1285 w 1322"/>
                <a:gd name="T39" fmla="*/ 1348 h 1394"/>
                <a:gd name="T40" fmla="*/ 1294 w 1322"/>
                <a:gd name="T41" fmla="*/ 1315 h 1394"/>
                <a:gd name="T42" fmla="*/ 1285 w 1322"/>
                <a:gd name="T43" fmla="*/ 1282 h 1394"/>
                <a:gd name="T44" fmla="*/ 1275 w 1322"/>
                <a:gd name="T45" fmla="*/ 1269 h 1394"/>
                <a:gd name="T46" fmla="*/ 702 w 1322"/>
                <a:gd name="T47" fmla="*/ 697 h 1394"/>
                <a:gd name="T48" fmla="*/ 1321 w 1322"/>
                <a:gd name="T49" fmla="*/ 78 h 1394"/>
                <a:gd name="T50" fmla="*/ 1244 w 1322"/>
                <a:gd name="T51" fmla="*/ 0 h 1394"/>
                <a:gd name="T52" fmla="*/ 586 w 1322"/>
                <a:gd name="T53" fmla="*/ 658 h 1394"/>
                <a:gd name="T54" fmla="*/ 586 w 1322"/>
                <a:gd name="T55" fmla="*/ 658 h 1394"/>
                <a:gd name="T56" fmla="*/ 578 w 1322"/>
                <a:gd name="T57" fmla="*/ 669 h 1394"/>
                <a:gd name="T58" fmla="*/ 570 w 1322"/>
                <a:gd name="T59" fmla="*/ 697 h 1394"/>
                <a:gd name="T60" fmla="*/ 578 w 1322"/>
                <a:gd name="T61" fmla="*/ 724 h 1394"/>
                <a:gd name="T62" fmla="*/ 586 w 1322"/>
                <a:gd name="T63" fmla="*/ 735 h 1394"/>
                <a:gd name="T64" fmla="*/ 1244 w 1322"/>
                <a:gd name="T65" fmla="*/ 1393 h 1394"/>
                <a:gd name="T66" fmla="*/ 1275 w 1322"/>
                <a:gd name="T67" fmla="*/ 1362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2" h="1394">
                  <a:moveTo>
                    <a:pt x="674" y="1393"/>
                  </a:moveTo>
                  <a:cubicBezTo>
                    <a:pt x="454" y="1174"/>
                    <a:pt x="235" y="955"/>
                    <a:pt x="16" y="735"/>
                  </a:cubicBezTo>
                  <a:lnTo>
                    <a:pt x="16" y="735"/>
                  </a:lnTo>
                  <a:cubicBezTo>
                    <a:pt x="12" y="731"/>
                    <a:pt x="10" y="729"/>
                    <a:pt x="7" y="724"/>
                  </a:cubicBezTo>
                  <a:cubicBezTo>
                    <a:pt x="2" y="716"/>
                    <a:pt x="0" y="706"/>
                    <a:pt x="0" y="697"/>
                  </a:cubicBezTo>
                  <a:cubicBezTo>
                    <a:pt x="0" y="687"/>
                    <a:pt x="2" y="677"/>
                    <a:pt x="7" y="669"/>
                  </a:cubicBezTo>
                  <a:cubicBezTo>
                    <a:pt x="10" y="664"/>
                    <a:pt x="12" y="662"/>
                    <a:pt x="16" y="658"/>
                  </a:cubicBezTo>
                  <a:cubicBezTo>
                    <a:pt x="235" y="438"/>
                    <a:pt x="454" y="219"/>
                    <a:pt x="674" y="0"/>
                  </a:cubicBezTo>
                  <a:cubicBezTo>
                    <a:pt x="699" y="26"/>
                    <a:pt x="725" y="52"/>
                    <a:pt x="751" y="78"/>
                  </a:cubicBezTo>
                  <a:cubicBezTo>
                    <a:pt x="545" y="284"/>
                    <a:pt x="338" y="490"/>
                    <a:pt x="132" y="697"/>
                  </a:cubicBezTo>
                  <a:cubicBezTo>
                    <a:pt x="323" y="887"/>
                    <a:pt x="514" y="1078"/>
                    <a:pt x="704" y="1269"/>
                  </a:cubicBezTo>
                  <a:lnTo>
                    <a:pt x="704" y="1269"/>
                  </a:lnTo>
                  <a:cubicBezTo>
                    <a:pt x="709" y="1273"/>
                    <a:pt x="713" y="1277"/>
                    <a:pt x="715" y="1282"/>
                  </a:cubicBezTo>
                  <a:cubicBezTo>
                    <a:pt x="722" y="1293"/>
                    <a:pt x="724" y="1303"/>
                    <a:pt x="724" y="1315"/>
                  </a:cubicBezTo>
                  <a:cubicBezTo>
                    <a:pt x="724" y="1327"/>
                    <a:pt x="721" y="1338"/>
                    <a:pt x="715" y="1348"/>
                  </a:cubicBezTo>
                  <a:cubicBezTo>
                    <a:pt x="712" y="1354"/>
                    <a:pt x="709" y="1358"/>
                    <a:pt x="704" y="1362"/>
                  </a:cubicBezTo>
                  <a:cubicBezTo>
                    <a:pt x="694" y="1372"/>
                    <a:pt x="684" y="1383"/>
                    <a:pt x="674" y="1393"/>
                  </a:cubicBezTo>
                  <a:close/>
                  <a:moveTo>
                    <a:pt x="1275" y="1362"/>
                  </a:moveTo>
                  <a:lnTo>
                    <a:pt x="1275" y="1362"/>
                  </a:lnTo>
                  <a:cubicBezTo>
                    <a:pt x="1279" y="1358"/>
                    <a:pt x="1282" y="1354"/>
                    <a:pt x="1285" y="1348"/>
                  </a:cubicBezTo>
                  <a:cubicBezTo>
                    <a:pt x="1291" y="1338"/>
                    <a:pt x="1294" y="1327"/>
                    <a:pt x="1294" y="1315"/>
                  </a:cubicBezTo>
                  <a:cubicBezTo>
                    <a:pt x="1294" y="1303"/>
                    <a:pt x="1291" y="1293"/>
                    <a:pt x="1285" y="1282"/>
                  </a:cubicBezTo>
                  <a:cubicBezTo>
                    <a:pt x="1282" y="1277"/>
                    <a:pt x="1279" y="1273"/>
                    <a:pt x="1275" y="1269"/>
                  </a:cubicBezTo>
                  <a:cubicBezTo>
                    <a:pt x="1084" y="1078"/>
                    <a:pt x="893" y="887"/>
                    <a:pt x="702" y="697"/>
                  </a:cubicBezTo>
                  <a:cubicBezTo>
                    <a:pt x="909" y="490"/>
                    <a:pt x="1115" y="284"/>
                    <a:pt x="1321" y="78"/>
                  </a:cubicBezTo>
                  <a:cubicBezTo>
                    <a:pt x="1295" y="52"/>
                    <a:pt x="1270" y="26"/>
                    <a:pt x="1244" y="0"/>
                  </a:cubicBezTo>
                  <a:cubicBezTo>
                    <a:pt x="1025" y="219"/>
                    <a:pt x="805" y="438"/>
                    <a:pt x="586" y="658"/>
                  </a:cubicBezTo>
                  <a:lnTo>
                    <a:pt x="586" y="658"/>
                  </a:lnTo>
                  <a:cubicBezTo>
                    <a:pt x="583" y="662"/>
                    <a:pt x="580" y="665"/>
                    <a:pt x="578" y="669"/>
                  </a:cubicBezTo>
                  <a:cubicBezTo>
                    <a:pt x="573" y="678"/>
                    <a:pt x="570" y="687"/>
                    <a:pt x="570" y="697"/>
                  </a:cubicBezTo>
                  <a:cubicBezTo>
                    <a:pt x="570" y="706"/>
                    <a:pt x="573" y="715"/>
                    <a:pt x="578" y="724"/>
                  </a:cubicBezTo>
                  <a:cubicBezTo>
                    <a:pt x="580" y="728"/>
                    <a:pt x="583" y="731"/>
                    <a:pt x="586" y="735"/>
                  </a:cubicBezTo>
                  <a:cubicBezTo>
                    <a:pt x="805" y="955"/>
                    <a:pt x="1025" y="1174"/>
                    <a:pt x="1244" y="1393"/>
                  </a:cubicBezTo>
                  <a:cubicBezTo>
                    <a:pt x="1254" y="1383"/>
                    <a:pt x="1265" y="1372"/>
                    <a:pt x="1275" y="1362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03" name="Group 107">
            <a:extLst>
              <a:ext uri="{FF2B5EF4-FFF2-40B4-BE49-F238E27FC236}">
                <a16:creationId xmlns:a16="http://schemas.microsoft.com/office/drawing/2014/main" id="{DA1E4750-38C8-9E40-8D12-B15DD9D6B292}"/>
              </a:ext>
            </a:extLst>
          </p:cNvPr>
          <p:cNvGrpSpPr>
            <a:grpSpLocks/>
          </p:cNvGrpSpPr>
          <p:nvPr/>
        </p:nvGrpSpPr>
        <p:grpSpPr bwMode="auto">
          <a:xfrm>
            <a:off x="8195979" y="799242"/>
            <a:ext cx="430560" cy="453600"/>
            <a:chOff x="5759" y="204"/>
            <a:chExt cx="299" cy="315"/>
          </a:xfrm>
        </p:grpSpPr>
        <p:sp>
          <p:nvSpPr>
            <p:cNvPr id="4204" name="Freeform 108">
              <a:extLst>
                <a:ext uri="{FF2B5EF4-FFF2-40B4-BE49-F238E27FC236}">
                  <a16:creationId xmlns:a16="http://schemas.microsoft.com/office/drawing/2014/main" id="{933B7040-0A4F-FD41-9931-AC92915AA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" y="204"/>
              <a:ext cx="299" cy="315"/>
            </a:xfrm>
            <a:custGeom>
              <a:avLst/>
              <a:gdLst>
                <a:gd name="T0" fmla="*/ 648 w 1322"/>
                <a:gd name="T1" fmla="*/ 1393 h 1394"/>
                <a:gd name="T2" fmla="*/ 570 w 1322"/>
                <a:gd name="T3" fmla="*/ 1315 h 1394"/>
                <a:gd name="T4" fmla="*/ 1190 w 1322"/>
                <a:gd name="T5" fmla="*/ 697 h 1394"/>
                <a:gd name="T6" fmla="*/ 617 w 1322"/>
                <a:gd name="T7" fmla="*/ 124 h 1394"/>
                <a:gd name="T8" fmla="*/ 617 w 1322"/>
                <a:gd name="T9" fmla="*/ 124 h 1394"/>
                <a:gd name="T10" fmla="*/ 606 w 1322"/>
                <a:gd name="T11" fmla="*/ 111 h 1394"/>
                <a:gd name="T12" fmla="*/ 598 w 1322"/>
                <a:gd name="T13" fmla="*/ 78 h 1394"/>
                <a:gd name="T14" fmla="*/ 606 w 1322"/>
                <a:gd name="T15" fmla="*/ 45 h 1394"/>
                <a:gd name="T16" fmla="*/ 617 w 1322"/>
                <a:gd name="T17" fmla="*/ 31 h 1394"/>
                <a:gd name="T18" fmla="*/ 648 w 1322"/>
                <a:gd name="T19" fmla="*/ 0 h 1394"/>
                <a:gd name="T20" fmla="*/ 1305 w 1322"/>
                <a:gd name="T21" fmla="*/ 658 h 1394"/>
                <a:gd name="T22" fmla="*/ 1305 w 1322"/>
                <a:gd name="T23" fmla="*/ 658 h 1394"/>
                <a:gd name="T24" fmla="*/ 1314 w 1322"/>
                <a:gd name="T25" fmla="*/ 669 h 1394"/>
                <a:gd name="T26" fmla="*/ 1321 w 1322"/>
                <a:gd name="T27" fmla="*/ 697 h 1394"/>
                <a:gd name="T28" fmla="*/ 1314 w 1322"/>
                <a:gd name="T29" fmla="*/ 724 h 1394"/>
                <a:gd name="T30" fmla="*/ 1305 w 1322"/>
                <a:gd name="T31" fmla="*/ 735 h 1394"/>
                <a:gd name="T32" fmla="*/ 648 w 1322"/>
                <a:gd name="T33" fmla="*/ 1393 h 1394"/>
                <a:gd name="T34" fmla="*/ 735 w 1322"/>
                <a:gd name="T35" fmla="*/ 735 h 1394"/>
                <a:gd name="T36" fmla="*/ 735 w 1322"/>
                <a:gd name="T37" fmla="*/ 735 h 1394"/>
                <a:gd name="T38" fmla="*/ 743 w 1322"/>
                <a:gd name="T39" fmla="*/ 724 h 1394"/>
                <a:gd name="T40" fmla="*/ 751 w 1322"/>
                <a:gd name="T41" fmla="*/ 697 h 1394"/>
                <a:gd name="T42" fmla="*/ 743 w 1322"/>
                <a:gd name="T43" fmla="*/ 669 h 1394"/>
                <a:gd name="T44" fmla="*/ 735 w 1322"/>
                <a:gd name="T45" fmla="*/ 658 h 1394"/>
                <a:gd name="T46" fmla="*/ 78 w 1322"/>
                <a:gd name="T47" fmla="*/ 0 h 1394"/>
                <a:gd name="T48" fmla="*/ 46 w 1322"/>
                <a:gd name="T49" fmla="*/ 31 h 1394"/>
                <a:gd name="T50" fmla="*/ 46 w 1322"/>
                <a:gd name="T51" fmla="*/ 31 h 1394"/>
                <a:gd name="T52" fmla="*/ 36 w 1322"/>
                <a:gd name="T53" fmla="*/ 45 h 1394"/>
                <a:gd name="T54" fmla="*/ 27 w 1322"/>
                <a:gd name="T55" fmla="*/ 78 h 1394"/>
                <a:gd name="T56" fmla="*/ 36 w 1322"/>
                <a:gd name="T57" fmla="*/ 111 h 1394"/>
                <a:gd name="T58" fmla="*/ 46 w 1322"/>
                <a:gd name="T59" fmla="*/ 124 h 1394"/>
                <a:gd name="T60" fmla="*/ 620 w 1322"/>
                <a:gd name="T61" fmla="*/ 697 h 1394"/>
                <a:gd name="T62" fmla="*/ 0 w 1322"/>
                <a:gd name="T63" fmla="*/ 1315 h 1394"/>
                <a:gd name="T64" fmla="*/ 78 w 1322"/>
                <a:gd name="T65" fmla="*/ 1393 h 1394"/>
                <a:gd name="T66" fmla="*/ 735 w 1322"/>
                <a:gd name="T67" fmla="*/ 7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2" h="1394">
                  <a:moveTo>
                    <a:pt x="648" y="1393"/>
                  </a:moveTo>
                  <a:cubicBezTo>
                    <a:pt x="622" y="1367"/>
                    <a:pt x="596" y="1341"/>
                    <a:pt x="570" y="1315"/>
                  </a:cubicBezTo>
                  <a:cubicBezTo>
                    <a:pt x="776" y="1109"/>
                    <a:pt x="983" y="903"/>
                    <a:pt x="1190" y="697"/>
                  </a:cubicBezTo>
                  <a:cubicBezTo>
                    <a:pt x="999" y="506"/>
                    <a:pt x="808" y="315"/>
                    <a:pt x="617" y="124"/>
                  </a:cubicBezTo>
                  <a:lnTo>
                    <a:pt x="617" y="124"/>
                  </a:lnTo>
                  <a:cubicBezTo>
                    <a:pt x="613" y="120"/>
                    <a:pt x="609" y="116"/>
                    <a:pt x="606" y="111"/>
                  </a:cubicBezTo>
                  <a:cubicBezTo>
                    <a:pt x="599" y="100"/>
                    <a:pt x="598" y="90"/>
                    <a:pt x="598" y="78"/>
                  </a:cubicBezTo>
                  <a:cubicBezTo>
                    <a:pt x="598" y="66"/>
                    <a:pt x="599" y="55"/>
                    <a:pt x="606" y="45"/>
                  </a:cubicBezTo>
                  <a:cubicBezTo>
                    <a:pt x="609" y="39"/>
                    <a:pt x="613" y="35"/>
                    <a:pt x="617" y="31"/>
                  </a:cubicBezTo>
                  <a:cubicBezTo>
                    <a:pt x="627" y="21"/>
                    <a:pt x="637" y="10"/>
                    <a:pt x="648" y="0"/>
                  </a:cubicBezTo>
                  <a:cubicBezTo>
                    <a:pt x="867" y="219"/>
                    <a:pt x="1086" y="438"/>
                    <a:pt x="1305" y="658"/>
                  </a:cubicBezTo>
                  <a:lnTo>
                    <a:pt x="1305" y="658"/>
                  </a:lnTo>
                  <a:cubicBezTo>
                    <a:pt x="1309" y="662"/>
                    <a:pt x="1311" y="664"/>
                    <a:pt x="1314" y="669"/>
                  </a:cubicBezTo>
                  <a:cubicBezTo>
                    <a:pt x="1319" y="677"/>
                    <a:pt x="1321" y="687"/>
                    <a:pt x="1321" y="697"/>
                  </a:cubicBezTo>
                  <a:cubicBezTo>
                    <a:pt x="1321" y="706"/>
                    <a:pt x="1319" y="716"/>
                    <a:pt x="1314" y="724"/>
                  </a:cubicBezTo>
                  <a:cubicBezTo>
                    <a:pt x="1311" y="729"/>
                    <a:pt x="1309" y="731"/>
                    <a:pt x="1305" y="735"/>
                  </a:cubicBezTo>
                  <a:cubicBezTo>
                    <a:pt x="1086" y="955"/>
                    <a:pt x="867" y="1174"/>
                    <a:pt x="648" y="1393"/>
                  </a:cubicBezTo>
                  <a:close/>
                  <a:moveTo>
                    <a:pt x="735" y="735"/>
                  </a:moveTo>
                  <a:lnTo>
                    <a:pt x="735" y="735"/>
                  </a:lnTo>
                  <a:cubicBezTo>
                    <a:pt x="738" y="731"/>
                    <a:pt x="741" y="728"/>
                    <a:pt x="743" y="724"/>
                  </a:cubicBezTo>
                  <a:cubicBezTo>
                    <a:pt x="748" y="715"/>
                    <a:pt x="751" y="706"/>
                    <a:pt x="751" y="697"/>
                  </a:cubicBezTo>
                  <a:cubicBezTo>
                    <a:pt x="751" y="687"/>
                    <a:pt x="748" y="678"/>
                    <a:pt x="743" y="669"/>
                  </a:cubicBezTo>
                  <a:cubicBezTo>
                    <a:pt x="741" y="665"/>
                    <a:pt x="738" y="662"/>
                    <a:pt x="735" y="658"/>
                  </a:cubicBezTo>
                  <a:cubicBezTo>
                    <a:pt x="516" y="438"/>
                    <a:pt x="297" y="219"/>
                    <a:pt x="78" y="0"/>
                  </a:cubicBezTo>
                  <a:cubicBezTo>
                    <a:pt x="67" y="10"/>
                    <a:pt x="57" y="21"/>
                    <a:pt x="46" y="31"/>
                  </a:cubicBezTo>
                  <a:lnTo>
                    <a:pt x="46" y="31"/>
                  </a:lnTo>
                  <a:cubicBezTo>
                    <a:pt x="42" y="35"/>
                    <a:pt x="39" y="39"/>
                    <a:pt x="36" y="45"/>
                  </a:cubicBezTo>
                  <a:cubicBezTo>
                    <a:pt x="30" y="55"/>
                    <a:pt x="27" y="66"/>
                    <a:pt x="27" y="78"/>
                  </a:cubicBezTo>
                  <a:cubicBezTo>
                    <a:pt x="27" y="90"/>
                    <a:pt x="30" y="100"/>
                    <a:pt x="36" y="111"/>
                  </a:cubicBezTo>
                  <a:cubicBezTo>
                    <a:pt x="39" y="116"/>
                    <a:pt x="42" y="120"/>
                    <a:pt x="46" y="124"/>
                  </a:cubicBezTo>
                  <a:cubicBezTo>
                    <a:pt x="237" y="315"/>
                    <a:pt x="428" y="506"/>
                    <a:pt x="620" y="697"/>
                  </a:cubicBezTo>
                  <a:cubicBezTo>
                    <a:pt x="413" y="903"/>
                    <a:pt x="207" y="1109"/>
                    <a:pt x="0" y="1315"/>
                  </a:cubicBezTo>
                  <a:cubicBezTo>
                    <a:pt x="26" y="1341"/>
                    <a:pt x="52" y="1367"/>
                    <a:pt x="78" y="1393"/>
                  </a:cubicBezTo>
                  <a:cubicBezTo>
                    <a:pt x="297" y="1174"/>
                    <a:pt x="516" y="955"/>
                    <a:pt x="735" y="735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05" name="Group 109">
            <a:extLst>
              <a:ext uri="{FF2B5EF4-FFF2-40B4-BE49-F238E27FC236}">
                <a16:creationId xmlns:a16="http://schemas.microsoft.com/office/drawing/2014/main" id="{36AEE18C-77BA-104D-A9D1-51E60C40E874}"/>
              </a:ext>
            </a:extLst>
          </p:cNvPr>
          <p:cNvGrpSpPr>
            <a:grpSpLocks/>
          </p:cNvGrpSpPr>
          <p:nvPr/>
        </p:nvGrpSpPr>
        <p:grpSpPr bwMode="auto">
          <a:xfrm>
            <a:off x="4709806" y="1797876"/>
            <a:ext cx="463680" cy="463680"/>
            <a:chOff x="2668" y="786"/>
            <a:chExt cx="322" cy="322"/>
          </a:xfrm>
        </p:grpSpPr>
        <p:sp>
          <p:nvSpPr>
            <p:cNvPr id="4206" name="Freeform 110">
              <a:extLst>
                <a:ext uri="{FF2B5EF4-FFF2-40B4-BE49-F238E27FC236}">
                  <a16:creationId xmlns:a16="http://schemas.microsoft.com/office/drawing/2014/main" id="{3F78EDC0-54BF-2D48-BD2A-E62F63AD6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786"/>
              <a:ext cx="322" cy="322"/>
            </a:xfrm>
            <a:custGeom>
              <a:avLst/>
              <a:gdLst>
                <a:gd name="T0" fmla="*/ 696 w 1426"/>
                <a:gd name="T1" fmla="*/ 1423 h 1426"/>
                <a:gd name="T2" fmla="*/ 631 w 1426"/>
                <a:gd name="T3" fmla="*/ 1377 h 1426"/>
                <a:gd name="T4" fmla="*/ 436 w 1426"/>
                <a:gd name="T5" fmla="*/ 989 h 1426"/>
                <a:gd name="T6" fmla="*/ 55 w 1426"/>
                <a:gd name="T7" fmla="*/ 798 h 1426"/>
                <a:gd name="T8" fmla="*/ 13 w 1426"/>
                <a:gd name="T9" fmla="*/ 759 h 1426"/>
                <a:gd name="T10" fmla="*/ 2 w 1426"/>
                <a:gd name="T11" fmla="*/ 729 h 1426"/>
                <a:gd name="T12" fmla="*/ 13 w 1426"/>
                <a:gd name="T13" fmla="*/ 666 h 1426"/>
                <a:gd name="T14" fmla="*/ 52 w 1426"/>
                <a:gd name="T15" fmla="*/ 629 h 1426"/>
                <a:gd name="T16" fmla="*/ 472 w 1426"/>
                <a:gd name="T17" fmla="*/ 467 h 1426"/>
                <a:gd name="T18" fmla="*/ 479 w 1426"/>
                <a:gd name="T19" fmla="*/ 496 h 1426"/>
                <a:gd name="T20" fmla="*/ 446 w 1426"/>
                <a:gd name="T21" fmla="*/ 553 h 1426"/>
                <a:gd name="T22" fmla="*/ 129 w 1426"/>
                <a:gd name="T23" fmla="*/ 713 h 1426"/>
                <a:gd name="T24" fmla="*/ 502 w 1426"/>
                <a:gd name="T25" fmla="*/ 899 h 1426"/>
                <a:gd name="T26" fmla="*/ 525 w 1426"/>
                <a:gd name="T27" fmla="*/ 921 h 1426"/>
                <a:gd name="T28" fmla="*/ 713 w 1426"/>
                <a:gd name="T29" fmla="*/ 1297 h 1426"/>
                <a:gd name="T30" fmla="*/ 900 w 1426"/>
                <a:gd name="T31" fmla="*/ 924 h 1426"/>
                <a:gd name="T32" fmla="*/ 922 w 1426"/>
                <a:gd name="T33" fmla="*/ 900 h 1426"/>
                <a:gd name="T34" fmla="*/ 1297 w 1426"/>
                <a:gd name="T35" fmla="*/ 713 h 1426"/>
                <a:gd name="T36" fmla="*/ 924 w 1426"/>
                <a:gd name="T37" fmla="*/ 526 h 1426"/>
                <a:gd name="T38" fmla="*/ 901 w 1426"/>
                <a:gd name="T39" fmla="*/ 504 h 1426"/>
                <a:gd name="T40" fmla="*/ 713 w 1426"/>
                <a:gd name="T41" fmla="*/ 129 h 1426"/>
                <a:gd name="T42" fmla="*/ 680 w 1426"/>
                <a:gd name="T43" fmla="*/ 195 h 1426"/>
                <a:gd name="T44" fmla="*/ 654 w 1426"/>
                <a:gd name="T45" fmla="*/ 222 h 1426"/>
                <a:gd name="T46" fmla="*/ 593 w 1426"/>
                <a:gd name="T47" fmla="*/ 224 h 1426"/>
                <a:gd name="T48" fmla="*/ 627 w 1426"/>
                <a:gd name="T49" fmla="*/ 55 h 1426"/>
                <a:gd name="T50" fmla="*/ 631 w 1426"/>
                <a:gd name="T51" fmla="*/ 48 h 1426"/>
                <a:gd name="T52" fmla="*/ 696 w 1426"/>
                <a:gd name="T53" fmla="*/ 2 h 1426"/>
                <a:gd name="T54" fmla="*/ 713 w 1426"/>
                <a:gd name="T55" fmla="*/ 0 h 1426"/>
                <a:gd name="T56" fmla="*/ 793 w 1426"/>
                <a:gd name="T57" fmla="*/ 47 h 1426"/>
                <a:gd name="T58" fmla="*/ 989 w 1426"/>
                <a:gd name="T59" fmla="*/ 436 h 1426"/>
                <a:gd name="T60" fmla="*/ 1370 w 1426"/>
                <a:gd name="T61" fmla="*/ 627 h 1426"/>
                <a:gd name="T62" fmla="*/ 1412 w 1426"/>
                <a:gd name="T63" fmla="*/ 666 h 1426"/>
                <a:gd name="T64" fmla="*/ 1423 w 1426"/>
                <a:gd name="T65" fmla="*/ 696 h 1426"/>
                <a:gd name="T66" fmla="*/ 1412 w 1426"/>
                <a:gd name="T67" fmla="*/ 759 h 1426"/>
                <a:gd name="T68" fmla="*/ 1373 w 1426"/>
                <a:gd name="T69" fmla="*/ 796 h 1426"/>
                <a:gd name="T70" fmla="*/ 796 w 1426"/>
                <a:gd name="T71" fmla="*/ 1373 h 1426"/>
                <a:gd name="T72" fmla="*/ 793 w 1426"/>
                <a:gd name="T73" fmla="*/ 1378 h 1426"/>
                <a:gd name="T74" fmla="*/ 713 w 1426"/>
                <a:gd name="T75" fmla="*/ 1425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6" h="1426">
                  <a:moveTo>
                    <a:pt x="696" y="1423"/>
                  </a:moveTo>
                  <a:lnTo>
                    <a:pt x="696" y="1423"/>
                  </a:lnTo>
                  <a:cubicBezTo>
                    <a:pt x="685" y="1421"/>
                    <a:pt x="676" y="1418"/>
                    <a:pt x="666" y="1412"/>
                  </a:cubicBezTo>
                  <a:cubicBezTo>
                    <a:pt x="651" y="1403"/>
                    <a:pt x="639" y="1392"/>
                    <a:pt x="631" y="1377"/>
                  </a:cubicBezTo>
                  <a:cubicBezTo>
                    <a:pt x="629" y="1375"/>
                    <a:pt x="629" y="1373"/>
                    <a:pt x="627" y="1370"/>
                  </a:cubicBezTo>
                  <a:cubicBezTo>
                    <a:pt x="563" y="1243"/>
                    <a:pt x="499" y="1116"/>
                    <a:pt x="436" y="989"/>
                  </a:cubicBezTo>
                  <a:cubicBezTo>
                    <a:pt x="309" y="926"/>
                    <a:pt x="182" y="862"/>
                    <a:pt x="55" y="798"/>
                  </a:cubicBezTo>
                  <a:lnTo>
                    <a:pt x="55" y="798"/>
                  </a:lnTo>
                  <a:cubicBezTo>
                    <a:pt x="52" y="796"/>
                    <a:pt x="50" y="796"/>
                    <a:pt x="48" y="794"/>
                  </a:cubicBezTo>
                  <a:cubicBezTo>
                    <a:pt x="33" y="786"/>
                    <a:pt x="22" y="774"/>
                    <a:pt x="13" y="759"/>
                  </a:cubicBezTo>
                  <a:cubicBezTo>
                    <a:pt x="7" y="749"/>
                    <a:pt x="4" y="740"/>
                    <a:pt x="2" y="729"/>
                  </a:cubicBezTo>
                  <a:lnTo>
                    <a:pt x="2" y="729"/>
                  </a:lnTo>
                  <a:cubicBezTo>
                    <a:pt x="0" y="723"/>
                    <a:pt x="0" y="718"/>
                    <a:pt x="0" y="713"/>
                  </a:cubicBezTo>
                  <a:cubicBezTo>
                    <a:pt x="0" y="696"/>
                    <a:pt x="4" y="681"/>
                    <a:pt x="13" y="666"/>
                  </a:cubicBezTo>
                  <a:cubicBezTo>
                    <a:pt x="21" y="651"/>
                    <a:pt x="32" y="640"/>
                    <a:pt x="47" y="632"/>
                  </a:cubicBezTo>
                  <a:cubicBezTo>
                    <a:pt x="49" y="631"/>
                    <a:pt x="50" y="630"/>
                    <a:pt x="52" y="629"/>
                  </a:cubicBezTo>
                  <a:cubicBezTo>
                    <a:pt x="185" y="562"/>
                    <a:pt x="318" y="495"/>
                    <a:pt x="452" y="428"/>
                  </a:cubicBezTo>
                  <a:cubicBezTo>
                    <a:pt x="458" y="441"/>
                    <a:pt x="465" y="454"/>
                    <a:pt x="472" y="467"/>
                  </a:cubicBezTo>
                  <a:lnTo>
                    <a:pt x="472" y="467"/>
                  </a:lnTo>
                  <a:cubicBezTo>
                    <a:pt x="477" y="476"/>
                    <a:pt x="479" y="485"/>
                    <a:pt x="479" y="496"/>
                  </a:cubicBezTo>
                  <a:cubicBezTo>
                    <a:pt x="479" y="508"/>
                    <a:pt x="476" y="518"/>
                    <a:pt x="470" y="529"/>
                  </a:cubicBezTo>
                  <a:cubicBezTo>
                    <a:pt x="464" y="539"/>
                    <a:pt x="456" y="546"/>
                    <a:pt x="446" y="553"/>
                  </a:cubicBezTo>
                  <a:cubicBezTo>
                    <a:pt x="444" y="553"/>
                    <a:pt x="444" y="554"/>
                    <a:pt x="442" y="555"/>
                  </a:cubicBezTo>
                  <a:cubicBezTo>
                    <a:pt x="337" y="607"/>
                    <a:pt x="233" y="660"/>
                    <a:pt x="129" y="713"/>
                  </a:cubicBezTo>
                  <a:cubicBezTo>
                    <a:pt x="253" y="775"/>
                    <a:pt x="377" y="837"/>
                    <a:pt x="502" y="899"/>
                  </a:cubicBezTo>
                  <a:lnTo>
                    <a:pt x="502" y="899"/>
                  </a:lnTo>
                  <a:cubicBezTo>
                    <a:pt x="503" y="900"/>
                    <a:pt x="503" y="900"/>
                    <a:pt x="504" y="900"/>
                  </a:cubicBezTo>
                  <a:cubicBezTo>
                    <a:pt x="513" y="906"/>
                    <a:pt x="519" y="913"/>
                    <a:pt x="525" y="921"/>
                  </a:cubicBezTo>
                  <a:cubicBezTo>
                    <a:pt x="525" y="923"/>
                    <a:pt x="526" y="923"/>
                    <a:pt x="526" y="924"/>
                  </a:cubicBezTo>
                  <a:cubicBezTo>
                    <a:pt x="588" y="1049"/>
                    <a:pt x="650" y="1173"/>
                    <a:pt x="713" y="1297"/>
                  </a:cubicBezTo>
                  <a:cubicBezTo>
                    <a:pt x="775" y="1173"/>
                    <a:pt x="838" y="1049"/>
                    <a:pt x="900" y="924"/>
                  </a:cubicBezTo>
                  <a:lnTo>
                    <a:pt x="900" y="924"/>
                  </a:lnTo>
                  <a:cubicBezTo>
                    <a:pt x="900" y="923"/>
                    <a:pt x="901" y="923"/>
                    <a:pt x="901" y="921"/>
                  </a:cubicBezTo>
                  <a:cubicBezTo>
                    <a:pt x="907" y="913"/>
                    <a:pt x="913" y="906"/>
                    <a:pt x="922" y="900"/>
                  </a:cubicBezTo>
                  <a:cubicBezTo>
                    <a:pt x="923" y="900"/>
                    <a:pt x="923" y="900"/>
                    <a:pt x="924" y="899"/>
                  </a:cubicBezTo>
                  <a:cubicBezTo>
                    <a:pt x="1049" y="837"/>
                    <a:pt x="1173" y="775"/>
                    <a:pt x="1297" y="713"/>
                  </a:cubicBezTo>
                  <a:cubicBezTo>
                    <a:pt x="1173" y="650"/>
                    <a:pt x="1049" y="588"/>
                    <a:pt x="924" y="526"/>
                  </a:cubicBezTo>
                  <a:lnTo>
                    <a:pt x="924" y="526"/>
                  </a:lnTo>
                  <a:cubicBezTo>
                    <a:pt x="923" y="525"/>
                    <a:pt x="923" y="525"/>
                    <a:pt x="922" y="525"/>
                  </a:cubicBezTo>
                  <a:cubicBezTo>
                    <a:pt x="913" y="519"/>
                    <a:pt x="907" y="512"/>
                    <a:pt x="901" y="504"/>
                  </a:cubicBezTo>
                  <a:cubicBezTo>
                    <a:pt x="901" y="502"/>
                    <a:pt x="900" y="502"/>
                    <a:pt x="900" y="501"/>
                  </a:cubicBezTo>
                  <a:cubicBezTo>
                    <a:pt x="838" y="377"/>
                    <a:pt x="775" y="253"/>
                    <a:pt x="713" y="129"/>
                  </a:cubicBezTo>
                  <a:cubicBezTo>
                    <a:pt x="702" y="151"/>
                    <a:pt x="691" y="173"/>
                    <a:pt x="680" y="195"/>
                  </a:cubicBezTo>
                  <a:lnTo>
                    <a:pt x="680" y="195"/>
                  </a:lnTo>
                  <a:cubicBezTo>
                    <a:pt x="680" y="196"/>
                    <a:pt x="679" y="197"/>
                    <a:pt x="679" y="198"/>
                  </a:cubicBezTo>
                  <a:cubicBezTo>
                    <a:pt x="673" y="208"/>
                    <a:pt x="664" y="216"/>
                    <a:pt x="654" y="222"/>
                  </a:cubicBezTo>
                  <a:cubicBezTo>
                    <a:pt x="643" y="228"/>
                    <a:pt x="634" y="231"/>
                    <a:pt x="622" y="231"/>
                  </a:cubicBezTo>
                  <a:cubicBezTo>
                    <a:pt x="611" y="231"/>
                    <a:pt x="602" y="229"/>
                    <a:pt x="593" y="224"/>
                  </a:cubicBezTo>
                  <a:cubicBezTo>
                    <a:pt x="579" y="217"/>
                    <a:pt x="566" y="211"/>
                    <a:pt x="553" y="204"/>
                  </a:cubicBezTo>
                  <a:cubicBezTo>
                    <a:pt x="577" y="154"/>
                    <a:pt x="602" y="105"/>
                    <a:pt x="627" y="55"/>
                  </a:cubicBezTo>
                  <a:lnTo>
                    <a:pt x="627" y="55"/>
                  </a:lnTo>
                  <a:cubicBezTo>
                    <a:pt x="629" y="52"/>
                    <a:pt x="629" y="50"/>
                    <a:pt x="631" y="48"/>
                  </a:cubicBezTo>
                  <a:cubicBezTo>
                    <a:pt x="639" y="33"/>
                    <a:pt x="651" y="22"/>
                    <a:pt x="666" y="13"/>
                  </a:cubicBezTo>
                  <a:cubicBezTo>
                    <a:pt x="676" y="7"/>
                    <a:pt x="685" y="4"/>
                    <a:pt x="696" y="2"/>
                  </a:cubicBezTo>
                  <a:lnTo>
                    <a:pt x="696" y="2"/>
                  </a:lnTo>
                  <a:cubicBezTo>
                    <a:pt x="702" y="0"/>
                    <a:pt x="707" y="0"/>
                    <a:pt x="713" y="0"/>
                  </a:cubicBezTo>
                  <a:cubicBezTo>
                    <a:pt x="729" y="0"/>
                    <a:pt x="744" y="4"/>
                    <a:pt x="759" y="13"/>
                  </a:cubicBezTo>
                  <a:cubicBezTo>
                    <a:pt x="774" y="21"/>
                    <a:pt x="785" y="32"/>
                    <a:pt x="793" y="47"/>
                  </a:cubicBezTo>
                  <a:cubicBezTo>
                    <a:pt x="794" y="49"/>
                    <a:pt x="795" y="50"/>
                    <a:pt x="796" y="52"/>
                  </a:cubicBezTo>
                  <a:cubicBezTo>
                    <a:pt x="861" y="180"/>
                    <a:pt x="925" y="308"/>
                    <a:pt x="989" y="436"/>
                  </a:cubicBezTo>
                  <a:cubicBezTo>
                    <a:pt x="1116" y="499"/>
                    <a:pt x="1243" y="563"/>
                    <a:pt x="1370" y="627"/>
                  </a:cubicBezTo>
                  <a:lnTo>
                    <a:pt x="1370" y="627"/>
                  </a:lnTo>
                  <a:cubicBezTo>
                    <a:pt x="1373" y="629"/>
                    <a:pt x="1375" y="629"/>
                    <a:pt x="1377" y="631"/>
                  </a:cubicBezTo>
                  <a:cubicBezTo>
                    <a:pt x="1392" y="639"/>
                    <a:pt x="1403" y="651"/>
                    <a:pt x="1412" y="666"/>
                  </a:cubicBezTo>
                  <a:cubicBezTo>
                    <a:pt x="1418" y="676"/>
                    <a:pt x="1421" y="685"/>
                    <a:pt x="1423" y="696"/>
                  </a:cubicBezTo>
                  <a:lnTo>
                    <a:pt x="1423" y="696"/>
                  </a:lnTo>
                  <a:cubicBezTo>
                    <a:pt x="1425" y="702"/>
                    <a:pt x="1425" y="707"/>
                    <a:pt x="1425" y="713"/>
                  </a:cubicBezTo>
                  <a:cubicBezTo>
                    <a:pt x="1425" y="729"/>
                    <a:pt x="1421" y="744"/>
                    <a:pt x="1412" y="759"/>
                  </a:cubicBezTo>
                  <a:cubicBezTo>
                    <a:pt x="1404" y="774"/>
                    <a:pt x="1393" y="785"/>
                    <a:pt x="1378" y="793"/>
                  </a:cubicBezTo>
                  <a:cubicBezTo>
                    <a:pt x="1376" y="794"/>
                    <a:pt x="1375" y="795"/>
                    <a:pt x="1373" y="796"/>
                  </a:cubicBezTo>
                  <a:cubicBezTo>
                    <a:pt x="1245" y="861"/>
                    <a:pt x="1117" y="925"/>
                    <a:pt x="989" y="989"/>
                  </a:cubicBezTo>
                  <a:cubicBezTo>
                    <a:pt x="925" y="1117"/>
                    <a:pt x="861" y="1245"/>
                    <a:pt x="796" y="1373"/>
                  </a:cubicBezTo>
                  <a:lnTo>
                    <a:pt x="796" y="1373"/>
                  </a:lnTo>
                  <a:cubicBezTo>
                    <a:pt x="795" y="1375"/>
                    <a:pt x="794" y="1376"/>
                    <a:pt x="793" y="1378"/>
                  </a:cubicBezTo>
                  <a:cubicBezTo>
                    <a:pt x="785" y="1393"/>
                    <a:pt x="774" y="1404"/>
                    <a:pt x="759" y="1412"/>
                  </a:cubicBezTo>
                  <a:cubicBezTo>
                    <a:pt x="744" y="1421"/>
                    <a:pt x="729" y="1425"/>
                    <a:pt x="713" y="1425"/>
                  </a:cubicBezTo>
                  <a:cubicBezTo>
                    <a:pt x="707" y="1425"/>
                    <a:pt x="702" y="1425"/>
                    <a:pt x="696" y="142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sp>
        <p:nvSpPr>
          <p:cNvPr id="114" name="Titel 301">
            <a:extLst>
              <a:ext uri="{FF2B5EF4-FFF2-40B4-BE49-F238E27FC236}">
                <a16:creationId xmlns:a16="http://schemas.microsoft.com/office/drawing/2014/main" id="{45A30F82-D648-7243-9A6C-B5A900A29B6D}"/>
              </a:ext>
            </a:extLst>
          </p:cNvPr>
          <p:cNvSpPr txBox="1">
            <a:spLocks/>
          </p:cNvSpPr>
          <p:nvPr/>
        </p:nvSpPr>
        <p:spPr>
          <a:xfrm>
            <a:off x="283530" y="218114"/>
            <a:ext cx="7886700" cy="329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cap="none" baseline="0">
                <a:solidFill>
                  <a:srgbClr val="6638B6"/>
                </a:solidFill>
                <a:latin typeface="Barlow Semi Condensed" pitchFamily="2" charset="77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Icons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53B1C185-E0FC-2F48-8151-8783070A7D5B}"/>
              </a:ext>
            </a:extLst>
          </p:cNvPr>
          <p:cNvSpPr txBox="1"/>
          <p:nvPr/>
        </p:nvSpPr>
        <p:spPr>
          <a:xfrm>
            <a:off x="4410870" y="2308107"/>
            <a:ext cx="1041071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ZULASSUNGSVORAUSSETZUNG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E9717D56-9EAD-1C40-869C-A92BD4A593C2}"/>
              </a:ext>
            </a:extLst>
          </p:cNvPr>
          <p:cNvSpPr txBox="1"/>
          <p:nvPr/>
        </p:nvSpPr>
        <p:spPr>
          <a:xfrm>
            <a:off x="1819112" y="4421808"/>
            <a:ext cx="1041071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HAUSANSCHRIFT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BCCB676E-6565-BA4C-90C6-316E2E2F0331}"/>
              </a:ext>
            </a:extLst>
          </p:cNvPr>
          <p:cNvSpPr txBox="1"/>
          <p:nvPr/>
        </p:nvSpPr>
        <p:spPr>
          <a:xfrm>
            <a:off x="1035320" y="12644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VORSCHAU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F3D43455-DBF7-FD41-BD57-8CD21DE7F85F}"/>
              </a:ext>
            </a:extLst>
          </p:cNvPr>
          <p:cNvSpPr txBox="1"/>
          <p:nvPr/>
        </p:nvSpPr>
        <p:spPr>
          <a:xfrm>
            <a:off x="1896086" y="2308107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STUDIENPLÄTZE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2C72ACA9-7B3F-A340-B620-517F66AD4F99}"/>
              </a:ext>
            </a:extLst>
          </p:cNvPr>
          <p:cNvSpPr txBox="1"/>
          <p:nvPr/>
        </p:nvSpPr>
        <p:spPr>
          <a:xfrm>
            <a:off x="124574" y="2308107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UHRZEIT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6BB3BBC2-F194-0142-93F1-1A78720B11CD}"/>
              </a:ext>
            </a:extLst>
          </p:cNvPr>
          <p:cNvSpPr txBox="1"/>
          <p:nvPr/>
        </p:nvSpPr>
        <p:spPr>
          <a:xfrm>
            <a:off x="3620207" y="2308107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STUDIENBEGINN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7FC8E15E-1B98-B345-9179-7FEFDE215B99}"/>
              </a:ext>
            </a:extLst>
          </p:cNvPr>
          <p:cNvSpPr txBox="1"/>
          <p:nvPr/>
        </p:nvSpPr>
        <p:spPr>
          <a:xfrm>
            <a:off x="2715286" y="2308107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STUDIENABSCHLUSS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15704420-C19A-8046-81B9-DA9DCC9033C0}"/>
              </a:ext>
            </a:extLst>
          </p:cNvPr>
          <p:cNvSpPr txBox="1"/>
          <p:nvPr/>
        </p:nvSpPr>
        <p:spPr>
          <a:xfrm>
            <a:off x="7120798" y="2308107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SOMMERSEMESTER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BA585C4F-11C4-3043-A82E-DA88942A8422}"/>
              </a:ext>
            </a:extLst>
          </p:cNvPr>
          <p:cNvSpPr txBox="1"/>
          <p:nvPr/>
        </p:nvSpPr>
        <p:spPr>
          <a:xfrm>
            <a:off x="863538" y="5348919"/>
            <a:ext cx="1041071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BEWERBUNGSSCHLUSS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C9DEC452-B020-A148-9AFA-5DC66E45FF9B}"/>
              </a:ext>
            </a:extLst>
          </p:cNvPr>
          <p:cNvSpPr txBox="1"/>
          <p:nvPr/>
        </p:nvSpPr>
        <p:spPr>
          <a:xfrm>
            <a:off x="4361520" y="1264419"/>
            <a:ext cx="1041071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WINTERSEMESTER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0C0884B0-9E80-A94E-A49E-A1D7875F04CF}"/>
              </a:ext>
            </a:extLst>
          </p:cNvPr>
          <p:cNvSpPr txBox="1"/>
          <p:nvPr/>
        </p:nvSpPr>
        <p:spPr>
          <a:xfrm>
            <a:off x="2700605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ORT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78A418E8-82AC-6A41-9B2F-517FE8DF2493}"/>
              </a:ext>
            </a:extLst>
          </p:cNvPr>
          <p:cNvSpPr txBox="1"/>
          <p:nvPr/>
        </p:nvSpPr>
        <p:spPr>
          <a:xfrm>
            <a:off x="101558" y="12644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WEB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04852679-9682-DB45-A4E6-338F2F8E5C7A}"/>
              </a:ext>
            </a:extLst>
          </p:cNvPr>
          <p:cNvSpPr txBox="1"/>
          <p:nvPr/>
        </p:nvSpPr>
        <p:spPr>
          <a:xfrm>
            <a:off x="7140240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KALENDER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DD1F8F5C-3AA3-034C-861D-1592CA9D9019}"/>
              </a:ext>
            </a:extLst>
          </p:cNvPr>
          <p:cNvSpPr txBox="1"/>
          <p:nvPr/>
        </p:nvSpPr>
        <p:spPr>
          <a:xfrm>
            <a:off x="7902117" y="2308107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REGELSTUDIENZEIT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274F5566-4533-9B4B-8496-EF5E5E7DAF41}"/>
              </a:ext>
            </a:extLst>
          </p:cNvPr>
          <p:cNvSpPr txBox="1"/>
          <p:nvPr/>
        </p:nvSpPr>
        <p:spPr>
          <a:xfrm>
            <a:off x="1044723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OK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E70D7B87-CECD-E847-B9C5-54DFDCC1CB0B}"/>
              </a:ext>
            </a:extLst>
          </p:cNvPr>
          <p:cNvSpPr txBox="1"/>
          <p:nvPr/>
        </p:nvSpPr>
        <p:spPr>
          <a:xfrm>
            <a:off x="144325" y="4421808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POSTANSCHRIFT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E6B03CB4-AB58-AE4D-8D85-090913DEC130}"/>
              </a:ext>
            </a:extLst>
          </p:cNvPr>
          <p:cNvSpPr txBox="1"/>
          <p:nvPr/>
        </p:nvSpPr>
        <p:spPr>
          <a:xfrm>
            <a:off x="7873708" y="1264419"/>
            <a:ext cx="1041071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ZITAT RECHTS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33832517-3968-A542-AF05-4A084044A069}"/>
              </a:ext>
            </a:extLst>
          </p:cNvPr>
          <p:cNvSpPr txBox="1"/>
          <p:nvPr/>
        </p:nvSpPr>
        <p:spPr>
          <a:xfrm>
            <a:off x="7094599" y="1264419"/>
            <a:ext cx="1041071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ZITAT LINKS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5A5915F1-65DF-9A4D-8DF3-B185AED66478}"/>
              </a:ext>
            </a:extLst>
          </p:cNvPr>
          <p:cNvSpPr txBox="1"/>
          <p:nvPr/>
        </p:nvSpPr>
        <p:spPr>
          <a:xfrm>
            <a:off x="5402591" y="2308107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SENDEN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140371FC-B02A-A949-AD79-B3CA3C63EE3F}"/>
              </a:ext>
            </a:extLst>
          </p:cNvPr>
          <p:cNvSpPr txBox="1"/>
          <p:nvPr/>
        </p:nvSpPr>
        <p:spPr>
          <a:xfrm>
            <a:off x="1912828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MENÜ SCHLIESSEN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B0263798-5146-6842-ABFF-20C423441BC6}"/>
              </a:ext>
            </a:extLst>
          </p:cNvPr>
          <p:cNvSpPr txBox="1"/>
          <p:nvPr/>
        </p:nvSpPr>
        <p:spPr>
          <a:xfrm>
            <a:off x="4361520" y="4421808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LINK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A02E5856-1DDF-0B43-8485-E24375232B6D}"/>
              </a:ext>
            </a:extLst>
          </p:cNvPr>
          <p:cNvSpPr txBox="1"/>
          <p:nvPr/>
        </p:nvSpPr>
        <p:spPr>
          <a:xfrm>
            <a:off x="2782351" y="53489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INSTAGRAM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EFCBF147-4CD0-9F4A-AB97-50F3DDC71CCE}"/>
              </a:ext>
            </a:extLst>
          </p:cNvPr>
          <p:cNvSpPr txBox="1"/>
          <p:nvPr/>
        </p:nvSpPr>
        <p:spPr>
          <a:xfrm>
            <a:off x="1035229" y="4421808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FACEBOOK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55E05C65-57FF-9D4E-800C-16DADC6E16A1}"/>
              </a:ext>
            </a:extLst>
          </p:cNvPr>
          <p:cNvSpPr txBox="1"/>
          <p:nvPr/>
        </p:nvSpPr>
        <p:spPr>
          <a:xfrm>
            <a:off x="6240127" y="12644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YOUTUBE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2DD75EDC-8937-E949-B248-6E9148BBFDC8}"/>
              </a:ext>
            </a:extLst>
          </p:cNvPr>
          <p:cNvSpPr txBox="1"/>
          <p:nvPr/>
        </p:nvSpPr>
        <p:spPr>
          <a:xfrm>
            <a:off x="1958327" y="53489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BARRIEREFREI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F1185513-8AAF-404E-804E-A97990177901}"/>
              </a:ext>
            </a:extLst>
          </p:cNvPr>
          <p:cNvSpPr txBox="1"/>
          <p:nvPr/>
        </p:nvSpPr>
        <p:spPr>
          <a:xfrm>
            <a:off x="168591" y="53489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AUTOR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79B4ADC6-4CFE-9B43-A7A6-FE7A7626EBD9}"/>
              </a:ext>
            </a:extLst>
          </p:cNvPr>
          <p:cNvSpPr txBox="1"/>
          <p:nvPr/>
        </p:nvSpPr>
        <p:spPr>
          <a:xfrm>
            <a:off x="8016937" y="4421808"/>
            <a:ext cx="707482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LUPE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8582401B-187C-094E-B3BE-178872100677}"/>
              </a:ext>
            </a:extLst>
          </p:cNvPr>
          <p:cNvSpPr txBox="1"/>
          <p:nvPr/>
        </p:nvSpPr>
        <p:spPr>
          <a:xfrm>
            <a:off x="7165167" y="4421808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FOTOGRAF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C83DD5B1-1FB6-7042-AEDB-2FF7012BCAD8}"/>
              </a:ext>
            </a:extLst>
          </p:cNvPr>
          <p:cNvSpPr txBox="1"/>
          <p:nvPr/>
        </p:nvSpPr>
        <p:spPr>
          <a:xfrm>
            <a:off x="124574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ABBRECHEN</a:t>
            </a: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CE793D25-183A-134B-BF51-00E6A51169D1}"/>
              </a:ext>
            </a:extLst>
          </p:cNvPr>
          <p:cNvSpPr txBox="1"/>
          <p:nvPr/>
        </p:nvSpPr>
        <p:spPr>
          <a:xfrm>
            <a:off x="3590971" y="12644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WIEDERHOLEN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9D2CB79F-BD1A-CC4B-B5D6-1B8C98CF7897}"/>
              </a:ext>
            </a:extLst>
          </p:cNvPr>
          <p:cNvSpPr txBox="1"/>
          <p:nvPr/>
        </p:nvSpPr>
        <p:spPr>
          <a:xfrm>
            <a:off x="3501963" y="4421808"/>
            <a:ext cx="1041071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HINZUFÜGEN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42B0B6CE-9178-684F-84E1-D78F59DCC387}"/>
              </a:ext>
            </a:extLst>
          </p:cNvPr>
          <p:cNvSpPr txBox="1"/>
          <p:nvPr/>
        </p:nvSpPr>
        <p:spPr>
          <a:xfrm>
            <a:off x="6271206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PFEIL RECHTS</a:t>
            </a: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114C4136-17E8-554A-A445-21409EF4C390}"/>
              </a:ext>
            </a:extLst>
          </p:cNvPr>
          <p:cNvSpPr txBox="1"/>
          <p:nvPr/>
        </p:nvSpPr>
        <p:spPr>
          <a:xfrm>
            <a:off x="3490721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PFEIL LINKS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8E88B150-8EA0-0242-B98F-327CC92EC2B8}"/>
              </a:ext>
            </a:extLst>
          </p:cNvPr>
          <p:cNvSpPr txBox="1"/>
          <p:nvPr/>
        </p:nvSpPr>
        <p:spPr>
          <a:xfrm>
            <a:off x="5324446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PFEIL RUNTER</a:t>
            </a: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id="{6AFA462A-7A21-4F4F-94FD-493AAEE7DC47}"/>
              </a:ext>
            </a:extLst>
          </p:cNvPr>
          <p:cNvSpPr txBox="1"/>
          <p:nvPr/>
        </p:nvSpPr>
        <p:spPr>
          <a:xfrm>
            <a:off x="4410870" y="3377661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PFEIL HOCH</a:t>
            </a:r>
          </a:p>
        </p:txBody>
      </p:sp>
      <p:grpSp>
        <p:nvGrpSpPr>
          <p:cNvPr id="161" name="Group 31">
            <a:extLst>
              <a:ext uri="{FF2B5EF4-FFF2-40B4-BE49-F238E27FC236}">
                <a16:creationId xmlns:a16="http://schemas.microsoft.com/office/drawing/2014/main" id="{284AA108-FB93-124F-B6FA-832F46A86E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77978" y="4135529"/>
            <a:ext cx="432000" cy="36739"/>
            <a:chOff x="5596" y="2044"/>
            <a:chExt cx="341" cy="29"/>
          </a:xfrm>
        </p:grpSpPr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F1A0002F-315A-0A44-8B20-463E8C1BB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6" y="2044"/>
              <a:ext cx="341" cy="29"/>
            </a:xfrm>
            <a:custGeom>
              <a:avLst/>
              <a:gdLst>
                <a:gd name="T0" fmla="*/ 1507 w 1508"/>
                <a:gd name="T1" fmla="*/ 132 h 133"/>
                <a:gd name="T2" fmla="*/ 80 w 1508"/>
                <a:gd name="T3" fmla="*/ 132 h 133"/>
                <a:gd name="T4" fmla="*/ 80 w 1508"/>
                <a:gd name="T5" fmla="*/ 132 h 133"/>
                <a:gd name="T6" fmla="*/ 40 w 1508"/>
                <a:gd name="T7" fmla="*/ 122 h 133"/>
                <a:gd name="T8" fmla="*/ 11 w 1508"/>
                <a:gd name="T9" fmla="*/ 93 h 133"/>
                <a:gd name="T10" fmla="*/ 0 w 1508"/>
                <a:gd name="T11" fmla="*/ 53 h 133"/>
                <a:gd name="T12" fmla="*/ 0 w 1508"/>
                <a:gd name="T13" fmla="*/ 0 h 133"/>
                <a:gd name="T14" fmla="*/ 1507 w 1508"/>
                <a:gd name="T15" fmla="*/ 0 h 133"/>
                <a:gd name="T16" fmla="*/ 1507 w 1508"/>
                <a:gd name="T1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8" h="133">
                  <a:moveTo>
                    <a:pt x="1507" y="132"/>
                  </a:moveTo>
                  <a:cubicBezTo>
                    <a:pt x="1031" y="132"/>
                    <a:pt x="556" y="132"/>
                    <a:pt x="80" y="132"/>
                  </a:cubicBezTo>
                  <a:lnTo>
                    <a:pt x="80" y="132"/>
                  </a:lnTo>
                  <a:cubicBezTo>
                    <a:pt x="65" y="132"/>
                    <a:pt x="53" y="129"/>
                    <a:pt x="40" y="122"/>
                  </a:cubicBezTo>
                  <a:cubicBezTo>
                    <a:pt x="27" y="115"/>
                    <a:pt x="18" y="105"/>
                    <a:pt x="11" y="93"/>
                  </a:cubicBezTo>
                  <a:cubicBezTo>
                    <a:pt x="4" y="80"/>
                    <a:pt x="0" y="68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ubicBezTo>
                    <a:pt x="502" y="0"/>
                    <a:pt x="1005" y="0"/>
                    <a:pt x="1507" y="0"/>
                  </a:cubicBezTo>
                  <a:cubicBezTo>
                    <a:pt x="1507" y="44"/>
                    <a:pt x="1507" y="88"/>
                    <a:pt x="1507" y="132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3" name="Textfeld 162">
            <a:extLst>
              <a:ext uri="{FF2B5EF4-FFF2-40B4-BE49-F238E27FC236}">
                <a16:creationId xmlns:a16="http://schemas.microsoft.com/office/drawing/2014/main" id="{E6F721CD-3BB8-7B48-B989-4898D1D0F864}"/>
              </a:ext>
            </a:extLst>
          </p:cNvPr>
          <p:cNvSpPr txBox="1"/>
          <p:nvPr/>
        </p:nvSpPr>
        <p:spPr>
          <a:xfrm>
            <a:off x="7884269" y="3354022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BIBLIOTHEK</a:t>
            </a:r>
          </a:p>
        </p:txBody>
      </p:sp>
      <p:sp>
        <p:nvSpPr>
          <p:cNvPr id="164" name="Textfeld 163">
            <a:extLst>
              <a:ext uri="{FF2B5EF4-FFF2-40B4-BE49-F238E27FC236}">
                <a16:creationId xmlns:a16="http://schemas.microsoft.com/office/drawing/2014/main" id="{D09C972D-E36A-8849-ABEC-A550CBE59CE0}"/>
              </a:ext>
            </a:extLst>
          </p:cNvPr>
          <p:cNvSpPr txBox="1"/>
          <p:nvPr/>
        </p:nvSpPr>
        <p:spPr>
          <a:xfrm>
            <a:off x="2712824" y="4421808"/>
            <a:ext cx="1041071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JOBS</a:t>
            </a: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9AA7A749-2A78-D048-AEFC-B5B5F299B8B1}"/>
              </a:ext>
            </a:extLst>
          </p:cNvPr>
          <p:cNvSpPr txBox="1"/>
          <p:nvPr/>
        </p:nvSpPr>
        <p:spPr>
          <a:xfrm>
            <a:off x="6313397" y="4421808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NOTRUF</a:t>
            </a:r>
          </a:p>
        </p:txBody>
      </p:sp>
      <p:sp>
        <p:nvSpPr>
          <p:cNvPr id="167" name="Textfeld 166">
            <a:extLst>
              <a:ext uri="{FF2B5EF4-FFF2-40B4-BE49-F238E27FC236}">
                <a16:creationId xmlns:a16="http://schemas.microsoft.com/office/drawing/2014/main" id="{1AAC13C8-0BC0-C549-A453-82DDA4E4D32B}"/>
              </a:ext>
            </a:extLst>
          </p:cNvPr>
          <p:cNvSpPr txBox="1"/>
          <p:nvPr/>
        </p:nvSpPr>
        <p:spPr>
          <a:xfrm>
            <a:off x="6240127" y="2308106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MODULE</a:t>
            </a:r>
          </a:p>
        </p:txBody>
      </p:sp>
      <p:sp>
        <p:nvSpPr>
          <p:cNvPr id="168" name="Textfeld 167">
            <a:extLst>
              <a:ext uri="{FF2B5EF4-FFF2-40B4-BE49-F238E27FC236}">
                <a16:creationId xmlns:a16="http://schemas.microsoft.com/office/drawing/2014/main" id="{08C0B71E-C24B-0247-9AE1-B078E37CD8B6}"/>
              </a:ext>
            </a:extLst>
          </p:cNvPr>
          <p:cNvSpPr txBox="1"/>
          <p:nvPr/>
        </p:nvSpPr>
        <p:spPr>
          <a:xfrm>
            <a:off x="5375831" y="12644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PRÜFUNGSPLAN</a:t>
            </a: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B957283A-1461-EC4D-8944-EBDBD638A0A2}"/>
              </a:ext>
            </a:extLst>
          </p:cNvPr>
          <p:cNvSpPr txBox="1"/>
          <p:nvPr/>
        </p:nvSpPr>
        <p:spPr>
          <a:xfrm>
            <a:off x="1025527" y="2308107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STUDIENPLAN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12100472-465B-F141-9F4F-7D51109DDB05}"/>
              </a:ext>
            </a:extLst>
          </p:cNvPr>
          <p:cNvSpPr txBox="1"/>
          <p:nvPr/>
        </p:nvSpPr>
        <p:spPr>
          <a:xfrm>
            <a:off x="1912484" y="12644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VERGRÖSSERN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2FA75D98-09E1-4D4A-ABD6-774B3A94BF00}"/>
              </a:ext>
            </a:extLst>
          </p:cNvPr>
          <p:cNvSpPr txBox="1"/>
          <p:nvPr/>
        </p:nvSpPr>
        <p:spPr>
          <a:xfrm>
            <a:off x="2770517" y="1264419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VERKLEINERN</a:t>
            </a:r>
          </a:p>
        </p:txBody>
      </p:sp>
      <p:sp>
        <p:nvSpPr>
          <p:cNvPr id="172" name="Textfeld 171">
            <a:extLst>
              <a:ext uri="{FF2B5EF4-FFF2-40B4-BE49-F238E27FC236}">
                <a16:creationId xmlns:a16="http://schemas.microsoft.com/office/drawing/2014/main" id="{ED1B4ABF-1805-8D48-89C5-9F002A8C87AC}"/>
              </a:ext>
            </a:extLst>
          </p:cNvPr>
          <p:cNvSpPr txBox="1"/>
          <p:nvPr/>
        </p:nvSpPr>
        <p:spPr>
          <a:xfrm>
            <a:off x="5382391" y="4421808"/>
            <a:ext cx="840150" cy="1929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600" dirty="0">
                <a:solidFill>
                  <a:schemeClr val="tx2"/>
                </a:solidFill>
                <a:latin typeface="Barlow Semi Condensed" pitchFamily="2" charset="77"/>
              </a:rPr>
              <a:t>ENTFERNEN</a:t>
            </a:r>
          </a:p>
        </p:txBody>
      </p:sp>
    </p:spTree>
    <p:extLst>
      <p:ext uri="{BB962C8B-B14F-4D97-AF65-F5344CB8AC3E}">
        <p14:creationId xmlns:p14="http://schemas.microsoft.com/office/powerpoint/2010/main" val="499445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A9E526A8-FBAF-0D41-B34E-0652CC139151}"/>
              </a:ext>
            </a:extLst>
          </p:cNvPr>
          <p:cNvGrpSpPr>
            <a:grpSpLocks/>
          </p:cNvGrpSpPr>
          <p:nvPr/>
        </p:nvGrpSpPr>
        <p:grpSpPr bwMode="auto">
          <a:xfrm>
            <a:off x="7406344" y="2111857"/>
            <a:ext cx="561600" cy="561600"/>
            <a:chOff x="4791" y="2360"/>
            <a:chExt cx="390" cy="390"/>
          </a:xfrm>
        </p:grpSpPr>
        <p:sp>
          <p:nvSpPr>
            <p:cNvPr id="4098" name="Freeform 2">
              <a:extLst>
                <a:ext uri="{FF2B5EF4-FFF2-40B4-BE49-F238E27FC236}">
                  <a16:creationId xmlns:a16="http://schemas.microsoft.com/office/drawing/2014/main" id="{8CB51DFC-BD3A-CE4F-A3B1-BD6382525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236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4B01A1C9-9DC7-E543-BB23-C9CFB686A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2447"/>
              <a:ext cx="218" cy="217"/>
            </a:xfrm>
            <a:custGeom>
              <a:avLst/>
              <a:gdLst>
                <a:gd name="T0" fmla="*/ 810 w 964"/>
                <a:gd name="T1" fmla="*/ 790 h 962"/>
                <a:gd name="T2" fmla="*/ 802 w 964"/>
                <a:gd name="T3" fmla="*/ 780 h 962"/>
                <a:gd name="T4" fmla="*/ 802 w 964"/>
                <a:gd name="T5" fmla="*/ 737 h 962"/>
                <a:gd name="T6" fmla="*/ 805 w 964"/>
                <a:gd name="T7" fmla="*/ 732 h 962"/>
                <a:gd name="T8" fmla="*/ 890 w 964"/>
                <a:gd name="T9" fmla="*/ 481 h 962"/>
                <a:gd name="T10" fmla="*/ 685 w 964"/>
                <a:gd name="T11" fmla="*/ 127 h 962"/>
                <a:gd name="T12" fmla="*/ 276 w 964"/>
                <a:gd name="T13" fmla="*/ 127 h 962"/>
                <a:gd name="T14" fmla="*/ 110 w 964"/>
                <a:gd name="T15" fmla="*/ 309 h 962"/>
                <a:gd name="T16" fmla="*/ 72 w 964"/>
                <a:gd name="T17" fmla="*/ 474 h 962"/>
                <a:gd name="T18" fmla="*/ 72 w 964"/>
                <a:gd name="T19" fmla="*/ 481 h 962"/>
                <a:gd name="T20" fmla="*/ 277 w 964"/>
                <a:gd name="T21" fmla="*/ 835 h 962"/>
                <a:gd name="T22" fmla="*/ 510 w 964"/>
                <a:gd name="T23" fmla="*/ 889 h 962"/>
                <a:gd name="T24" fmla="*/ 514 w 964"/>
                <a:gd name="T25" fmla="*/ 889 h 962"/>
                <a:gd name="T26" fmla="*/ 551 w 964"/>
                <a:gd name="T27" fmla="*/ 910 h 962"/>
                <a:gd name="T28" fmla="*/ 562 w 964"/>
                <a:gd name="T29" fmla="*/ 955 h 962"/>
                <a:gd name="T30" fmla="*/ 482 w 964"/>
                <a:gd name="T31" fmla="*/ 961 h 962"/>
                <a:gd name="T32" fmla="*/ 481 w 964"/>
                <a:gd name="T33" fmla="*/ 961 h 962"/>
                <a:gd name="T34" fmla="*/ 155 w 964"/>
                <a:gd name="T35" fmla="*/ 834 h 962"/>
                <a:gd name="T36" fmla="*/ 65 w 964"/>
                <a:gd name="T37" fmla="*/ 721 h 962"/>
                <a:gd name="T38" fmla="*/ 21 w 964"/>
                <a:gd name="T39" fmla="*/ 620 h 962"/>
                <a:gd name="T40" fmla="*/ 65 w 964"/>
                <a:gd name="T41" fmla="*/ 241 h 962"/>
                <a:gd name="T42" fmla="*/ 482 w 964"/>
                <a:gd name="T43" fmla="*/ 0 h 962"/>
                <a:gd name="T44" fmla="*/ 898 w 964"/>
                <a:gd name="T45" fmla="*/ 241 h 962"/>
                <a:gd name="T46" fmla="*/ 898 w 964"/>
                <a:gd name="T47" fmla="*/ 721 h 962"/>
                <a:gd name="T48" fmla="*/ 621 w 964"/>
                <a:gd name="T49" fmla="*/ 292 h 962"/>
                <a:gd name="T50" fmla="*/ 342 w 964"/>
                <a:gd name="T51" fmla="*/ 292 h 962"/>
                <a:gd name="T52" fmla="*/ 322 w 964"/>
                <a:gd name="T53" fmla="*/ 312 h 962"/>
                <a:gd name="T54" fmla="*/ 309 w 964"/>
                <a:gd name="T55" fmla="*/ 342 h 962"/>
                <a:gd name="T56" fmla="*/ 322 w 964"/>
                <a:gd name="T57" fmla="*/ 373 h 962"/>
                <a:gd name="T58" fmla="*/ 291 w 964"/>
                <a:gd name="T59" fmla="*/ 621 h 962"/>
                <a:gd name="T60" fmla="*/ 312 w 964"/>
                <a:gd name="T61" fmla="*/ 642 h 962"/>
                <a:gd name="T62" fmla="*/ 342 w 964"/>
                <a:gd name="T63" fmla="*/ 654 h 962"/>
                <a:gd name="T64" fmla="*/ 373 w 964"/>
                <a:gd name="T65" fmla="*/ 642 h 962"/>
                <a:gd name="T66" fmla="*/ 621 w 964"/>
                <a:gd name="T67" fmla="*/ 672 h 962"/>
                <a:gd name="T68" fmla="*/ 532 w 964"/>
                <a:gd name="T69" fmla="*/ 481 h 962"/>
                <a:gd name="T70" fmla="*/ 621 w 964"/>
                <a:gd name="T71" fmla="*/ 292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4" h="962">
                  <a:moveTo>
                    <a:pt x="832" y="811"/>
                  </a:moveTo>
                  <a:cubicBezTo>
                    <a:pt x="825" y="804"/>
                    <a:pt x="818" y="797"/>
                    <a:pt x="810" y="790"/>
                  </a:cubicBezTo>
                  <a:lnTo>
                    <a:pt x="810" y="790"/>
                  </a:lnTo>
                  <a:cubicBezTo>
                    <a:pt x="806" y="787"/>
                    <a:pt x="804" y="784"/>
                    <a:pt x="802" y="780"/>
                  </a:cubicBezTo>
                  <a:cubicBezTo>
                    <a:pt x="798" y="773"/>
                    <a:pt x="796" y="766"/>
                    <a:pt x="796" y="758"/>
                  </a:cubicBezTo>
                  <a:cubicBezTo>
                    <a:pt x="796" y="750"/>
                    <a:pt x="798" y="744"/>
                    <a:pt x="802" y="737"/>
                  </a:cubicBezTo>
                  <a:cubicBezTo>
                    <a:pt x="803" y="735"/>
                    <a:pt x="803" y="734"/>
                    <a:pt x="805" y="732"/>
                  </a:cubicBezTo>
                  <a:lnTo>
                    <a:pt x="805" y="732"/>
                  </a:lnTo>
                  <a:cubicBezTo>
                    <a:pt x="816" y="717"/>
                    <a:pt x="826" y="703"/>
                    <a:pt x="835" y="686"/>
                  </a:cubicBezTo>
                  <a:cubicBezTo>
                    <a:pt x="873" y="621"/>
                    <a:pt x="890" y="557"/>
                    <a:pt x="890" y="481"/>
                  </a:cubicBezTo>
                  <a:cubicBezTo>
                    <a:pt x="890" y="406"/>
                    <a:pt x="873" y="343"/>
                    <a:pt x="835" y="278"/>
                  </a:cubicBezTo>
                  <a:cubicBezTo>
                    <a:pt x="798" y="212"/>
                    <a:pt x="751" y="164"/>
                    <a:pt x="685" y="127"/>
                  </a:cubicBezTo>
                  <a:cubicBezTo>
                    <a:pt x="620" y="89"/>
                    <a:pt x="556" y="73"/>
                    <a:pt x="481" y="73"/>
                  </a:cubicBezTo>
                  <a:cubicBezTo>
                    <a:pt x="405" y="73"/>
                    <a:pt x="341" y="89"/>
                    <a:pt x="276" y="127"/>
                  </a:cubicBezTo>
                  <a:cubicBezTo>
                    <a:pt x="210" y="164"/>
                    <a:pt x="164" y="212"/>
                    <a:pt x="126" y="278"/>
                  </a:cubicBezTo>
                  <a:cubicBezTo>
                    <a:pt x="120" y="288"/>
                    <a:pt x="115" y="298"/>
                    <a:pt x="110" y="309"/>
                  </a:cubicBezTo>
                  <a:lnTo>
                    <a:pt x="110" y="309"/>
                  </a:lnTo>
                  <a:cubicBezTo>
                    <a:pt x="84" y="363"/>
                    <a:pt x="72" y="414"/>
                    <a:pt x="72" y="474"/>
                  </a:cubicBezTo>
                  <a:lnTo>
                    <a:pt x="72" y="474"/>
                  </a:lnTo>
                  <a:cubicBezTo>
                    <a:pt x="72" y="476"/>
                    <a:pt x="72" y="478"/>
                    <a:pt x="72" y="481"/>
                  </a:cubicBezTo>
                  <a:cubicBezTo>
                    <a:pt x="72" y="555"/>
                    <a:pt x="89" y="620"/>
                    <a:pt x="127" y="685"/>
                  </a:cubicBezTo>
                  <a:cubicBezTo>
                    <a:pt x="165" y="751"/>
                    <a:pt x="211" y="797"/>
                    <a:pt x="277" y="835"/>
                  </a:cubicBezTo>
                  <a:cubicBezTo>
                    <a:pt x="342" y="873"/>
                    <a:pt x="407" y="890"/>
                    <a:pt x="482" y="890"/>
                  </a:cubicBezTo>
                  <a:cubicBezTo>
                    <a:pt x="491" y="890"/>
                    <a:pt x="500" y="890"/>
                    <a:pt x="510" y="889"/>
                  </a:cubicBezTo>
                  <a:lnTo>
                    <a:pt x="510" y="889"/>
                  </a:lnTo>
                  <a:cubicBezTo>
                    <a:pt x="511" y="889"/>
                    <a:pt x="512" y="889"/>
                    <a:pt x="514" y="889"/>
                  </a:cubicBezTo>
                  <a:cubicBezTo>
                    <a:pt x="522" y="889"/>
                    <a:pt x="530" y="890"/>
                    <a:pt x="536" y="894"/>
                  </a:cubicBezTo>
                  <a:cubicBezTo>
                    <a:pt x="543" y="898"/>
                    <a:pt x="547" y="903"/>
                    <a:pt x="551" y="910"/>
                  </a:cubicBezTo>
                  <a:cubicBezTo>
                    <a:pt x="554" y="915"/>
                    <a:pt x="556" y="919"/>
                    <a:pt x="556" y="924"/>
                  </a:cubicBezTo>
                  <a:cubicBezTo>
                    <a:pt x="558" y="935"/>
                    <a:pt x="560" y="945"/>
                    <a:pt x="562" y="955"/>
                  </a:cubicBezTo>
                  <a:lnTo>
                    <a:pt x="562" y="955"/>
                  </a:lnTo>
                  <a:cubicBezTo>
                    <a:pt x="534" y="959"/>
                    <a:pt x="510" y="961"/>
                    <a:pt x="482" y="961"/>
                  </a:cubicBezTo>
                  <a:cubicBezTo>
                    <a:pt x="481" y="961"/>
                    <a:pt x="481" y="961"/>
                    <a:pt x="481" y="961"/>
                  </a:cubicBezTo>
                  <a:lnTo>
                    <a:pt x="481" y="961"/>
                  </a:lnTo>
                  <a:cubicBezTo>
                    <a:pt x="393" y="961"/>
                    <a:pt x="317" y="942"/>
                    <a:pt x="241" y="897"/>
                  </a:cubicBezTo>
                  <a:cubicBezTo>
                    <a:pt x="208" y="879"/>
                    <a:pt x="183" y="859"/>
                    <a:pt x="155" y="834"/>
                  </a:cubicBezTo>
                  <a:lnTo>
                    <a:pt x="155" y="834"/>
                  </a:lnTo>
                  <a:cubicBezTo>
                    <a:pt x="117" y="799"/>
                    <a:pt x="90" y="765"/>
                    <a:pt x="65" y="721"/>
                  </a:cubicBezTo>
                  <a:cubicBezTo>
                    <a:pt x="45" y="687"/>
                    <a:pt x="32" y="657"/>
                    <a:pt x="21" y="620"/>
                  </a:cubicBezTo>
                  <a:lnTo>
                    <a:pt x="21" y="620"/>
                  </a:lnTo>
                  <a:cubicBezTo>
                    <a:pt x="7" y="572"/>
                    <a:pt x="0" y="530"/>
                    <a:pt x="0" y="481"/>
                  </a:cubicBezTo>
                  <a:cubicBezTo>
                    <a:pt x="0" y="393"/>
                    <a:pt x="21" y="317"/>
                    <a:pt x="65" y="241"/>
                  </a:cubicBezTo>
                  <a:cubicBezTo>
                    <a:pt x="109" y="164"/>
                    <a:pt x="164" y="108"/>
                    <a:pt x="241" y="64"/>
                  </a:cubicBezTo>
                  <a:cubicBezTo>
                    <a:pt x="318" y="19"/>
                    <a:pt x="393" y="0"/>
                    <a:pt x="482" y="0"/>
                  </a:cubicBezTo>
                  <a:cubicBezTo>
                    <a:pt x="570" y="0"/>
                    <a:pt x="645" y="19"/>
                    <a:pt x="722" y="64"/>
                  </a:cubicBezTo>
                  <a:cubicBezTo>
                    <a:pt x="799" y="108"/>
                    <a:pt x="854" y="164"/>
                    <a:pt x="898" y="241"/>
                  </a:cubicBezTo>
                  <a:cubicBezTo>
                    <a:pt x="943" y="317"/>
                    <a:pt x="963" y="392"/>
                    <a:pt x="963" y="481"/>
                  </a:cubicBezTo>
                  <a:cubicBezTo>
                    <a:pt x="963" y="569"/>
                    <a:pt x="943" y="644"/>
                    <a:pt x="898" y="721"/>
                  </a:cubicBezTo>
                  <a:cubicBezTo>
                    <a:pt x="879" y="755"/>
                    <a:pt x="859" y="782"/>
                    <a:pt x="832" y="811"/>
                  </a:cubicBezTo>
                  <a:close/>
                  <a:moveTo>
                    <a:pt x="621" y="292"/>
                  </a:moveTo>
                  <a:cubicBezTo>
                    <a:pt x="575" y="338"/>
                    <a:pt x="528" y="385"/>
                    <a:pt x="482" y="432"/>
                  </a:cubicBezTo>
                  <a:cubicBezTo>
                    <a:pt x="435" y="385"/>
                    <a:pt x="388" y="338"/>
                    <a:pt x="342" y="292"/>
                  </a:cubicBezTo>
                  <a:cubicBezTo>
                    <a:pt x="335" y="298"/>
                    <a:pt x="328" y="305"/>
                    <a:pt x="322" y="312"/>
                  </a:cubicBezTo>
                  <a:lnTo>
                    <a:pt x="322" y="312"/>
                  </a:lnTo>
                  <a:cubicBezTo>
                    <a:pt x="319" y="315"/>
                    <a:pt x="317" y="317"/>
                    <a:pt x="315" y="321"/>
                  </a:cubicBezTo>
                  <a:cubicBezTo>
                    <a:pt x="311" y="328"/>
                    <a:pt x="309" y="334"/>
                    <a:pt x="309" y="342"/>
                  </a:cubicBezTo>
                  <a:cubicBezTo>
                    <a:pt x="309" y="350"/>
                    <a:pt x="310" y="357"/>
                    <a:pt x="315" y="364"/>
                  </a:cubicBezTo>
                  <a:cubicBezTo>
                    <a:pt x="316" y="367"/>
                    <a:pt x="319" y="370"/>
                    <a:pt x="322" y="373"/>
                  </a:cubicBezTo>
                  <a:cubicBezTo>
                    <a:pt x="358" y="409"/>
                    <a:pt x="394" y="445"/>
                    <a:pt x="431" y="481"/>
                  </a:cubicBezTo>
                  <a:cubicBezTo>
                    <a:pt x="384" y="528"/>
                    <a:pt x="337" y="575"/>
                    <a:pt x="291" y="621"/>
                  </a:cubicBezTo>
                  <a:cubicBezTo>
                    <a:pt x="298" y="628"/>
                    <a:pt x="305" y="635"/>
                    <a:pt x="312" y="642"/>
                  </a:cubicBezTo>
                  <a:lnTo>
                    <a:pt x="312" y="642"/>
                  </a:lnTo>
                  <a:cubicBezTo>
                    <a:pt x="314" y="644"/>
                    <a:pt x="317" y="646"/>
                    <a:pt x="321" y="648"/>
                  </a:cubicBezTo>
                  <a:cubicBezTo>
                    <a:pt x="327" y="652"/>
                    <a:pt x="334" y="654"/>
                    <a:pt x="342" y="654"/>
                  </a:cubicBezTo>
                  <a:cubicBezTo>
                    <a:pt x="350" y="654"/>
                    <a:pt x="357" y="653"/>
                    <a:pt x="364" y="648"/>
                  </a:cubicBezTo>
                  <a:cubicBezTo>
                    <a:pt x="367" y="647"/>
                    <a:pt x="370" y="644"/>
                    <a:pt x="373" y="642"/>
                  </a:cubicBezTo>
                  <a:cubicBezTo>
                    <a:pt x="409" y="606"/>
                    <a:pt x="445" y="569"/>
                    <a:pt x="482" y="532"/>
                  </a:cubicBezTo>
                  <a:cubicBezTo>
                    <a:pt x="528" y="579"/>
                    <a:pt x="575" y="626"/>
                    <a:pt x="621" y="672"/>
                  </a:cubicBezTo>
                  <a:cubicBezTo>
                    <a:pt x="638" y="655"/>
                    <a:pt x="655" y="638"/>
                    <a:pt x="672" y="621"/>
                  </a:cubicBezTo>
                  <a:cubicBezTo>
                    <a:pt x="626" y="575"/>
                    <a:pt x="579" y="528"/>
                    <a:pt x="532" y="481"/>
                  </a:cubicBezTo>
                  <a:cubicBezTo>
                    <a:pt x="579" y="435"/>
                    <a:pt x="626" y="388"/>
                    <a:pt x="672" y="342"/>
                  </a:cubicBezTo>
                  <a:cubicBezTo>
                    <a:pt x="655" y="325"/>
                    <a:pt x="638" y="308"/>
                    <a:pt x="621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AED02310-8AB4-AC49-9C94-B1226BFA870E}"/>
              </a:ext>
            </a:extLst>
          </p:cNvPr>
          <p:cNvGrpSpPr>
            <a:grpSpLocks/>
          </p:cNvGrpSpPr>
          <p:nvPr/>
        </p:nvGrpSpPr>
        <p:grpSpPr bwMode="auto">
          <a:xfrm>
            <a:off x="2717799" y="2956409"/>
            <a:ext cx="561600" cy="561600"/>
            <a:chOff x="4279" y="2360"/>
            <a:chExt cx="390" cy="390"/>
          </a:xfrm>
        </p:grpSpPr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4CC5A016-3AC0-7949-A8EA-3EAF193A1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236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F00342D0-DF3A-A749-9A1F-0340752E9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450"/>
              <a:ext cx="211" cy="211"/>
            </a:xfrm>
            <a:custGeom>
              <a:avLst/>
              <a:gdLst>
                <a:gd name="T0" fmla="*/ 904 w 935"/>
                <a:gd name="T1" fmla="*/ 137 h 935"/>
                <a:gd name="T2" fmla="*/ 797 w 935"/>
                <a:gd name="T3" fmla="*/ 30 h 935"/>
                <a:gd name="T4" fmla="*/ 725 w 935"/>
                <a:gd name="T5" fmla="*/ 0 h 935"/>
                <a:gd name="T6" fmla="*/ 653 w 935"/>
                <a:gd name="T7" fmla="*/ 30 h 935"/>
                <a:gd name="T8" fmla="*/ 600 w 935"/>
                <a:gd name="T9" fmla="*/ 84 h 935"/>
                <a:gd name="T10" fmla="*/ 589 w 935"/>
                <a:gd name="T11" fmla="*/ 109 h 935"/>
                <a:gd name="T12" fmla="*/ 600 w 935"/>
                <a:gd name="T13" fmla="*/ 135 h 935"/>
                <a:gd name="T14" fmla="*/ 359 w 935"/>
                <a:gd name="T15" fmla="*/ 723 h 935"/>
                <a:gd name="T16" fmla="*/ 497 w 935"/>
                <a:gd name="T17" fmla="*/ 287 h 935"/>
                <a:gd name="T18" fmla="*/ 504 w 935"/>
                <a:gd name="T19" fmla="*/ 278 h 935"/>
                <a:gd name="T20" fmla="*/ 504 w 935"/>
                <a:gd name="T21" fmla="*/ 235 h 935"/>
                <a:gd name="T22" fmla="*/ 477 w 935"/>
                <a:gd name="T23" fmla="*/ 205 h 935"/>
                <a:gd name="T24" fmla="*/ 123 w 935"/>
                <a:gd name="T25" fmla="*/ 563 h 935"/>
                <a:gd name="T26" fmla="*/ 115 w 935"/>
                <a:gd name="T27" fmla="*/ 576 h 935"/>
                <a:gd name="T28" fmla="*/ 2 w 935"/>
                <a:gd name="T29" fmla="*/ 885 h 935"/>
                <a:gd name="T30" fmla="*/ 4 w 935"/>
                <a:gd name="T31" fmla="*/ 916 h 935"/>
                <a:gd name="T32" fmla="*/ 4 w 935"/>
                <a:gd name="T33" fmla="*/ 916 h 935"/>
                <a:gd name="T34" fmla="*/ 36 w 935"/>
                <a:gd name="T35" fmla="*/ 934 h 935"/>
                <a:gd name="T36" fmla="*/ 359 w 935"/>
                <a:gd name="T37" fmla="*/ 820 h 935"/>
                <a:gd name="T38" fmla="*/ 366 w 935"/>
                <a:gd name="T39" fmla="*/ 817 h 935"/>
                <a:gd name="T40" fmla="*/ 850 w 935"/>
                <a:gd name="T41" fmla="*/ 333 h 935"/>
                <a:gd name="T42" fmla="*/ 904 w 935"/>
                <a:gd name="T43" fmla="*/ 280 h 935"/>
                <a:gd name="T44" fmla="*/ 920 w 935"/>
                <a:gd name="T45" fmla="*/ 259 h 935"/>
                <a:gd name="T46" fmla="*/ 929 w 935"/>
                <a:gd name="T47" fmla="*/ 178 h 935"/>
                <a:gd name="T48" fmla="*/ 921 w 935"/>
                <a:gd name="T49" fmla="*/ 159 h 935"/>
                <a:gd name="T50" fmla="*/ 170 w 935"/>
                <a:gd name="T51" fmla="*/ 635 h 935"/>
                <a:gd name="T52" fmla="*/ 96 w 935"/>
                <a:gd name="T53" fmla="*/ 838 h 935"/>
                <a:gd name="T54" fmla="*/ 853 w 935"/>
                <a:gd name="T55" fmla="*/ 229 h 935"/>
                <a:gd name="T56" fmla="*/ 677 w 935"/>
                <a:gd name="T57" fmla="*/ 108 h 935"/>
                <a:gd name="T58" fmla="*/ 705 w 935"/>
                <a:gd name="T59" fmla="*/ 80 h 935"/>
                <a:gd name="T60" fmla="*/ 726 w 935"/>
                <a:gd name="T61" fmla="*/ 72 h 935"/>
                <a:gd name="T62" fmla="*/ 747 w 935"/>
                <a:gd name="T63" fmla="*/ 80 h 935"/>
                <a:gd name="T64" fmla="*/ 853 w 935"/>
                <a:gd name="T65" fmla="*/ 187 h 935"/>
                <a:gd name="T66" fmla="*/ 861 w 935"/>
                <a:gd name="T67" fmla="*/ 207 h 935"/>
                <a:gd name="T68" fmla="*/ 861 w 935"/>
                <a:gd name="T69" fmla="*/ 208 h 935"/>
                <a:gd name="T70" fmla="*/ 858 w 935"/>
                <a:gd name="T71" fmla="*/ 22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5" h="935">
                  <a:moveTo>
                    <a:pt x="904" y="137"/>
                  </a:moveTo>
                  <a:lnTo>
                    <a:pt x="904" y="137"/>
                  </a:lnTo>
                  <a:cubicBezTo>
                    <a:pt x="869" y="101"/>
                    <a:pt x="833" y="65"/>
                    <a:pt x="797" y="30"/>
                  </a:cubicBezTo>
                  <a:lnTo>
                    <a:pt x="797" y="30"/>
                  </a:lnTo>
                  <a:cubicBezTo>
                    <a:pt x="790" y="24"/>
                    <a:pt x="785" y="18"/>
                    <a:pt x="776" y="14"/>
                  </a:cubicBezTo>
                  <a:cubicBezTo>
                    <a:pt x="760" y="4"/>
                    <a:pt x="744" y="0"/>
                    <a:pt x="725" y="0"/>
                  </a:cubicBezTo>
                  <a:cubicBezTo>
                    <a:pt x="706" y="0"/>
                    <a:pt x="690" y="5"/>
                    <a:pt x="674" y="14"/>
                  </a:cubicBezTo>
                  <a:cubicBezTo>
                    <a:pt x="666" y="19"/>
                    <a:pt x="660" y="24"/>
                    <a:pt x="653" y="30"/>
                  </a:cubicBezTo>
                  <a:cubicBezTo>
                    <a:pt x="636" y="48"/>
                    <a:pt x="618" y="66"/>
                    <a:pt x="600" y="84"/>
                  </a:cubicBezTo>
                  <a:lnTo>
                    <a:pt x="600" y="84"/>
                  </a:lnTo>
                  <a:cubicBezTo>
                    <a:pt x="597" y="86"/>
                    <a:pt x="596" y="88"/>
                    <a:pt x="594" y="91"/>
                  </a:cubicBezTo>
                  <a:cubicBezTo>
                    <a:pt x="591" y="97"/>
                    <a:pt x="589" y="102"/>
                    <a:pt x="589" y="109"/>
                  </a:cubicBezTo>
                  <a:cubicBezTo>
                    <a:pt x="589" y="116"/>
                    <a:pt x="591" y="121"/>
                    <a:pt x="594" y="127"/>
                  </a:cubicBezTo>
                  <a:cubicBezTo>
                    <a:pt x="596" y="130"/>
                    <a:pt x="597" y="132"/>
                    <a:pt x="600" y="135"/>
                  </a:cubicBezTo>
                  <a:cubicBezTo>
                    <a:pt x="658" y="192"/>
                    <a:pt x="716" y="250"/>
                    <a:pt x="774" y="308"/>
                  </a:cubicBezTo>
                  <a:cubicBezTo>
                    <a:pt x="636" y="446"/>
                    <a:pt x="497" y="585"/>
                    <a:pt x="359" y="723"/>
                  </a:cubicBezTo>
                  <a:cubicBezTo>
                    <a:pt x="310" y="674"/>
                    <a:pt x="261" y="625"/>
                    <a:pt x="212" y="576"/>
                  </a:cubicBezTo>
                  <a:cubicBezTo>
                    <a:pt x="307" y="480"/>
                    <a:pt x="402" y="383"/>
                    <a:pt x="497" y="287"/>
                  </a:cubicBezTo>
                  <a:lnTo>
                    <a:pt x="497" y="287"/>
                  </a:lnTo>
                  <a:cubicBezTo>
                    <a:pt x="500" y="284"/>
                    <a:pt x="503" y="281"/>
                    <a:pt x="504" y="278"/>
                  </a:cubicBezTo>
                  <a:cubicBezTo>
                    <a:pt x="509" y="271"/>
                    <a:pt x="510" y="264"/>
                    <a:pt x="510" y="256"/>
                  </a:cubicBezTo>
                  <a:cubicBezTo>
                    <a:pt x="510" y="248"/>
                    <a:pt x="508" y="241"/>
                    <a:pt x="504" y="235"/>
                  </a:cubicBezTo>
                  <a:cubicBezTo>
                    <a:pt x="502" y="231"/>
                    <a:pt x="500" y="228"/>
                    <a:pt x="497" y="226"/>
                  </a:cubicBezTo>
                  <a:cubicBezTo>
                    <a:pt x="491" y="219"/>
                    <a:pt x="484" y="212"/>
                    <a:pt x="477" y="205"/>
                  </a:cubicBezTo>
                  <a:cubicBezTo>
                    <a:pt x="359" y="324"/>
                    <a:pt x="241" y="444"/>
                    <a:pt x="123" y="563"/>
                  </a:cubicBezTo>
                  <a:lnTo>
                    <a:pt x="123" y="563"/>
                  </a:lnTo>
                  <a:cubicBezTo>
                    <a:pt x="121" y="565"/>
                    <a:pt x="119" y="569"/>
                    <a:pt x="118" y="570"/>
                  </a:cubicBezTo>
                  <a:cubicBezTo>
                    <a:pt x="116" y="573"/>
                    <a:pt x="116" y="574"/>
                    <a:pt x="115" y="576"/>
                  </a:cubicBezTo>
                  <a:cubicBezTo>
                    <a:pt x="77" y="679"/>
                    <a:pt x="39" y="782"/>
                    <a:pt x="2" y="885"/>
                  </a:cubicBezTo>
                  <a:lnTo>
                    <a:pt x="2" y="885"/>
                  </a:lnTo>
                  <a:cubicBezTo>
                    <a:pt x="1" y="889"/>
                    <a:pt x="0" y="893"/>
                    <a:pt x="0" y="898"/>
                  </a:cubicBezTo>
                  <a:cubicBezTo>
                    <a:pt x="0" y="905"/>
                    <a:pt x="1" y="910"/>
                    <a:pt x="4" y="916"/>
                  </a:cubicBezTo>
                  <a:lnTo>
                    <a:pt x="4" y="916"/>
                  </a:lnTo>
                  <a:lnTo>
                    <a:pt x="4" y="916"/>
                  </a:lnTo>
                  <a:cubicBezTo>
                    <a:pt x="8" y="922"/>
                    <a:pt x="12" y="927"/>
                    <a:pt x="18" y="930"/>
                  </a:cubicBezTo>
                  <a:cubicBezTo>
                    <a:pt x="23" y="934"/>
                    <a:pt x="29" y="934"/>
                    <a:pt x="36" y="934"/>
                  </a:cubicBezTo>
                  <a:cubicBezTo>
                    <a:pt x="40" y="934"/>
                    <a:pt x="44" y="934"/>
                    <a:pt x="48" y="932"/>
                  </a:cubicBezTo>
                  <a:cubicBezTo>
                    <a:pt x="151" y="895"/>
                    <a:pt x="255" y="858"/>
                    <a:pt x="359" y="820"/>
                  </a:cubicBezTo>
                  <a:lnTo>
                    <a:pt x="359" y="820"/>
                  </a:lnTo>
                  <a:cubicBezTo>
                    <a:pt x="361" y="819"/>
                    <a:pt x="363" y="819"/>
                    <a:pt x="366" y="817"/>
                  </a:cubicBezTo>
                  <a:cubicBezTo>
                    <a:pt x="368" y="816"/>
                    <a:pt x="370" y="814"/>
                    <a:pt x="372" y="812"/>
                  </a:cubicBezTo>
                  <a:cubicBezTo>
                    <a:pt x="531" y="652"/>
                    <a:pt x="691" y="492"/>
                    <a:pt x="850" y="333"/>
                  </a:cubicBezTo>
                  <a:lnTo>
                    <a:pt x="850" y="333"/>
                  </a:lnTo>
                  <a:cubicBezTo>
                    <a:pt x="868" y="315"/>
                    <a:pt x="886" y="297"/>
                    <a:pt x="904" y="280"/>
                  </a:cubicBezTo>
                  <a:lnTo>
                    <a:pt x="904" y="280"/>
                  </a:lnTo>
                  <a:cubicBezTo>
                    <a:pt x="910" y="273"/>
                    <a:pt x="915" y="267"/>
                    <a:pt x="920" y="259"/>
                  </a:cubicBezTo>
                  <a:cubicBezTo>
                    <a:pt x="929" y="243"/>
                    <a:pt x="934" y="227"/>
                    <a:pt x="934" y="208"/>
                  </a:cubicBezTo>
                  <a:cubicBezTo>
                    <a:pt x="934" y="197"/>
                    <a:pt x="932" y="188"/>
                    <a:pt x="929" y="178"/>
                  </a:cubicBezTo>
                  <a:lnTo>
                    <a:pt x="929" y="178"/>
                  </a:lnTo>
                  <a:cubicBezTo>
                    <a:pt x="927" y="171"/>
                    <a:pt x="924" y="165"/>
                    <a:pt x="921" y="159"/>
                  </a:cubicBezTo>
                  <a:cubicBezTo>
                    <a:pt x="916" y="150"/>
                    <a:pt x="911" y="144"/>
                    <a:pt x="904" y="137"/>
                  </a:cubicBezTo>
                  <a:close/>
                  <a:moveTo>
                    <a:pt x="170" y="635"/>
                  </a:moveTo>
                  <a:cubicBezTo>
                    <a:pt x="213" y="679"/>
                    <a:pt x="256" y="722"/>
                    <a:pt x="299" y="765"/>
                  </a:cubicBezTo>
                  <a:cubicBezTo>
                    <a:pt x="231" y="790"/>
                    <a:pt x="163" y="814"/>
                    <a:pt x="96" y="838"/>
                  </a:cubicBezTo>
                  <a:cubicBezTo>
                    <a:pt x="120" y="771"/>
                    <a:pt x="145" y="703"/>
                    <a:pt x="170" y="635"/>
                  </a:cubicBezTo>
                  <a:close/>
                  <a:moveTo>
                    <a:pt x="853" y="229"/>
                  </a:moveTo>
                  <a:cubicBezTo>
                    <a:pt x="844" y="238"/>
                    <a:pt x="834" y="247"/>
                    <a:pt x="824" y="257"/>
                  </a:cubicBezTo>
                  <a:cubicBezTo>
                    <a:pt x="775" y="207"/>
                    <a:pt x="726" y="157"/>
                    <a:pt x="677" y="108"/>
                  </a:cubicBezTo>
                  <a:cubicBezTo>
                    <a:pt x="687" y="98"/>
                    <a:pt x="696" y="89"/>
                    <a:pt x="705" y="80"/>
                  </a:cubicBezTo>
                  <a:lnTo>
                    <a:pt x="705" y="80"/>
                  </a:lnTo>
                  <a:cubicBezTo>
                    <a:pt x="707" y="79"/>
                    <a:pt x="709" y="77"/>
                    <a:pt x="711" y="76"/>
                  </a:cubicBezTo>
                  <a:cubicBezTo>
                    <a:pt x="716" y="73"/>
                    <a:pt x="721" y="72"/>
                    <a:pt x="726" y="72"/>
                  </a:cubicBezTo>
                  <a:cubicBezTo>
                    <a:pt x="732" y="72"/>
                    <a:pt x="736" y="73"/>
                    <a:pt x="741" y="76"/>
                  </a:cubicBezTo>
                  <a:cubicBezTo>
                    <a:pt x="743" y="77"/>
                    <a:pt x="745" y="79"/>
                    <a:pt x="747" y="80"/>
                  </a:cubicBezTo>
                  <a:cubicBezTo>
                    <a:pt x="783" y="115"/>
                    <a:pt x="818" y="151"/>
                    <a:pt x="853" y="187"/>
                  </a:cubicBezTo>
                  <a:lnTo>
                    <a:pt x="853" y="187"/>
                  </a:lnTo>
                  <a:cubicBezTo>
                    <a:pt x="855" y="189"/>
                    <a:pt x="857" y="190"/>
                    <a:pt x="858" y="193"/>
                  </a:cubicBezTo>
                  <a:cubicBezTo>
                    <a:pt x="861" y="196"/>
                    <a:pt x="861" y="202"/>
                    <a:pt x="861" y="207"/>
                  </a:cubicBezTo>
                  <a:cubicBezTo>
                    <a:pt x="861" y="207"/>
                    <a:pt x="861" y="207"/>
                    <a:pt x="861" y="208"/>
                  </a:cubicBezTo>
                  <a:lnTo>
                    <a:pt x="861" y="208"/>
                  </a:lnTo>
                  <a:cubicBezTo>
                    <a:pt x="861" y="208"/>
                    <a:pt x="861" y="208"/>
                    <a:pt x="861" y="209"/>
                  </a:cubicBezTo>
                  <a:cubicBezTo>
                    <a:pt x="861" y="214"/>
                    <a:pt x="861" y="219"/>
                    <a:pt x="858" y="223"/>
                  </a:cubicBezTo>
                  <a:cubicBezTo>
                    <a:pt x="857" y="225"/>
                    <a:pt x="855" y="227"/>
                    <a:pt x="85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03" name="Group 7">
            <a:extLst>
              <a:ext uri="{FF2B5EF4-FFF2-40B4-BE49-F238E27FC236}">
                <a16:creationId xmlns:a16="http://schemas.microsoft.com/office/drawing/2014/main" id="{1001B3AA-E426-B34B-A297-61BBD4EE39DD}"/>
              </a:ext>
            </a:extLst>
          </p:cNvPr>
          <p:cNvGrpSpPr>
            <a:grpSpLocks/>
          </p:cNvGrpSpPr>
          <p:nvPr/>
        </p:nvGrpSpPr>
        <p:grpSpPr bwMode="auto">
          <a:xfrm>
            <a:off x="1901960" y="2956409"/>
            <a:ext cx="561600" cy="561600"/>
            <a:chOff x="3780" y="2360"/>
            <a:chExt cx="390" cy="390"/>
          </a:xfrm>
        </p:grpSpPr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876F2E43-411A-CA45-BE4F-C82A4500C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236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47C405FD-7E41-0A45-AE43-F4089E42B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2450"/>
              <a:ext cx="178" cy="210"/>
            </a:xfrm>
            <a:custGeom>
              <a:avLst/>
              <a:gdLst>
                <a:gd name="T0" fmla="*/ 137 w 791"/>
                <a:gd name="T1" fmla="*/ 895 h 932"/>
                <a:gd name="T2" fmla="*/ 37 w 791"/>
                <a:gd name="T3" fmla="*/ 523 h 932"/>
                <a:gd name="T4" fmla="*/ 133 w 791"/>
                <a:gd name="T5" fmla="*/ 465 h 932"/>
                <a:gd name="T6" fmla="*/ 135 w 791"/>
                <a:gd name="T7" fmla="*/ 511 h 932"/>
                <a:gd name="T8" fmla="*/ 96 w 791"/>
                <a:gd name="T9" fmla="*/ 562 h 932"/>
                <a:gd name="T10" fmla="*/ 169 w 791"/>
                <a:gd name="T11" fmla="*/ 836 h 932"/>
                <a:gd name="T12" fmla="*/ 409 w 791"/>
                <a:gd name="T13" fmla="*/ 805 h 932"/>
                <a:gd name="T14" fmla="*/ 439 w 791"/>
                <a:gd name="T15" fmla="*/ 793 h 932"/>
                <a:gd name="T16" fmla="*/ 491 w 791"/>
                <a:gd name="T17" fmla="*/ 820 h 932"/>
                <a:gd name="T18" fmla="*/ 272 w 791"/>
                <a:gd name="T19" fmla="*/ 931 h 932"/>
                <a:gd name="T20" fmla="*/ 418 w 791"/>
                <a:gd name="T21" fmla="*/ 183 h 932"/>
                <a:gd name="T22" fmla="*/ 374 w 791"/>
                <a:gd name="T23" fmla="*/ 16 h 932"/>
                <a:gd name="T24" fmla="*/ 255 w 791"/>
                <a:gd name="T25" fmla="*/ 14 h 932"/>
                <a:gd name="T26" fmla="*/ 207 w 791"/>
                <a:gd name="T27" fmla="*/ 61 h 932"/>
                <a:gd name="T28" fmla="*/ 252 w 791"/>
                <a:gd name="T29" fmla="*/ 228 h 932"/>
                <a:gd name="T30" fmla="*/ 377 w 791"/>
                <a:gd name="T31" fmla="*/ 226 h 932"/>
                <a:gd name="T32" fmla="*/ 341 w 791"/>
                <a:gd name="T33" fmla="*/ 76 h 932"/>
                <a:gd name="T34" fmla="*/ 360 w 791"/>
                <a:gd name="T35" fmla="*/ 95 h 932"/>
                <a:gd name="T36" fmla="*/ 365 w 791"/>
                <a:gd name="T37" fmla="*/ 133 h 932"/>
                <a:gd name="T38" fmla="*/ 342 w 791"/>
                <a:gd name="T39" fmla="*/ 163 h 932"/>
                <a:gd name="T40" fmla="*/ 317 w 791"/>
                <a:gd name="T41" fmla="*/ 170 h 932"/>
                <a:gd name="T42" fmla="*/ 292 w 791"/>
                <a:gd name="T43" fmla="*/ 163 h 932"/>
                <a:gd name="T44" fmla="*/ 273 w 791"/>
                <a:gd name="T45" fmla="*/ 145 h 932"/>
                <a:gd name="T46" fmla="*/ 268 w 791"/>
                <a:gd name="T47" fmla="*/ 107 h 932"/>
                <a:gd name="T48" fmla="*/ 291 w 791"/>
                <a:gd name="T49" fmla="*/ 77 h 932"/>
                <a:gd name="T50" fmla="*/ 316 w 791"/>
                <a:gd name="T51" fmla="*/ 70 h 932"/>
                <a:gd name="T52" fmla="*/ 753 w 791"/>
                <a:gd name="T53" fmla="*/ 869 h 932"/>
                <a:gd name="T54" fmla="*/ 790 w 791"/>
                <a:gd name="T55" fmla="*/ 793 h 932"/>
                <a:gd name="T56" fmla="*/ 686 w 791"/>
                <a:gd name="T57" fmla="*/ 540 h 932"/>
                <a:gd name="T58" fmla="*/ 613 w 791"/>
                <a:gd name="T59" fmla="*/ 488 h 932"/>
                <a:gd name="T60" fmla="*/ 366 w 791"/>
                <a:gd name="T61" fmla="*/ 341 h 932"/>
                <a:gd name="T62" fmla="*/ 278 w 791"/>
                <a:gd name="T63" fmla="*/ 286 h 932"/>
                <a:gd name="T64" fmla="*/ 180 w 791"/>
                <a:gd name="T65" fmla="*/ 385 h 932"/>
                <a:gd name="T66" fmla="*/ 263 w 791"/>
                <a:gd name="T67" fmla="*/ 593 h 932"/>
                <a:gd name="T68" fmla="*/ 289 w 791"/>
                <a:gd name="T69" fmla="*/ 573 h 932"/>
                <a:gd name="T70" fmla="*/ 254 w 791"/>
                <a:gd name="T71" fmla="*/ 395 h 932"/>
                <a:gd name="T72" fmla="*/ 256 w 791"/>
                <a:gd name="T73" fmla="*/ 375 h 932"/>
                <a:gd name="T74" fmla="*/ 273 w 791"/>
                <a:gd name="T75" fmla="*/ 362 h 932"/>
                <a:gd name="T76" fmla="*/ 302 w 791"/>
                <a:gd name="T77" fmla="*/ 375 h 932"/>
                <a:gd name="T78" fmla="*/ 376 w 791"/>
                <a:gd name="T79" fmla="*/ 512 h 932"/>
                <a:gd name="T80" fmla="*/ 426 w 791"/>
                <a:gd name="T81" fmla="*/ 544 h 932"/>
                <a:gd name="T82" fmla="*/ 615 w 791"/>
                <a:gd name="T83" fmla="*/ 562 h 932"/>
                <a:gd name="T84" fmla="*/ 719 w 791"/>
                <a:gd name="T85" fmla="*/ 785 h 932"/>
                <a:gd name="T86" fmla="*/ 718 w 791"/>
                <a:gd name="T87" fmla="*/ 804 h 932"/>
                <a:gd name="T88" fmla="*/ 709 w 791"/>
                <a:gd name="T89" fmla="*/ 811 h 932"/>
                <a:gd name="T90" fmla="*/ 684 w 791"/>
                <a:gd name="T91" fmla="*/ 806 h 932"/>
                <a:gd name="T92" fmla="*/ 437 w 791"/>
                <a:gd name="T93" fmla="*/ 686 h 932"/>
                <a:gd name="T94" fmla="*/ 627 w 791"/>
                <a:gd name="T95" fmla="*/ 850 h 932"/>
                <a:gd name="T96" fmla="*/ 700 w 791"/>
                <a:gd name="T97" fmla="*/ 886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1" h="932">
                  <a:moveTo>
                    <a:pt x="272" y="931"/>
                  </a:moveTo>
                  <a:lnTo>
                    <a:pt x="272" y="931"/>
                  </a:lnTo>
                  <a:cubicBezTo>
                    <a:pt x="222" y="931"/>
                    <a:pt x="180" y="920"/>
                    <a:pt x="137" y="895"/>
                  </a:cubicBezTo>
                  <a:cubicBezTo>
                    <a:pt x="93" y="870"/>
                    <a:pt x="62" y="839"/>
                    <a:pt x="37" y="795"/>
                  </a:cubicBezTo>
                  <a:cubicBezTo>
                    <a:pt x="12" y="752"/>
                    <a:pt x="0" y="709"/>
                    <a:pt x="0" y="659"/>
                  </a:cubicBezTo>
                  <a:cubicBezTo>
                    <a:pt x="0" y="609"/>
                    <a:pt x="12" y="567"/>
                    <a:pt x="37" y="523"/>
                  </a:cubicBezTo>
                  <a:cubicBezTo>
                    <a:pt x="57" y="489"/>
                    <a:pt x="81" y="463"/>
                    <a:pt x="114" y="439"/>
                  </a:cubicBezTo>
                  <a:cubicBezTo>
                    <a:pt x="120" y="447"/>
                    <a:pt x="126" y="456"/>
                    <a:pt x="133" y="465"/>
                  </a:cubicBezTo>
                  <a:lnTo>
                    <a:pt x="133" y="465"/>
                  </a:lnTo>
                  <a:cubicBezTo>
                    <a:pt x="134" y="465"/>
                    <a:pt x="133" y="467"/>
                    <a:pt x="135" y="468"/>
                  </a:cubicBezTo>
                  <a:cubicBezTo>
                    <a:pt x="138" y="475"/>
                    <a:pt x="141" y="481"/>
                    <a:pt x="141" y="489"/>
                  </a:cubicBezTo>
                  <a:cubicBezTo>
                    <a:pt x="141" y="497"/>
                    <a:pt x="139" y="505"/>
                    <a:pt x="135" y="511"/>
                  </a:cubicBezTo>
                  <a:cubicBezTo>
                    <a:pt x="133" y="515"/>
                    <a:pt x="131" y="517"/>
                    <a:pt x="129" y="519"/>
                  </a:cubicBezTo>
                  <a:lnTo>
                    <a:pt x="129" y="519"/>
                  </a:lnTo>
                  <a:cubicBezTo>
                    <a:pt x="115" y="533"/>
                    <a:pt x="105" y="546"/>
                    <a:pt x="96" y="562"/>
                  </a:cubicBezTo>
                  <a:cubicBezTo>
                    <a:pt x="77" y="595"/>
                    <a:pt x="69" y="625"/>
                    <a:pt x="69" y="662"/>
                  </a:cubicBezTo>
                  <a:cubicBezTo>
                    <a:pt x="69" y="699"/>
                    <a:pt x="77" y="730"/>
                    <a:pt x="96" y="762"/>
                  </a:cubicBezTo>
                  <a:cubicBezTo>
                    <a:pt x="114" y="794"/>
                    <a:pt x="137" y="818"/>
                    <a:pt x="169" y="836"/>
                  </a:cubicBezTo>
                  <a:cubicBezTo>
                    <a:pt x="201" y="855"/>
                    <a:pt x="232" y="862"/>
                    <a:pt x="269" y="862"/>
                  </a:cubicBezTo>
                  <a:cubicBezTo>
                    <a:pt x="306" y="862"/>
                    <a:pt x="337" y="854"/>
                    <a:pt x="369" y="836"/>
                  </a:cubicBezTo>
                  <a:cubicBezTo>
                    <a:pt x="384" y="827"/>
                    <a:pt x="396" y="817"/>
                    <a:pt x="409" y="805"/>
                  </a:cubicBezTo>
                  <a:lnTo>
                    <a:pt x="409" y="805"/>
                  </a:lnTo>
                  <a:cubicBezTo>
                    <a:pt x="411" y="802"/>
                    <a:pt x="415" y="801"/>
                    <a:pt x="417" y="799"/>
                  </a:cubicBezTo>
                  <a:cubicBezTo>
                    <a:pt x="425" y="796"/>
                    <a:pt x="431" y="793"/>
                    <a:pt x="439" y="793"/>
                  </a:cubicBezTo>
                  <a:cubicBezTo>
                    <a:pt x="447" y="793"/>
                    <a:pt x="453" y="795"/>
                    <a:pt x="460" y="799"/>
                  </a:cubicBezTo>
                  <a:cubicBezTo>
                    <a:pt x="462" y="799"/>
                    <a:pt x="463" y="800"/>
                    <a:pt x="464" y="801"/>
                  </a:cubicBezTo>
                  <a:cubicBezTo>
                    <a:pt x="473" y="808"/>
                    <a:pt x="482" y="814"/>
                    <a:pt x="491" y="820"/>
                  </a:cubicBezTo>
                  <a:lnTo>
                    <a:pt x="491" y="820"/>
                  </a:lnTo>
                  <a:cubicBezTo>
                    <a:pt x="467" y="852"/>
                    <a:pt x="442" y="875"/>
                    <a:pt x="407" y="895"/>
                  </a:cubicBezTo>
                  <a:cubicBezTo>
                    <a:pt x="364" y="920"/>
                    <a:pt x="322" y="931"/>
                    <a:pt x="272" y="931"/>
                  </a:cubicBezTo>
                  <a:close/>
                  <a:moveTo>
                    <a:pt x="377" y="226"/>
                  </a:moveTo>
                  <a:lnTo>
                    <a:pt x="377" y="226"/>
                  </a:lnTo>
                  <a:cubicBezTo>
                    <a:pt x="395" y="214"/>
                    <a:pt x="408" y="201"/>
                    <a:pt x="418" y="183"/>
                  </a:cubicBezTo>
                  <a:cubicBezTo>
                    <a:pt x="430" y="164"/>
                    <a:pt x="434" y="144"/>
                    <a:pt x="434" y="122"/>
                  </a:cubicBezTo>
                  <a:cubicBezTo>
                    <a:pt x="434" y="99"/>
                    <a:pt x="429" y="80"/>
                    <a:pt x="418" y="61"/>
                  </a:cubicBezTo>
                  <a:cubicBezTo>
                    <a:pt x="407" y="41"/>
                    <a:pt x="393" y="27"/>
                    <a:pt x="374" y="16"/>
                  </a:cubicBezTo>
                  <a:cubicBezTo>
                    <a:pt x="354" y="5"/>
                    <a:pt x="335" y="0"/>
                    <a:pt x="313" y="0"/>
                  </a:cubicBezTo>
                  <a:cubicBezTo>
                    <a:pt x="292" y="0"/>
                    <a:pt x="274" y="4"/>
                    <a:pt x="255" y="14"/>
                  </a:cubicBezTo>
                  <a:lnTo>
                    <a:pt x="255" y="14"/>
                  </a:lnTo>
                  <a:lnTo>
                    <a:pt x="255" y="14"/>
                  </a:lnTo>
                  <a:cubicBezTo>
                    <a:pt x="254" y="15"/>
                    <a:pt x="253" y="15"/>
                    <a:pt x="252" y="16"/>
                  </a:cubicBezTo>
                  <a:cubicBezTo>
                    <a:pt x="232" y="27"/>
                    <a:pt x="218" y="41"/>
                    <a:pt x="207" y="61"/>
                  </a:cubicBezTo>
                  <a:cubicBezTo>
                    <a:pt x="196" y="80"/>
                    <a:pt x="191" y="99"/>
                    <a:pt x="191" y="122"/>
                  </a:cubicBezTo>
                  <a:cubicBezTo>
                    <a:pt x="191" y="144"/>
                    <a:pt x="196" y="163"/>
                    <a:pt x="207" y="183"/>
                  </a:cubicBezTo>
                  <a:cubicBezTo>
                    <a:pt x="218" y="202"/>
                    <a:pt x="232" y="217"/>
                    <a:pt x="252" y="228"/>
                  </a:cubicBezTo>
                  <a:cubicBezTo>
                    <a:pt x="271" y="239"/>
                    <a:pt x="290" y="244"/>
                    <a:pt x="313" y="244"/>
                  </a:cubicBezTo>
                  <a:cubicBezTo>
                    <a:pt x="335" y="244"/>
                    <a:pt x="355" y="239"/>
                    <a:pt x="374" y="228"/>
                  </a:cubicBezTo>
                  <a:cubicBezTo>
                    <a:pt x="375" y="227"/>
                    <a:pt x="375" y="226"/>
                    <a:pt x="377" y="226"/>
                  </a:cubicBezTo>
                  <a:close/>
                  <a:moveTo>
                    <a:pt x="329" y="71"/>
                  </a:moveTo>
                  <a:lnTo>
                    <a:pt x="329" y="71"/>
                  </a:lnTo>
                  <a:cubicBezTo>
                    <a:pt x="334" y="72"/>
                    <a:pt x="337" y="73"/>
                    <a:pt x="341" y="76"/>
                  </a:cubicBezTo>
                  <a:cubicBezTo>
                    <a:pt x="349" y="80"/>
                    <a:pt x="355" y="87"/>
                    <a:pt x="360" y="95"/>
                  </a:cubicBezTo>
                  <a:lnTo>
                    <a:pt x="360" y="95"/>
                  </a:lnTo>
                  <a:lnTo>
                    <a:pt x="360" y="95"/>
                  </a:lnTo>
                  <a:lnTo>
                    <a:pt x="360" y="95"/>
                  </a:lnTo>
                  <a:cubicBezTo>
                    <a:pt x="364" y="103"/>
                    <a:pt x="366" y="111"/>
                    <a:pt x="366" y="120"/>
                  </a:cubicBezTo>
                  <a:cubicBezTo>
                    <a:pt x="366" y="124"/>
                    <a:pt x="366" y="128"/>
                    <a:pt x="365" y="133"/>
                  </a:cubicBezTo>
                  <a:lnTo>
                    <a:pt x="365" y="133"/>
                  </a:lnTo>
                  <a:cubicBezTo>
                    <a:pt x="363" y="137"/>
                    <a:pt x="362" y="141"/>
                    <a:pt x="360" y="145"/>
                  </a:cubicBezTo>
                  <a:cubicBezTo>
                    <a:pt x="355" y="153"/>
                    <a:pt x="349" y="158"/>
                    <a:pt x="342" y="163"/>
                  </a:cubicBezTo>
                  <a:lnTo>
                    <a:pt x="342" y="163"/>
                  </a:lnTo>
                  <a:cubicBezTo>
                    <a:pt x="341" y="163"/>
                    <a:pt x="341" y="163"/>
                    <a:pt x="341" y="163"/>
                  </a:cubicBezTo>
                  <a:cubicBezTo>
                    <a:pt x="333" y="168"/>
                    <a:pt x="326" y="170"/>
                    <a:pt x="317" y="170"/>
                  </a:cubicBezTo>
                  <a:cubicBezTo>
                    <a:pt x="312" y="170"/>
                    <a:pt x="308" y="169"/>
                    <a:pt x="304" y="168"/>
                  </a:cubicBezTo>
                  <a:lnTo>
                    <a:pt x="304" y="168"/>
                  </a:lnTo>
                  <a:cubicBezTo>
                    <a:pt x="299" y="167"/>
                    <a:pt x="295" y="164"/>
                    <a:pt x="292" y="163"/>
                  </a:cubicBezTo>
                  <a:cubicBezTo>
                    <a:pt x="284" y="158"/>
                    <a:pt x="278" y="153"/>
                    <a:pt x="273" y="145"/>
                  </a:cubicBezTo>
                  <a:lnTo>
                    <a:pt x="273" y="145"/>
                  </a:lnTo>
                  <a:lnTo>
                    <a:pt x="273" y="145"/>
                  </a:lnTo>
                  <a:cubicBezTo>
                    <a:pt x="269" y="137"/>
                    <a:pt x="267" y="129"/>
                    <a:pt x="267" y="120"/>
                  </a:cubicBezTo>
                  <a:cubicBezTo>
                    <a:pt x="267" y="115"/>
                    <a:pt x="267" y="111"/>
                    <a:pt x="268" y="107"/>
                  </a:cubicBezTo>
                  <a:lnTo>
                    <a:pt x="268" y="107"/>
                  </a:lnTo>
                  <a:cubicBezTo>
                    <a:pt x="270" y="102"/>
                    <a:pt x="270" y="99"/>
                    <a:pt x="273" y="95"/>
                  </a:cubicBezTo>
                  <a:cubicBezTo>
                    <a:pt x="277" y="87"/>
                    <a:pt x="283" y="81"/>
                    <a:pt x="291" y="77"/>
                  </a:cubicBezTo>
                  <a:lnTo>
                    <a:pt x="291" y="77"/>
                  </a:lnTo>
                  <a:lnTo>
                    <a:pt x="291" y="77"/>
                  </a:lnTo>
                  <a:lnTo>
                    <a:pt x="291" y="77"/>
                  </a:lnTo>
                  <a:cubicBezTo>
                    <a:pt x="299" y="72"/>
                    <a:pt x="307" y="70"/>
                    <a:pt x="316" y="70"/>
                  </a:cubicBezTo>
                  <a:cubicBezTo>
                    <a:pt x="321" y="70"/>
                    <a:pt x="325" y="70"/>
                    <a:pt x="329" y="72"/>
                  </a:cubicBezTo>
                  <a:cubicBezTo>
                    <a:pt x="329" y="71"/>
                    <a:pt x="329" y="71"/>
                    <a:pt x="329" y="71"/>
                  </a:cubicBezTo>
                  <a:close/>
                  <a:moveTo>
                    <a:pt x="753" y="869"/>
                  </a:moveTo>
                  <a:lnTo>
                    <a:pt x="753" y="869"/>
                  </a:lnTo>
                  <a:cubicBezTo>
                    <a:pt x="763" y="861"/>
                    <a:pt x="772" y="853"/>
                    <a:pt x="778" y="841"/>
                  </a:cubicBezTo>
                  <a:cubicBezTo>
                    <a:pt x="787" y="827"/>
                    <a:pt x="790" y="811"/>
                    <a:pt x="790" y="793"/>
                  </a:cubicBezTo>
                  <a:cubicBezTo>
                    <a:pt x="790" y="779"/>
                    <a:pt x="788" y="767"/>
                    <a:pt x="782" y="754"/>
                  </a:cubicBezTo>
                  <a:cubicBezTo>
                    <a:pt x="750" y="683"/>
                    <a:pt x="718" y="612"/>
                    <a:pt x="686" y="540"/>
                  </a:cubicBezTo>
                  <a:lnTo>
                    <a:pt x="686" y="540"/>
                  </a:lnTo>
                  <a:cubicBezTo>
                    <a:pt x="685" y="537"/>
                    <a:pt x="684" y="535"/>
                    <a:pt x="682" y="532"/>
                  </a:cubicBezTo>
                  <a:cubicBezTo>
                    <a:pt x="674" y="519"/>
                    <a:pt x="664" y="508"/>
                    <a:pt x="650" y="499"/>
                  </a:cubicBezTo>
                  <a:cubicBezTo>
                    <a:pt x="638" y="493"/>
                    <a:pt x="627" y="489"/>
                    <a:pt x="613" y="488"/>
                  </a:cubicBezTo>
                  <a:cubicBezTo>
                    <a:pt x="555" y="483"/>
                    <a:pt x="496" y="478"/>
                    <a:pt x="437" y="472"/>
                  </a:cubicBezTo>
                  <a:cubicBezTo>
                    <a:pt x="413" y="429"/>
                    <a:pt x="389" y="385"/>
                    <a:pt x="366" y="341"/>
                  </a:cubicBezTo>
                  <a:lnTo>
                    <a:pt x="366" y="341"/>
                  </a:lnTo>
                  <a:cubicBezTo>
                    <a:pt x="365" y="339"/>
                    <a:pt x="364" y="337"/>
                    <a:pt x="363" y="335"/>
                  </a:cubicBezTo>
                  <a:cubicBezTo>
                    <a:pt x="354" y="320"/>
                    <a:pt x="342" y="308"/>
                    <a:pt x="327" y="299"/>
                  </a:cubicBezTo>
                  <a:cubicBezTo>
                    <a:pt x="311" y="289"/>
                    <a:pt x="296" y="286"/>
                    <a:pt x="278" y="286"/>
                  </a:cubicBezTo>
                  <a:cubicBezTo>
                    <a:pt x="260" y="286"/>
                    <a:pt x="245" y="289"/>
                    <a:pt x="229" y="299"/>
                  </a:cubicBezTo>
                  <a:cubicBezTo>
                    <a:pt x="213" y="308"/>
                    <a:pt x="202" y="319"/>
                    <a:pt x="193" y="335"/>
                  </a:cubicBezTo>
                  <a:cubicBezTo>
                    <a:pt x="184" y="350"/>
                    <a:pt x="180" y="367"/>
                    <a:pt x="180" y="385"/>
                  </a:cubicBezTo>
                  <a:cubicBezTo>
                    <a:pt x="180" y="395"/>
                    <a:pt x="181" y="404"/>
                    <a:pt x="185" y="415"/>
                  </a:cubicBezTo>
                  <a:cubicBezTo>
                    <a:pt x="201" y="477"/>
                    <a:pt x="218" y="539"/>
                    <a:pt x="235" y="601"/>
                  </a:cubicBezTo>
                  <a:cubicBezTo>
                    <a:pt x="244" y="599"/>
                    <a:pt x="253" y="596"/>
                    <a:pt x="263" y="593"/>
                  </a:cubicBezTo>
                  <a:lnTo>
                    <a:pt x="263" y="593"/>
                  </a:lnTo>
                  <a:cubicBezTo>
                    <a:pt x="267" y="592"/>
                    <a:pt x="269" y="591"/>
                    <a:pt x="273" y="589"/>
                  </a:cubicBezTo>
                  <a:cubicBezTo>
                    <a:pt x="279" y="585"/>
                    <a:pt x="285" y="580"/>
                    <a:pt x="289" y="573"/>
                  </a:cubicBezTo>
                  <a:cubicBezTo>
                    <a:pt x="293" y="566"/>
                    <a:pt x="295" y="560"/>
                    <a:pt x="295" y="552"/>
                  </a:cubicBezTo>
                  <a:cubicBezTo>
                    <a:pt x="295" y="548"/>
                    <a:pt x="295" y="544"/>
                    <a:pt x="293" y="541"/>
                  </a:cubicBezTo>
                  <a:cubicBezTo>
                    <a:pt x="280" y="492"/>
                    <a:pt x="267" y="444"/>
                    <a:pt x="254" y="395"/>
                  </a:cubicBezTo>
                  <a:lnTo>
                    <a:pt x="254" y="395"/>
                  </a:lnTo>
                  <a:cubicBezTo>
                    <a:pt x="253" y="393"/>
                    <a:pt x="253" y="390"/>
                    <a:pt x="253" y="388"/>
                  </a:cubicBezTo>
                  <a:cubicBezTo>
                    <a:pt x="253" y="383"/>
                    <a:pt x="253" y="379"/>
                    <a:pt x="256" y="375"/>
                  </a:cubicBezTo>
                  <a:cubicBezTo>
                    <a:pt x="258" y="370"/>
                    <a:pt x="262" y="367"/>
                    <a:pt x="266" y="365"/>
                  </a:cubicBezTo>
                  <a:cubicBezTo>
                    <a:pt x="268" y="363"/>
                    <a:pt x="271" y="363"/>
                    <a:pt x="273" y="362"/>
                  </a:cubicBezTo>
                  <a:lnTo>
                    <a:pt x="273" y="362"/>
                  </a:lnTo>
                  <a:cubicBezTo>
                    <a:pt x="275" y="362"/>
                    <a:pt x="277" y="361"/>
                    <a:pt x="279" y="361"/>
                  </a:cubicBezTo>
                  <a:cubicBezTo>
                    <a:pt x="284" y="361"/>
                    <a:pt x="287" y="362"/>
                    <a:pt x="292" y="365"/>
                  </a:cubicBezTo>
                  <a:cubicBezTo>
                    <a:pt x="296" y="368"/>
                    <a:pt x="300" y="371"/>
                    <a:pt x="302" y="375"/>
                  </a:cubicBezTo>
                  <a:cubicBezTo>
                    <a:pt x="303" y="375"/>
                    <a:pt x="302" y="375"/>
                    <a:pt x="303" y="376"/>
                  </a:cubicBezTo>
                  <a:cubicBezTo>
                    <a:pt x="327" y="421"/>
                    <a:pt x="352" y="467"/>
                    <a:pt x="376" y="512"/>
                  </a:cubicBezTo>
                  <a:lnTo>
                    <a:pt x="376" y="512"/>
                  </a:lnTo>
                  <a:cubicBezTo>
                    <a:pt x="377" y="512"/>
                    <a:pt x="377" y="512"/>
                    <a:pt x="377" y="513"/>
                  </a:cubicBezTo>
                  <a:cubicBezTo>
                    <a:pt x="383" y="523"/>
                    <a:pt x="390" y="531"/>
                    <a:pt x="400" y="536"/>
                  </a:cubicBezTo>
                  <a:cubicBezTo>
                    <a:pt x="408" y="541"/>
                    <a:pt x="416" y="543"/>
                    <a:pt x="426" y="544"/>
                  </a:cubicBezTo>
                  <a:cubicBezTo>
                    <a:pt x="487" y="550"/>
                    <a:pt x="547" y="555"/>
                    <a:pt x="607" y="560"/>
                  </a:cubicBezTo>
                  <a:lnTo>
                    <a:pt x="607" y="560"/>
                  </a:lnTo>
                  <a:cubicBezTo>
                    <a:pt x="610" y="560"/>
                    <a:pt x="612" y="561"/>
                    <a:pt x="615" y="562"/>
                  </a:cubicBezTo>
                  <a:cubicBezTo>
                    <a:pt x="617" y="564"/>
                    <a:pt x="619" y="565"/>
                    <a:pt x="621" y="568"/>
                  </a:cubicBezTo>
                  <a:cubicBezTo>
                    <a:pt x="621" y="569"/>
                    <a:pt x="621" y="569"/>
                    <a:pt x="621" y="569"/>
                  </a:cubicBezTo>
                  <a:cubicBezTo>
                    <a:pt x="654" y="641"/>
                    <a:pt x="687" y="713"/>
                    <a:pt x="719" y="785"/>
                  </a:cubicBezTo>
                  <a:lnTo>
                    <a:pt x="719" y="785"/>
                  </a:lnTo>
                  <a:cubicBezTo>
                    <a:pt x="720" y="788"/>
                    <a:pt x="720" y="790"/>
                    <a:pt x="720" y="793"/>
                  </a:cubicBezTo>
                  <a:cubicBezTo>
                    <a:pt x="720" y="797"/>
                    <a:pt x="720" y="801"/>
                    <a:pt x="718" y="804"/>
                  </a:cubicBezTo>
                  <a:cubicBezTo>
                    <a:pt x="717" y="808"/>
                    <a:pt x="713" y="809"/>
                    <a:pt x="710" y="811"/>
                  </a:cubicBezTo>
                  <a:cubicBezTo>
                    <a:pt x="710" y="811"/>
                    <a:pt x="710" y="811"/>
                    <a:pt x="709" y="811"/>
                  </a:cubicBezTo>
                  <a:lnTo>
                    <a:pt x="709" y="811"/>
                  </a:lnTo>
                  <a:cubicBezTo>
                    <a:pt x="706" y="813"/>
                    <a:pt x="703" y="814"/>
                    <a:pt x="700" y="814"/>
                  </a:cubicBezTo>
                  <a:cubicBezTo>
                    <a:pt x="696" y="814"/>
                    <a:pt x="694" y="813"/>
                    <a:pt x="690" y="811"/>
                  </a:cubicBezTo>
                  <a:cubicBezTo>
                    <a:pt x="687" y="810"/>
                    <a:pt x="685" y="808"/>
                    <a:pt x="684" y="806"/>
                  </a:cubicBezTo>
                  <a:cubicBezTo>
                    <a:pt x="650" y="762"/>
                    <a:pt x="616" y="718"/>
                    <a:pt x="581" y="674"/>
                  </a:cubicBezTo>
                  <a:cubicBezTo>
                    <a:pt x="540" y="623"/>
                    <a:pt x="512" y="607"/>
                    <a:pt x="430" y="614"/>
                  </a:cubicBezTo>
                  <a:cubicBezTo>
                    <a:pt x="433" y="638"/>
                    <a:pt x="435" y="662"/>
                    <a:pt x="437" y="686"/>
                  </a:cubicBezTo>
                  <a:cubicBezTo>
                    <a:pt x="494" y="681"/>
                    <a:pt x="499" y="686"/>
                    <a:pt x="525" y="719"/>
                  </a:cubicBezTo>
                  <a:cubicBezTo>
                    <a:pt x="559" y="763"/>
                    <a:pt x="593" y="807"/>
                    <a:pt x="627" y="850"/>
                  </a:cubicBezTo>
                  <a:lnTo>
                    <a:pt x="627" y="850"/>
                  </a:lnTo>
                  <a:cubicBezTo>
                    <a:pt x="635" y="860"/>
                    <a:pt x="643" y="868"/>
                    <a:pt x="654" y="874"/>
                  </a:cubicBezTo>
                  <a:cubicBezTo>
                    <a:pt x="668" y="883"/>
                    <a:pt x="683" y="886"/>
                    <a:pt x="700" y="886"/>
                  </a:cubicBezTo>
                  <a:lnTo>
                    <a:pt x="700" y="886"/>
                  </a:lnTo>
                  <a:cubicBezTo>
                    <a:pt x="717" y="886"/>
                    <a:pt x="731" y="882"/>
                    <a:pt x="746" y="873"/>
                  </a:cubicBezTo>
                  <a:cubicBezTo>
                    <a:pt x="748" y="872"/>
                    <a:pt x="750" y="871"/>
                    <a:pt x="753" y="8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06" name="Group 10">
            <a:extLst>
              <a:ext uri="{FF2B5EF4-FFF2-40B4-BE49-F238E27FC236}">
                <a16:creationId xmlns:a16="http://schemas.microsoft.com/office/drawing/2014/main" id="{1BA88073-221C-214B-9DF7-31BB1DA1E359}"/>
              </a:ext>
            </a:extLst>
          </p:cNvPr>
          <p:cNvGrpSpPr>
            <a:grpSpLocks/>
          </p:cNvGrpSpPr>
          <p:nvPr/>
        </p:nvGrpSpPr>
        <p:grpSpPr bwMode="auto">
          <a:xfrm>
            <a:off x="1088314" y="2956409"/>
            <a:ext cx="561600" cy="561600"/>
            <a:chOff x="3281" y="2360"/>
            <a:chExt cx="390" cy="390"/>
          </a:xfrm>
        </p:grpSpPr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23405FF7-C13A-6949-8D98-E8DF0239D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236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DB5E871A-EB78-A64E-930A-917E98430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2450"/>
              <a:ext cx="175" cy="207"/>
            </a:xfrm>
            <a:custGeom>
              <a:avLst/>
              <a:gdLst>
                <a:gd name="T0" fmla="*/ 0 w 774"/>
                <a:gd name="T1" fmla="*/ 155 h 919"/>
                <a:gd name="T2" fmla="*/ 131 w 774"/>
                <a:gd name="T3" fmla="*/ 47 h 919"/>
                <a:gd name="T4" fmla="*/ 261 w 774"/>
                <a:gd name="T5" fmla="*/ 69 h 919"/>
                <a:gd name="T6" fmla="*/ 167 w 774"/>
                <a:gd name="T7" fmla="*/ 110 h 919"/>
                <a:gd name="T8" fmla="*/ 718 w 774"/>
                <a:gd name="T9" fmla="*/ 202 h 919"/>
                <a:gd name="T10" fmla="*/ 773 w 774"/>
                <a:gd name="T11" fmla="*/ 155 h 919"/>
                <a:gd name="T12" fmla="*/ 533 w 774"/>
                <a:gd name="T13" fmla="*/ 0 h 919"/>
                <a:gd name="T14" fmla="*/ 512 w 774"/>
                <a:gd name="T15" fmla="*/ 69 h 919"/>
                <a:gd name="T16" fmla="*/ 718 w 774"/>
                <a:gd name="T17" fmla="*/ 202 h 919"/>
                <a:gd name="T18" fmla="*/ 402 w 774"/>
                <a:gd name="T19" fmla="*/ 569 h 919"/>
                <a:gd name="T20" fmla="*/ 417 w 774"/>
                <a:gd name="T21" fmla="*/ 555 h 919"/>
                <a:gd name="T22" fmla="*/ 422 w 774"/>
                <a:gd name="T23" fmla="*/ 537 h 919"/>
                <a:gd name="T24" fmla="*/ 351 w 774"/>
                <a:gd name="T25" fmla="*/ 322 h 919"/>
                <a:gd name="T26" fmla="*/ 266 w 774"/>
                <a:gd name="T27" fmla="*/ 558 h 919"/>
                <a:gd name="T28" fmla="*/ 264 w 774"/>
                <a:gd name="T29" fmla="*/ 559 h 919"/>
                <a:gd name="T30" fmla="*/ 242 w 774"/>
                <a:gd name="T31" fmla="*/ 596 h 919"/>
                <a:gd name="T32" fmla="*/ 259 w 774"/>
                <a:gd name="T33" fmla="*/ 641 h 919"/>
                <a:gd name="T34" fmla="*/ 621 w 774"/>
                <a:gd name="T35" fmla="*/ 229 h 919"/>
                <a:gd name="T36" fmla="*/ 567 w 774"/>
                <a:gd name="T37" fmla="*/ 191 h 919"/>
                <a:gd name="T38" fmla="*/ 230 w 774"/>
                <a:gd name="T39" fmla="*/ 178 h 919"/>
                <a:gd name="T40" fmla="*/ 205 w 774"/>
                <a:gd name="T41" fmla="*/ 191 h 919"/>
                <a:gd name="T42" fmla="*/ 113 w 774"/>
                <a:gd name="T43" fmla="*/ 269 h 919"/>
                <a:gd name="T44" fmla="*/ 27 w 774"/>
                <a:gd name="T45" fmla="*/ 501 h 919"/>
                <a:gd name="T46" fmla="*/ 70 w 774"/>
                <a:gd name="T47" fmla="*/ 587 h 919"/>
                <a:gd name="T48" fmla="*/ 80 w 774"/>
                <a:gd name="T49" fmla="*/ 583 h 919"/>
                <a:gd name="T50" fmla="*/ 102 w 774"/>
                <a:gd name="T51" fmla="*/ 546 h 919"/>
                <a:gd name="T52" fmla="*/ 101 w 774"/>
                <a:gd name="T53" fmla="*/ 540 h 919"/>
                <a:gd name="T54" fmla="*/ 137 w 774"/>
                <a:gd name="T55" fmla="*/ 358 h 919"/>
                <a:gd name="T56" fmla="*/ 172 w 774"/>
                <a:gd name="T57" fmla="*/ 310 h 919"/>
                <a:gd name="T58" fmla="*/ 254 w 774"/>
                <a:gd name="T59" fmla="*/ 247 h 919"/>
                <a:gd name="T60" fmla="*/ 387 w 774"/>
                <a:gd name="T61" fmla="*/ 215 h 919"/>
                <a:gd name="T62" fmla="*/ 580 w 774"/>
                <a:gd name="T63" fmla="*/ 290 h 919"/>
                <a:gd name="T64" fmla="*/ 635 w 774"/>
                <a:gd name="T65" fmla="*/ 356 h 919"/>
                <a:gd name="T66" fmla="*/ 642 w 774"/>
                <a:gd name="T67" fmla="*/ 371 h 919"/>
                <a:gd name="T68" fmla="*/ 636 w 774"/>
                <a:gd name="T69" fmla="*/ 647 h 919"/>
                <a:gd name="T70" fmla="*/ 609 w 774"/>
                <a:gd name="T71" fmla="*/ 686 h 919"/>
                <a:gd name="T72" fmla="*/ 502 w 774"/>
                <a:gd name="T73" fmla="*/ 767 h 919"/>
                <a:gd name="T74" fmla="*/ 387 w 774"/>
                <a:gd name="T75" fmla="*/ 791 h 919"/>
                <a:gd name="T76" fmla="*/ 241 w 774"/>
                <a:gd name="T77" fmla="*/ 751 h 919"/>
                <a:gd name="T78" fmla="*/ 240 w 774"/>
                <a:gd name="T79" fmla="*/ 751 h 919"/>
                <a:gd name="T80" fmla="*/ 196 w 774"/>
                <a:gd name="T81" fmla="*/ 751 h 919"/>
                <a:gd name="T82" fmla="*/ 177 w 774"/>
                <a:gd name="T83" fmla="*/ 770 h 919"/>
                <a:gd name="T84" fmla="*/ 105 w 774"/>
                <a:gd name="T85" fmla="*/ 878 h 919"/>
                <a:gd name="T86" fmla="*/ 227 w 774"/>
                <a:gd name="T87" fmla="*/ 825 h 919"/>
                <a:gd name="T88" fmla="*/ 386 w 774"/>
                <a:gd name="T89" fmla="*/ 862 h 919"/>
                <a:gd name="T90" fmla="*/ 518 w 774"/>
                <a:gd name="T91" fmla="*/ 837 h 919"/>
                <a:gd name="T92" fmla="*/ 608 w 774"/>
                <a:gd name="T93" fmla="*/ 917 h 919"/>
                <a:gd name="T94" fmla="*/ 607 w 774"/>
                <a:gd name="T95" fmla="*/ 787 h 919"/>
                <a:gd name="T96" fmla="*/ 671 w 774"/>
                <a:gd name="T97" fmla="*/ 722 h 919"/>
                <a:gd name="T98" fmla="*/ 698 w 774"/>
                <a:gd name="T99" fmla="*/ 681 h 919"/>
                <a:gd name="T100" fmla="*/ 711 w 774"/>
                <a:gd name="T101" fmla="*/ 346 h 919"/>
                <a:gd name="T102" fmla="*/ 697 w 774"/>
                <a:gd name="T103" fmla="*/ 321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4" h="919">
                  <a:moveTo>
                    <a:pt x="55" y="202"/>
                  </a:moveTo>
                  <a:cubicBezTo>
                    <a:pt x="36" y="186"/>
                    <a:pt x="18" y="170"/>
                    <a:pt x="0" y="155"/>
                  </a:cubicBezTo>
                  <a:lnTo>
                    <a:pt x="0" y="155"/>
                  </a:lnTo>
                  <a:cubicBezTo>
                    <a:pt x="40" y="110"/>
                    <a:pt x="79" y="77"/>
                    <a:pt x="131" y="47"/>
                  </a:cubicBezTo>
                  <a:cubicBezTo>
                    <a:pt x="167" y="26"/>
                    <a:pt x="200" y="12"/>
                    <a:pt x="240" y="0"/>
                  </a:cubicBezTo>
                  <a:cubicBezTo>
                    <a:pt x="247" y="23"/>
                    <a:pt x="254" y="46"/>
                    <a:pt x="261" y="69"/>
                  </a:cubicBezTo>
                  <a:lnTo>
                    <a:pt x="261" y="69"/>
                  </a:lnTo>
                  <a:cubicBezTo>
                    <a:pt x="227" y="79"/>
                    <a:pt x="198" y="92"/>
                    <a:pt x="167" y="110"/>
                  </a:cubicBezTo>
                  <a:cubicBezTo>
                    <a:pt x="123" y="135"/>
                    <a:pt x="88" y="163"/>
                    <a:pt x="55" y="202"/>
                  </a:cubicBezTo>
                  <a:close/>
                  <a:moveTo>
                    <a:pt x="718" y="202"/>
                  </a:moveTo>
                  <a:cubicBezTo>
                    <a:pt x="737" y="186"/>
                    <a:pt x="755" y="170"/>
                    <a:pt x="773" y="155"/>
                  </a:cubicBezTo>
                  <a:lnTo>
                    <a:pt x="773" y="155"/>
                  </a:lnTo>
                  <a:cubicBezTo>
                    <a:pt x="733" y="110"/>
                    <a:pt x="695" y="76"/>
                    <a:pt x="642" y="47"/>
                  </a:cubicBezTo>
                  <a:cubicBezTo>
                    <a:pt x="607" y="26"/>
                    <a:pt x="573" y="12"/>
                    <a:pt x="533" y="0"/>
                  </a:cubicBezTo>
                  <a:cubicBezTo>
                    <a:pt x="526" y="23"/>
                    <a:pt x="519" y="46"/>
                    <a:pt x="512" y="69"/>
                  </a:cubicBezTo>
                  <a:lnTo>
                    <a:pt x="512" y="69"/>
                  </a:lnTo>
                  <a:cubicBezTo>
                    <a:pt x="546" y="79"/>
                    <a:pt x="575" y="92"/>
                    <a:pt x="606" y="110"/>
                  </a:cubicBezTo>
                  <a:cubicBezTo>
                    <a:pt x="650" y="135"/>
                    <a:pt x="685" y="163"/>
                    <a:pt x="718" y="202"/>
                  </a:cubicBezTo>
                  <a:close/>
                  <a:moveTo>
                    <a:pt x="402" y="569"/>
                  </a:moveTo>
                  <a:lnTo>
                    <a:pt x="402" y="569"/>
                  </a:lnTo>
                  <a:cubicBezTo>
                    <a:pt x="403" y="569"/>
                    <a:pt x="403" y="568"/>
                    <a:pt x="404" y="568"/>
                  </a:cubicBezTo>
                  <a:cubicBezTo>
                    <a:pt x="410" y="565"/>
                    <a:pt x="414" y="561"/>
                    <a:pt x="417" y="555"/>
                  </a:cubicBezTo>
                  <a:cubicBezTo>
                    <a:pt x="420" y="549"/>
                    <a:pt x="422" y="544"/>
                    <a:pt x="422" y="537"/>
                  </a:cubicBezTo>
                  <a:lnTo>
                    <a:pt x="422" y="537"/>
                  </a:lnTo>
                  <a:cubicBezTo>
                    <a:pt x="422" y="466"/>
                    <a:pt x="422" y="394"/>
                    <a:pt x="422" y="322"/>
                  </a:cubicBezTo>
                  <a:cubicBezTo>
                    <a:pt x="398" y="322"/>
                    <a:pt x="375" y="322"/>
                    <a:pt x="351" y="322"/>
                  </a:cubicBezTo>
                  <a:cubicBezTo>
                    <a:pt x="351" y="386"/>
                    <a:pt x="351" y="451"/>
                    <a:pt x="351" y="515"/>
                  </a:cubicBezTo>
                  <a:cubicBezTo>
                    <a:pt x="322" y="530"/>
                    <a:pt x="294" y="544"/>
                    <a:pt x="266" y="558"/>
                  </a:cubicBezTo>
                  <a:lnTo>
                    <a:pt x="266" y="558"/>
                  </a:lnTo>
                  <a:cubicBezTo>
                    <a:pt x="265" y="558"/>
                    <a:pt x="264" y="559"/>
                    <a:pt x="264" y="559"/>
                  </a:cubicBezTo>
                  <a:cubicBezTo>
                    <a:pt x="257" y="563"/>
                    <a:pt x="252" y="568"/>
                    <a:pt x="248" y="575"/>
                  </a:cubicBezTo>
                  <a:cubicBezTo>
                    <a:pt x="244" y="582"/>
                    <a:pt x="242" y="589"/>
                    <a:pt x="242" y="596"/>
                  </a:cubicBezTo>
                  <a:cubicBezTo>
                    <a:pt x="242" y="603"/>
                    <a:pt x="243" y="609"/>
                    <a:pt x="246" y="615"/>
                  </a:cubicBezTo>
                  <a:cubicBezTo>
                    <a:pt x="250" y="624"/>
                    <a:pt x="254" y="633"/>
                    <a:pt x="259" y="641"/>
                  </a:cubicBezTo>
                  <a:cubicBezTo>
                    <a:pt x="307" y="617"/>
                    <a:pt x="355" y="593"/>
                    <a:pt x="402" y="569"/>
                  </a:cubicBezTo>
                  <a:close/>
                  <a:moveTo>
                    <a:pt x="621" y="229"/>
                  </a:moveTo>
                  <a:lnTo>
                    <a:pt x="621" y="229"/>
                  </a:lnTo>
                  <a:cubicBezTo>
                    <a:pt x="603" y="214"/>
                    <a:pt x="587" y="202"/>
                    <a:pt x="567" y="191"/>
                  </a:cubicBezTo>
                  <a:cubicBezTo>
                    <a:pt x="509" y="158"/>
                    <a:pt x="453" y="142"/>
                    <a:pt x="387" y="142"/>
                  </a:cubicBezTo>
                  <a:cubicBezTo>
                    <a:pt x="330" y="142"/>
                    <a:pt x="281" y="154"/>
                    <a:pt x="230" y="178"/>
                  </a:cubicBezTo>
                  <a:lnTo>
                    <a:pt x="230" y="178"/>
                  </a:lnTo>
                  <a:cubicBezTo>
                    <a:pt x="221" y="183"/>
                    <a:pt x="213" y="186"/>
                    <a:pt x="205" y="191"/>
                  </a:cubicBezTo>
                  <a:cubicBezTo>
                    <a:pt x="167" y="212"/>
                    <a:pt x="140" y="236"/>
                    <a:pt x="113" y="269"/>
                  </a:cubicBezTo>
                  <a:lnTo>
                    <a:pt x="113" y="269"/>
                  </a:lnTo>
                  <a:cubicBezTo>
                    <a:pt x="98" y="287"/>
                    <a:pt x="86" y="303"/>
                    <a:pt x="75" y="323"/>
                  </a:cubicBezTo>
                  <a:cubicBezTo>
                    <a:pt x="42" y="380"/>
                    <a:pt x="27" y="436"/>
                    <a:pt x="27" y="501"/>
                  </a:cubicBezTo>
                  <a:cubicBezTo>
                    <a:pt x="27" y="535"/>
                    <a:pt x="30" y="563"/>
                    <a:pt x="39" y="595"/>
                  </a:cubicBezTo>
                  <a:cubicBezTo>
                    <a:pt x="49" y="593"/>
                    <a:pt x="59" y="590"/>
                    <a:pt x="70" y="587"/>
                  </a:cubicBezTo>
                  <a:lnTo>
                    <a:pt x="70" y="587"/>
                  </a:lnTo>
                  <a:cubicBezTo>
                    <a:pt x="74" y="586"/>
                    <a:pt x="77" y="585"/>
                    <a:pt x="80" y="583"/>
                  </a:cubicBezTo>
                  <a:cubicBezTo>
                    <a:pt x="87" y="579"/>
                    <a:pt x="92" y="574"/>
                    <a:pt x="96" y="567"/>
                  </a:cubicBezTo>
                  <a:cubicBezTo>
                    <a:pt x="100" y="560"/>
                    <a:pt x="102" y="554"/>
                    <a:pt x="102" y="546"/>
                  </a:cubicBezTo>
                  <a:cubicBezTo>
                    <a:pt x="102" y="544"/>
                    <a:pt x="101" y="542"/>
                    <a:pt x="101" y="540"/>
                  </a:cubicBezTo>
                  <a:lnTo>
                    <a:pt x="101" y="540"/>
                  </a:lnTo>
                  <a:cubicBezTo>
                    <a:pt x="99" y="527"/>
                    <a:pt x="99" y="515"/>
                    <a:pt x="99" y="502"/>
                  </a:cubicBezTo>
                  <a:cubicBezTo>
                    <a:pt x="99" y="450"/>
                    <a:pt x="110" y="403"/>
                    <a:pt x="137" y="358"/>
                  </a:cubicBezTo>
                  <a:cubicBezTo>
                    <a:pt x="147" y="339"/>
                    <a:pt x="158" y="326"/>
                    <a:pt x="172" y="310"/>
                  </a:cubicBezTo>
                  <a:lnTo>
                    <a:pt x="172" y="310"/>
                  </a:lnTo>
                  <a:cubicBezTo>
                    <a:pt x="193" y="286"/>
                    <a:pt x="214" y="269"/>
                    <a:pt x="241" y="254"/>
                  </a:cubicBezTo>
                  <a:cubicBezTo>
                    <a:pt x="246" y="251"/>
                    <a:pt x="250" y="249"/>
                    <a:pt x="254" y="247"/>
                  </a:cubicBezTo>
                  <a:lnTo>
                    <a:pt x="254" y="247"/>
                  </a:lnTo>
                  <a:cubicBezTo>
                    <a:pt x="297" y="224"/>
                    <a:pt x="338" y="215"/>
                    <a:pt x="387" y="215"/>
                  </a:cubicBezTo>
                  <a:cubicBezTo>
                    <a:pt x="439" y="215"/>
                    <a:pt x="485" y="226"/>
                    <a:pt x="530" y="253"/>
                  </a:cubicBezTo>
                  <a:cubicBezTo>
                    <a:pt x="549" y="263"/>
                    <a:pt x="564" y="275"/>
                    <a:pt x="580" y="290"/>
                  </a:cubicBezTo>
                  <a:lnTo>
                    <a:pt x="580" y="290"/>
                  </a:lnTo>
                  <a:cubicBezTo>
                    <a:pt x="603" y="310"/>
                    <a:pt x="620" y="329"/>
                    <a:pt x="635" y="356"/>
                  </a:cubicBezTo>
                  <a:cubicBezTo>
                    <a:pt x="638" y="360"/>
                    <a:pt x="640" y="365"/>
                    <a:pt x="642" y="371"/>
                  </a:cubicBezTo>
                  <a:lnTo>
                    <a:pt x="642" y="371"/>
                  </a:lnTo>
                  <a:cubicBezTo>
                    <a:pt x="665" y="414"/>
                    <a:pt x="675" y="455"/>
                    <a:pt x="675" y="502"/>
                  </a:cubicBezTo>
                  <a:cubicBezTo>
                    <a:pt x="675" y="556"/>
                    <a:pt x="663" y="601"/>
                    <a:pt x="636" y="647"/>
                  </a:cubicBezTo>
                  <a:cubicBezTo>
                    <a:pt x="628" y="661"/>
                    <a:pt x="620" y="673"/>
                    <a:pt x="609" y="686"/>
                  </a:cubicBezTo>
                  <a:lnTo>
                    <a:pt x="609" y="686"/>
                  </a:lnTo>
                  <a:cubicBezTo>
                    <a:pt x="586" y="714"/>
                    <a:pt x="563" y="734"/>
                    <a:pt x="531" y="752"/>
                  </a:cubicBezTo>
                  <a:cubicBezTo>
                    <a:pt x="521" y="758"/>
                    <a:pt x="513" y="762"/>
                    <a:pt x="502" y="767"/>
                  </a:cubicBezTo>
                  <a:lnTo>
                    <a:pt x="502" y="767"/>
                  </a:lnTo>
                  <a:cubicBezTo>
                    <a:pt x="464" y="784"/>
                    <a:pt x="428" y="791"/>
                    <a:pt x="387" y="791"/>
                  </a:cubicBezTo>
                  <a:cubicBezTo>
                    <a:pt x="334" y="791"/>
                    <a:pt x="289" y="779"/>
                    <a:pt x="243" y="753"/>
                  </a:cubicBezTo>
                  <a:cubicBezTo>
                    <a:pt x="242" y="752"/>
                    <a:pt x="242" y="752"/>
                    <a:pt x="241" y="751"/>
                  </a:cubicBezTo>
                  <a:lnTo>
                    <a:pt x="241" y="751"/>
                  </a:lnTo>
                  <a:cubicBezTo>
                    <a:pt x="240" y="751"/>
                    <a:pt x="241" y="751"/>
                    <a:pt x="240" y="751"/>
                  </a:cubicBezTo>
                  <a:cubicBezTo>
                    <a:pt x="233" y="747"/>
                    <a:pt x="226" y="745"/>
                    <a:pt x="218" y="745"/>
                  </a:cubicBezTo>
                  <a:cubicBezTo>
                    <a:pt x="210" y="745"/>
                    <a:pt x="203" y="747"/>
                    <a:pt x="196" y="751"/>
                  </a:cubicBezTo>
                  <a:cubicBezTo>
                    <a:pt x="191" y="754"/>
                    <a:pt x="187" y="757"/>
                    <a:pt x="184" y="761"/>
                  </a:cubicBezTo>
                  <a:cubicBezTo>
                    <a:pt x="181" y="764"/>
                    <a:pt x="179" y="767"/>
                    <a:pt x="177" y="770"/>
                  </a:cubicBezTo>
                  <a:lnTo>
                    <a:pt x="177" y="770"/>
                  </a:lnTo>
                  <a:cubicBezTo>
                    <a:pt x="153" y="806"/>
                    <a:pt x="129" y="842"/>
                    <a:pt x="105" y="878"/>
                  </a:cubicBezTo>
                  <a:cubicBezTo>
                    <a:pt x="125" y="892"/>
                    <a:pt x="145" y="905"/>
                    <a:pt x="165" y="918"/>
                  </a:cubicBezTo>
                  <a:cubicBezTo>
                    <a:pt x="185" y="887"/>
                    <a:pt x="206" y="856"/>
                    <a:pt x="227" y="825"/>
                  </a:cubicBezTo>
                  <a:lnTo>
                    <a:pt x="227" y="825"/>
                  </a:lnTo>
                  <a:cubicBezTo>
                    <a:pt x="279" y="851"/>
                    <a:pt x="328" y="862"/>
                    <a:pt x="386" y="862"/>
                  </a:cubicBezTo>
                  <a:lnTo>
                    <a:pt x="386" y="862"/>
                  </a:lnTo>
                  <a:cubicBezTo>
                    <a:pt x="433" y="862"/>
                    <a:pt x="474" y="855"/>
                    <a:pt x="518" y="837"/>
                  </a:cubicBezTo>
                  <a:cubicBezTo>
                    <a:pt x="528" y="833"/>
                    <a:pt x="537" y="829"/>
                    <a:pt x="546" y="825"/>
                  </a:cubicBezTo>
                  <a:cubicBezTo>
                    <a:pt x="567" y="856"/>
                    <a:pt x="588" y="887"/>
                    <a:pt x="608" y="917"/>
                  </a:cubicBezTo>
                  <a:cubicBezTo>
                    <a:pt x="628" y="904"/>
                    <a:pt x="648" y="891"/>
                    <a:pt x="668" y="877"/>
                  </a:cubicBezTo>
                  <a:cubicBezTo>
                    <a:pt x="648" y="847"/>
                    <a:pt x="628" y="817"/>
                    <a:pt x="607" y="787"/>
                  </a:cubicBezTo>
                  <a:lnTo>
                    <a:pt x="607" y="787"/>
                  </a:lnTo>
                  <a:cubicBezTo>
                    <a:pt x="632" y="767"/>
                    <a:pt x="652" y="748"/>
                    <a:pt x="671" y="722"/>
                  </a:cubicBezTo>
                  <a:lnTo>
                    <a:pt x="671" y="722"/>
                  </a:lnTo>
                  <a:cubicBezTo>
                    <a:pt x="681" y="709"/>
                    <a:pt x="690" y="696"/>
                    <a:pt x="698" y="681"/>
                  </a:cubicBezTo>
                  <a:cubicBezTo>
                    <a:pt x="731" y="624"/>
                    <a:pt x="747" y="568"/>
                    <a:pt x="747" y="502"/>
                  </a:cubicBezTo>
                  <a:cubicBezTo>
                    <a:pt x="747" y="446"/>
                    <a:pt x="735" y="397"/>
                    <a:pt x="711" y="346"/>
                  </a:cubicBezTo>
                  <a:lnTo>
                    <a:pt x="711" y="346"/>
                  </a:lnTo>
                  <a:cubicBezTo>
                    <a:pt x="706" y="337"/>
                    <a:pt x="702" y="329"/>
                    <a:pt x="697" y="321"/>
                  </a:cubicBezTo>
                  <a:cubicBezTo>
                    <a:pt x="676" y="284"/>
                    <a:pt x="653" y="256"/>
                    <a:pt x="621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09" name="Group 13">
            <a:extLst>
              <a:ext uri="{FF2B5EF4-FFF2-40B4-BE49-F238E27FC236}">
                <a16:creationId xmlns:a16="http://schemas.microsoft.com/office/drawing/2014/main" id="{DA46EFF3-5934-EF4C-A887-F69F3E531BA5}"/>
              </a:ext>
            </a:extLst>
          </p:cNvPr>
          <p:cNvGrpSpPr>
            <a:grpSpLocks/>
          </p:cNvGrpSpPr>
          <p:nvPr/>
        </p:nvGrpSpPr>
        <p:grpSpPr bwMode="auto">
          <a:xfrm>
            <a:off x="277305" y="2956409"/>
            <a:ext cx="561600" cy="561600"/>
            <a:chOff x="2782" y="2360"/>
            <a:chExt cx="390" cy="390"/>
          </a:xfrm>
        </p:grpSpPr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C062ADF8-2CFE-BD40-B218-1F537020D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236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56E751E5-9175-A34D-8735-8094EF0DF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450"/>
              <a:ext cx="162" cy="211"/>
            </a:xfrm>
            <a:custGeom>
              <a:avLst/>
              <a:gdLst>
                <a:gd name="T0" fmla="*/ 151 w 719"/>
                <a:gd name="T1" fmla="*/ 933 h 934"/>
                <a:gd name="T2" fmla="*/ 76 w 719"/>
                <a:gd name="T3" fmla="*/ 913 h 934"/>
                <a:gd name="T4" fmla="*/ 0 w 719"/>
                <a:gd name="T5" fmla="*/ 782 h 934"/>
                <a:gd name="T6" fmla="*/ 0 w 719"/>
                <a:gd name="T7" fmla="*/ 151 h 934"/>
                <a:gd name="T8" fmla="*/ 76 w 719"/>
                <a:gd name="T9" fmla="*/ 20 h 934"/>
                <a:gd name="T10" fmla="*/ 682 w 719"/>
                <a:gd name="T11" fmla="*/ 0 h 934"/>
                <a:gd name="T12" fmla="*/ 700 w 719"/>
                <a:gd name="T13" fmla="*/ 4 h 934"/>
                <a:gd name="T14" fmla="*/ 718 w 719"/>
                <a:gd name="T15" fmla="*/ 36 h 934"/>
                <a:gd name="T16" fmla="*/ 718 w 719"/>
                <a:gd name="T17" fmla="*/ 861 h 934"/>
                <a:gd name="T18" fmla="*/ 690 w 719"/>
                <a:gd name="T19" fmla="*/ 861 h 934"/>
                <a:gd name="T20" fmla="*/ 652 w 719"/>
                <a:gd name="T21" fmla="*/ 840 h 934"/>
                <a:gd name="T22" fmla="*/ 646 w 719"/>
                <a:gd name="T23" fmla="*/ 72 h 934"/>
                <a:gd name="T24" fmla="*/ 155 w 719"/>
                <a:gd name="T25" fmla="*/ 72 h 934"/>
                <a:gd name="T26" fmla="*/ 113 w 719"/>
                <a:gd name="T27" fmla="*/ 82 h 934"/>
                <a:gd name="T28" fmla="*/ 73 w 719"/>
                <a:gd name="T29" fmla="*/ 143 h 934"/>
                <a:gd name="T30" fmla="*/ 72 w 719"/>
                <a:gd name="T31" fmla="*/ 150 h 934"/>
                <a:gd name="T32" fmla="*/ 112 w 719"/>
                <a:gd name="T33" fmla="*/ 219 h 934"/>
                <a:gd name="T34" fmla="*/ 546 w 719"/>
                <a:gd name="T35" fmla="*/ 230 h 934"/>
                <a:gd name="T36" fmla="*/ 564 w 719"/>
                <a:gd name="T37" fmla="*/ 235 h 934"/>
                <a:gd name="T38" fmla="*/ 582 w 719"/>
                <a:gd name="T39" fmla="*/ 266 h 934"/>
                <a:gd name="T40" fmla="*/ 582 w 719"/>
                <a:gd name="T41" fmla="*/ 897 h 934"/>
                <a:gd name="T42" fmla="*/ 577 w 719"/>
                <a:gd name="T43" fmla="*/ 915 h 934"/>
                <a:gd name="T44" fmla="*/ 546 w 719"/>
                <a:gd name="T45" fmla="*/ 933 h 934"/>
                <a:gd name="T46" fmla="*/ 72 w 719"/>
                <a:gd name="T47" fmla="*/ 782 h 934"/>
                <a:gd name="T48" fmla="*/ 83 w 719"/>
                <a:gd name="T49" fmla="*/ 822 h 934"/>
                <a:gd name="T50" fmla="*/ 151 w 719"/>
                <a:gd name="T51" fmla="*/ 861 h 934"/>
                <a:gd name="T52" fmla="*/ 510 w 719"/>
                <a:gd name="T53" fmla="*/ 302 h 934"/>
                <a:gd name="T54" fmla="*/ 151 w 719"/>
                <a:gd name="T55" fmla="*/ 302 h 934"/>
                <a:gd name="T56" fmla="*/ 76 w 719"/>
                <a:gd name="T57" fmla="*/ 282 h 934"/>
                <a:gd name="T58" fmla="*/ 582 w 719"/>
                <a:gd name="T59" fmla="*/ 151 h 934"/>
                <a:gd name="T60" fmla="*/ 582 w 719"/>
                <a:gd name="T61" fmla="*/ 151 h 934"/>
                <a:gd name="T62" fmla="*/ 564 w 719"/>
                <a:gd name="T63" fmla="*/ 120 h 934"/>
                <a:gd name="T64" fmla="*/ 151 w 719"/>
                <a:gd name="T65" fmla="*/ 115 h 934"/>
                <a:gd name="T66" fmla="*/ 133 w 719"/>
                <a:gd name="T67" fmla="*/ 120 h 934"/>
                <a:gd name="T68" fmla="*/ 115 w 719"/>
                <a:gd name="T69" fmla="*/ 151 h 934"/>
                <a:gd name="T70" fmla="*/ 133 w 719"/>
                <a:gd name="T71" fmla="*/ 182 h 934"/>
                <a:gd name="T72" fmla="*/ 546 w 719"/>
                <a:gd name="T73" fmla="*/ 187 h 934"/>
                <a:gd name="T74" fmla="*/ 564 w 719"/>
                <a:gd name="T75" fmla="*/ 182 h 934"/>
                <a:gd name="T76" fmla="*/ 582 w 719"/>
                <a:gd name="T77" fmla="*/ 15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9" h="934">
                  <a:moveTo>
                    <a:pt x="546" y="933"/>
                  </a:moveTo>
                  <a:cubicBezTo>
                    <a:pt x="414" y="933"/>
                    <a:pt x="283" y="933"/>
                    <a:pt x="151" y="933"/>
                  </a:cubicBezTo>
                  <a:lnTo>
                    <a:pt x="151" y="933"/>
                  </a:lnTo>
                  <a:cubicBezTo>
                    <a:pt x="124" y="933"/>
                    <a:pt x="100" y="927"/>
                    <a:pt x="76" y="913"/>
                  </a:cubicBezTo>
                  <a:cubicBezTo>
                    <a:pt x="52" y="899"/>
                    <a:pt x="34" y="882"/>
                    <a:pt x="21" y="858"/>
                  </a:cubicBezTo>
                  <a:cubicBezTo>
                    <a:pt x="7" y="834"/>
                    <a:pt x="0" y="810"/>
                    <a:pt x="0" y="782"/>
                  </a:cubicBezTo>
                  <a:cubicBezTo>
                    <a:pt x="0" y="572"/>
                    <a:pt x="0" y="361"/>
                    <a:pt x="0" y="151"/>
                  </a:cubicBezTo>
                  <a:lnTo>
                    <a:pt x="0" y="151"/>
                  </a:lnTo>
                  <a:cubicBezTo>
                    <a:pt x="0" y="123"/>
                    <a:pt x="7" y="99"/>
                    <a:pt x="21" y="75"/>
                  </a:cubicBezTo>
                  <a:cubicBezTo>
                    <a:pt x="34" y="51"/>
                    <a:pt x="52" y="34"/>
                    <a:pt x="76" y="20"/>
                  </a:cubicBezTo>
                  <a:cubicBezTo>
                    <a:pt x="100" y="6"/>
                    <a:pt x="124" y="0"/>
                    <a:pt x="151" y="0"/>
                  </a:cubicBezTo>
                  <a:cubicBezTo>
                    <a:pt x="328" y="0"/>
                    <a:pt x="505" y="0"/>
                    <a:pt x="682" y="0"/>
                  </a:cubicBezTo>
                  <a:lnTo>
                    <a:pt x="682" y="0"/>
                  </a:lnTo>
                  <a:cubicBezTo>
                    <a:pt x="689" y="0"/>
                    <a:pt x="695" y="0"/>
                    <a:pt x="700" y="4"/>
                  </a:cubicBezTo>
                  <a:cubicBezTo>
                    <a:pt x="706" y="7"/>
                    <a:pt x="710" y="12"/>
                    <a:pt x="713" y="18"/>
                  </a:cubicBezTo>
                  <a:cubicBezTo>
                    <a:pt x="717" y="23"/>
                    <a:pt x="718" y="29"/>
                    <a:pt x="718" y="36"/>
                  </a:cubicBezTo>
                  <a:lnTo>
                    <a:pt x="718" y="36"/>
                  </a:lnTo>
                  <a:cubicBezTo>
                    <a:pt x="718" y="311"/>
                    <a:pt x="718" y="586"/>
                    <a:pt x="718" y="861"/>
                  </a:cubicBezTo>
                  <a:cubicBezTo>
                    <a:pt x="709" y="861"/>
                    <a:pt x="700" y="861"/>
                    <a:pt x="690" y="861"/>
                  </a:cubicBezTo>
                  <a:lnTo>
                    <a:pt x="690" y="861"/>
                  </a:lnTo>
                  <a:cubicBezTo>
                    <a:pt x="682" y="861"/>
                    <a:pt x="675" y="860"/>
                    <a:pt x="668" y="856"/>
                  </a:cubicBezTo>
                  <a:cubicBezTo>
                    <a:pt x="661" y="852"/>
                    <a:pt x="656" y="847"/>
                    <a:pt x="652" y="840"/>
                  </a:cubicBezTo>
                  <a:cubicBezTo>
                    <a:pt x="648" y="833"/>
                    <a:pt x="646" y="826"/>
                    <a:pt x="646" y="818"/>
                  </a:cubicBezTo>
                  <a:cubicBezTo>
                    <a:pt x="646" y="569"/>
                    <a:pt x="646" y="321"/>
                    <a:pt x="646" y="72"/>
                  </a:cubicBezTo>
                  <a:cubicBezTo>
                    <a:pt x="482" y="72"/>
                    <a:pt x="319" y="72"/>
                    <a:pt x="155" y="72"/>
                  </a:cubicBezTo>
                  <a:lnTo>
                    <a:pt x="155" y="72"/>
                  </a:lnTo>
                  <a:cubicBezTo>
                    <a:pt x="154" y="72"/>
                    <a:pt x="154" y="72"/>
                    <a:pt x="154" y="72"/>
                  </a:cubicBezTo>
                  <a:cubicBezTo>
                    <a:pt x="139" y="72"/>
                    <a:pt x="126" y="74"/>
                    <a:pt x="113" y="82"/>
                  </a:cubicBezTo>
                  <a:cubicBezTo>
                    <a:pt x="100" y="89"/>
                    <a:pt x="90" y="99"/>
                    <a:pt x="83" y="112"/>
                  </a:cubicBezTo>
                  <a:cubicBezTo>
                    <a:pt x="77" y="122"/>
                    <a:pt x="74" y="132"/>
                    <a:pt x="73" y="143"/>
                  </a:cubicBezTo>
                  <a:lnTo>
                    <a:pt x="73" y="143"/>
                  </a:lnTo>
                  <a:cubicBezTo>
                    <a:pt x="72" y="146"/>
                    <a:pt x="72" y="148"/>
                    <a:pt x="72" y="150"/>
                  </a:cubicBezTo>
                  <a:cubicBezTo>
                    <a:pt x="72" y="165"/>
                    <a:pt x="76" y="177"/>
                    <a:pt x="83" y="190"/>
                  </a:cubicBezTo>
                  <a:cubicBezTo>
                    <a:pt x="90" y="203"/>
                    <a:pt x="99" y="211"/>
                    <a:pt x="112" y="219"/>
                  </a:cubicBezTo>
                  <a:cubicBezTo>
                    <a:pt x="124" y="225"/>
                    <a:pt x="137" y="230"/>
                    <a:pt x="151" y="230"/>
                  </a:cubicBezTo>
                  <a:cubicBezTo>
                    <a:pt x="283" y="230"/>
                    <a:pt x="414" y="230"/>
                    <a:pt x="546" y="230"/>
                  </a:cubicBezTo>
                  <a:lnTo>
                    <a:pt x="546" y="230"/>
                  </a:lnTo>
                  <a:cubicBezTo>
                    <a:pt x="552" y="230"/>
                    <a:pt x="559" y="231"/>
                    <a:pt x="564" y="235"/>
                  </a:cubicBezTo>
                  <a:cubicBezTo>
                    <a:pt x="570" y="238"/>
                    <a:pt x="574" y="242"/>
                    <a:pt x="577" y="248"/>
                  </a:cubicBezTo>
                  <a:cubicBezTo>
                    <a:pt x="580" y="253"/>
                    <a:pt x="582" y="259"/>
                    <a:pt x="582" y="266"/>
                  </a:cubicBezTo>
                  <a:lnTo>
                    <a:pt x="582" y="266"/>
                  </a:lnTo>
                  <a:cubicBezTo>
                    <a:pt x="582" y="476"/>
                    <a:pt x="582" y="687"/>
                    <a:pt x="582" y="897"/>
                  </a:cubicBezTo>
                  <a:lnTo>
                    <a:pt x="582" y="897"/>
                  </a:lnTo>
                  <a:cubicBezTo>
                    <a:pt x="582" y="904"/>
                    <a:pt x="580" y="910"/>
                    <a:pt x="577" y="915"/>
                  </a:cubicBezTo>
                  <a:cubicBezTo>
                    <a:pt x="574" y="921"/>
                    <a:pt x="570" y="926"/>
                    <a:pt x="564" y="929"/>
                  </a:cubicBezTo>
                  <a:cubicBezTo>
                    <a:pt x="559" y="933"/>
                    <a:pt x="552" y="933"/>
                    <a:pt x="546" y="933"/>
                  </a:cubicBezTo>
                  <a:close/>
                  <a:moveTo>
                    <a:pt x="72" y="279"/>
                  </a:moveTo>
                  <a:cubicBezTo>
                    <a:pt x="72" y="447"/>
                    <a:pt x="72" y="614"/>
                    <a:pt x="72" y="782"/>
                  </a:cubicBezTo>
                  <a:lnTo>
                    <a:pt x="72" y="782"/>
                  </a:lnTo>
                  <a:cubicBezTo>
                    <a:pt x="72" y="797"/>
                    <a:pt x="75" y="809"/>
                    <a:pt x="83" y="822"/>
                  </a:cubicBezTo>
                  <a:cubicBezTo>
                    <a:pt x="89" y="834"/>
                    <a:pt x="99" y="844"/>
                    <a:pt x="112" y="851"/>
                  </a:cubicBezTo>
                  <a:cubicBezTo>
                    <a:pt x="124" y="858"/>
                    <a:pt x="137" y="861"/>
                    <a:pt x="151" y="861"/>
                  </a:cubicBezTo>
                  <a:cubicBezTo>
                    <a:pt x="271" y="861"/>
                    <a:pt x="390" y="861"/>
                    <a:pt x="510" y="861"/>
                  </a:cubicBezTo>
                  <a:cubicBezTo>
                    <a:pt x="510" y="675"/>
                    <a:pt x="510" y="488"/>
                    <a:pt x="510" y="302"/>
                  </a:cubicBezTo>
                  <a:cubicBezTo>
                    <a:pt x="390" y="302"/>
                    <a:pt x="271" y="302"/>
                    <a:pt x="151" y="302"/>
                  </a:cubicBezTo>
                  <a:lnTo>
                    <a:pt x="151" y="302"/>
                  </a:lnTo>
                  <a:lnTo>
                    <a:pt x="151" y="302"/>
                  </a:lnTo>
                  <a:cubicBezTo>
                    <a:pt x="124" y="302"/>
                    <a:pt x="99" y="295"/>
                    <a:pt x="76" y="282"/>
                  </a:cubicBezTo>
                  <a:cubicBezTo>
                    <a:pt x="74" y="281"/>
                    <a:pt x="74" y="280"/>
                    <a:pt x="72" y="279"/>
                  </a:cubicBezTo>
                  <a:close/>
                  <a:moveTo>
                    <a:pt x="582" y="151"/>
                  </a:moveTo>
                  <a:lnTo>
                    <a:pt x="582" y="151"/>
                  </a:lnTo>
                  <a:lnTo>
                    <a:pt x="582" y="151"/>
                  </a:lnTo>
                  <a:cubicBezTo>
                    <a:pt x="582" y="144"/>
                    <a:pt x="580" y="138"/>
                    <a:pt x="577" y="133"/>
                  </a:cubicBezTo>
                  <a:cubicBezTo>
                    <a:pt x="574" y="127"/>
                    <a:pt x="570" y="123"/>
                    <a:pt x="564" y="120"/>
                  </a:cubicBezTo>
                  <a:cubicBezTo>
                    <a:pt x="559" y="116"/>
                    <a:pt x="552" y="115"/>
                    <a:pt x="546" y="115"/>
                  </a:cubicBezTo>
                  <a:cubicBezTo>
                    <a:pt x="414" y="115"/>
                    <a:pt x="283" y="115"/>
                    <a:pt x="151" y="115"/>
                  </a:cubicBezTo>
                  <a:lnTo>
                    <a:pt x="151" y="115"/>
                  </a:lnTo>
                  <a:cubicBezTo>
                    <a:pt x="145" y="115"/>
                    <a:pt x="138" y="116"/>
                    <a:pt x="133" y="120"/>
                  </a:cubicBezTo>
                  <a:cubicBezTo>
                    <a:pt x="127" y="123"/>
                    <a:pt x="123" y="127"/>
                    <a:pt x="120" y="133"/>
                  </a:cubicBezTo>
                  <a:cubicBezTo>
                    <a:pt x="117" y="138"/>
                    <a:pt x="115" y="144"/>
                    <a:pt x="115" y="151"/>
                  </a:cubicBezTo>
                  <a:cubicBezTo>
                    <a:pt x="115" y="157"/>
                    <a:pt x="117" y="163"/>
                    <a:pt x="120" y="169"/>
                  </a:cubicBezTo>
                  <a:cubicBezTo>
                    <a:pt x="123" y="174"/>
                    <a:pt x="127" y="178"/>
                    <a:pt x="133" y="182"/>
                  </a:cubicBezTo>
                  <a:cubicBezTo>
                    <a:pt x="138" y="185"/>
                    <a:pt x="145" y="187"/>
                    <a:pt x="151" y="187"/>
                  </a:cubicBezTo>
                  <a:cubicBezTo>
                    <a:pt x="283" y="187"/>
                    <a:pt x="414" y="187"/>
                    <a:pt x="546" y="187"/>
                  </a:cubicBezTo>
                  <a:lnTo>
                    <a:pt x="546" y="187"/>
                  </a:lnTo>
                  <a:cubicBezTo>
                    <a:pt x="552" y="187"/>
                    <a:pt x="559" y="185"/>
                    <a:pt x="564" y="182"/>
                  </a:cubicBezTo>
                  <a:cubicBezTo>
                    <a:pt x="570" y="178"/>
                    <a:pt x="574" y="174"/>
                    <a:pt x="577" y="169"/>
                  </a:cubicBezTo>
                  <a:cubicBezTo>
                    <a:pt x="580" y="163"/>
                    <a:pt x="582" y="157"/>
                    <a:pt x="582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18A23557-FC87-914C-9588-0719E250619C}"/>
              </a:ext>
            </a:extLst>
          </p:cNvPr>
          <p:cNvGrpSpPr>
            <a:grpSpLocks/>
          </p:cNvGrpSpPr>
          <p:nvPr/>
        </p:nvGrpSpPr>
        <p:grpSpPr bwMode="auto">
          <a:xfrm>
            <a:off x="2734245" y="1351943"/>
            <a:ext cx="561600" cy="561600"/>
            <a:chOff x="1240" y="2360"/>
            <a:chExt cx="390" cy="390"/>
          </a:xfrm>
        </p:grpSpPr>
        <p:sp>
          <p:nvSpPr>
            <p:cNvPr id="4119" name="Freeform 23">
              <a:extLst>
                <a:ext uri="{FF2B5EF4-FFF2-40B4-BE49-F238E27FC236}">
                  <a16:creationId xmlns:a16="http://schemas.microsoft.com/office/drawing/2014/main" id="{C304D5CB-1126-0D45-AAC3-66C3183AC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36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20" name="Freeform 24">
              <a:extLst>
                <a:ext uri="{FF2B5EF4-FFF2-40B4-BE49-F238E27FC236}">
                  <a16:creationId xmlns:a16="http://schemas.microsoft.com/office/drawing/2014/main" id="{B5DD4AC8-9917-2545-9514-E2AA09C9F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548"/>
              <a:ext cx="185" cy="15"/>
            </a:xfrm>
            <a:custGeom>
              <a:avLst/>
              <a:gdLst>
                <a:gd name="T0" fmla="*/ 819 w 820"/>
                <a:gd name="T1" fmla="*/ 71 h 72"/>
                <a:gd name="T2" fmla="*/ 43 w 820"/>
                <a:gd name="T3" fmla="*/ 71 h 72"/>
                <a:gd name="T4" fmla="*/ 43 w 820"/>
                <a:gd name="T5" fmla="*/ 71 h 72"/>
                <a:gd name="T6" fmla="*/ 22 w 820"/>
                <a:gd name="T7" fmla="*/ 65 h 72"/>
                <a:gd name="T8" fmla="*/ 6 w 820"/>
                <a:gd name="T9" fmla="*/ 49 h 72"/>
                <a:gd name="T10" fmla="*/ 0 w 820"/>
                <a:gd name="T11" fmla="*/ 29 h 72"/>
                <a:gd name="T12" fmla="*/ 0 w 820"/>
                <a:gd name="T13" fmla="*/ 0 h 72"/>
                <a:gd name="T14" fmla="*/ 819 w 820"/>
                <a:gd name="T15" fmla="*/ 0 h 72"/>
                <a:gd name="T16" fmla="*/ 819 w 820"/>
                <a:gd name="T1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0" h="72">
                  <a:moveTo>
                    <a:pt x="819" y="71"/>
                  </a:moveTo>
                  <a:cubicBezTo>
                    <a:pt x="560" y="71"/>
                    <a:pt x="302" y="71"/>
                    <a:pt x="43" y="71"/>
                  </a:cubicBezTo>
                  <a:lnTo>
                    <a:pt x="43" y="71"/>
                  </a:lnTo>
                  <a:cubicBezTo>
                    <a:pt x="36" y="71"/>
                    <a:pt x="29" y="69"/>
                    <a:pt x="22" y="65"/>
                  </a:cubicBezTo>
                  <a:cubicBezTo>
                    <a:pt x="15" y="61"/>
                    <a:pt x="10" y="56"/>
                    <a:pt x="6" y="49"/>
                  </a:cubicBezTo>
                  <a:cubicBezTo>
                    <a:pt x="2" y="43"/>
                    <a:pt x="0" y="36"/>
                    <a:pt x="0" y="29"/>
                  </a:cubicBezTo>
                  <a:cubicBezTo>
                    <a:pt x="0" y="19"/>
                    <a:pt x="0" y="9"/>
                    <a:pt x="0" y="0"/>
                  </a:cubicBezTo>
                  <a:cubicBezTo>
                    <a:pt x="273" y="0"/>
                    <a:pt x="546" y="0"/>
                    <a:pt x="819" y="0"/>
                  </a:cubicBezTo>
                  <a:cubicBezTo>
                    <a:pt x="819" y="24"/>
                    <a:pt x="819" y="47"/>
                    <a:pt x="819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57CB7686-C376-B44D-8C62-43A1D51A1CDA}"/>
              </a:ext>
            </a:extLst>
          </p:cNvPr>
          <p:cNvGrpSpPr>
            <a:grpSpLocks/>
          </p:cNvGrpSpPr>
          <p:nvPr/>
        </p:nvGrpSpPr>
        <p:grpSpPr bwMode="auto">
          <a:xfrm>
            <a:off x="6620795" y="2954249"/>
            <a:ext cx="561600" cy="561600"/>
            <a:chOff x="711" y="2360"/>
            <a:chExt cx="390" cy="390"/>
          </a:xfrm>
        </p:grpSpPr>
        <p:sp>
          <p:nvSpPr>
            <p:cNvPr id="4122" name="Freeform 26">
              <a:extLst>
                <a:ext uri="{FF2B5EF4-FFF2-40B4-BE49-F238E27FC236}">
                  <a16:creationId xmlns:a16="http://schemas.microsoft.com/office/drawing/2014/main" id="{2A263EE9-ACFD-DE4F-B366-8396C719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236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23" name="Freeform 27">
              <a:extLst>
                <a:ext uri="{FF2B5EF4-FFF2-40B4-BE49-F238E27FC236}">
                  <a16:creationId xmlns:a16="http://schemas.microsoft.com/office/drawing/2014/main" id="{112A8DAC-1F18-4444-8579-28EAF74F5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2450"/>
              <a:ext cx="211" cy="211"/>
            </a:xfrm>
            <a:custGeom>
              <a:avLst/>
              <a:gdLst>
                <a:gd name="T0" fmla="*/ 137 w 934"/>
                <a:gd name="T1" fmla="*/ 933 h 934"/>
                <a:gd name="T2" fmla="*/ 69 w 934"/>
                <a:gd name="T3" fmla="*/ 915 h 934"/>
                <a:gd name="T4" fmla="*/ 0 w 934"/>
                <a:gd name="T5" fmla="*/ 795 h 934"/>
                <a:gd name="T6" fmla="*/ 0 w 934"/>
                <a:gd name="T7" fmla="*/ 138 h 934"/>
                <a:gd name="T8" fmla="*/ 0 w 934"/>
                <a:gd name="T9" fmla="*/ 138 h 934"/>
                <a:gd name="T10" fmla="*/ 69 w 934"/>
                <a:gd name="T11" fmla="*/ 18 h 934"/>
                <a:gd name="T12" fmla="*/ 796 w 934"/>
                <a:gd name="T13" fmla="*/ 0 h 934"/>
                <a:gd name="T14" fmla="*/ 864 w 934"/>
                <a:gd name="T15" fmla="*/ 18 h 934"/>
                <a:gd name="T16" fmla="*/ 933 w 934"/>
                <a:gd name="T17" fmla="*/ 138 h 934"/>
                <a:gd name="T18" fmla="*/ 933 w 934"/>
                <a:gd name="T19" fmla="*/ 198 h 934"/>
                <a:gd name="T20" fmla="*/ 904 w 934"/>
                <a:gd name="T21" fmla="*/ 795 h 934"/>
                <a:gd name="T22" fmla="*/ 883 w 934"/>
                <a:gd name="T23" fmla="*/ 789 h 934"/>
                <a:gd name="T24" fmla="*/ 861 w 934"/>
                <a:gd name="T25" fmla="*/ 752 h 934"/>
                <a:gd name="T26" fmla="*/ 861 w 934"/>
                <a:gd name="T27" fmla="*/ 139 h 934"/>
                <a:gd name="T28" fmla="*/ 852 w 934"/>
                <a:gd name="T29" fmla="*/ 105 h 934"/>
                <a:gd name="T30" fmla="*/ 796 w 934"/>
                <a:gd name="T31" fmla="*/ 72 h 934"/>
                <a:gd name="T32" fmla="*/ 137 w 934"/>
                <a:gd name="T33" fmla="*/ 72 h 934"/>
                <a:gd name="T34" fmla="*/ 80 w 934"/>
                <a:gd name="T35" fmla="*/ 105 h 934"/>
                <a:gd name="T36" fmla="*/ 72 w 934"/>
                <a:gd name="T37" fmla="*/ 138 h 934"/>
                <a:gd name="T38" fmla="*/ 72 w 934"/>
                <a:gd name="T39" fmla="*/ 795 h 934"/>
                <a:gd name="T40" fmla="*/ 80 w 934"/>
                <a:gd name="T41" fmla="*/ 828 h 934"/>
                <a:gd name="T42" fmla="*/ 137 w 934"/>
                <a:gd name="T43" fmla="*/ 861 h 934"/>
                <a:gd name="T44" fmla="*/ 752 w 934"/>
                <a:gd name="T45" fmla="*/ 861 h 934"/>
                <a:gd name="T46" fmla="*/ 790 w 934"/>
                <a:gd name="T47" fmla="*/ 883 h 934"/>
                <a:gd name="T48" fmla="*/ 796 w 934"/>
                <a:gd name="T49" fmla="*/ 905 h 934"/>
                <a:gd name="T50" fmla="*/ 509 w 934"/>
                <a:gd name="T51" fmla="*/ 294 h 934"/>
                <a:gd name="T52" fmla="*/ 710 w 934"/>
                <a:gd name="T53" fmla="*/ 208 h 934"/>
                <a:gd name="T54" fmla="*/ 710 w 934"/>
                <a:gd name="T55" fmla="*/ 237 h 934"/>
                <a:gd name="T56" fmla="*/ 689 w 934"/>
                <a:gd name="T57" fmla="*/ 274 h 934"/>
                <a:gd name="T58" fmla="*/ 598 w 934"/>
                <a:gd name="T59" fmla="*/ 280 h 934"/>
                <a:gd name="T60" fmla="*/ 581 w 934"/>
                <a:gd name="T61" fmla="*/ 395 h 934"/>
                <a:gd name="T62" fmla="*/ 696 w 934"/>
                <a:gd name="T63" fmla="*/ 467 h 934"/>
                <a:gd name="T64" fmla="*/ 581 w 934"/>
                <a:gd name="T65" fmla="*/ 725 h 934"/>
                <a:gd name="T66" fmla="*/ 575 w 934"/>
                <a:gd name="T67" fmla="*/ 746 h 934"/>
                <a:gd name="T68" fmla="*/ 538 w 934"/>
                <a:gd name="T69" fmla="*/ 768 h 934"/>
                <a:gd name="T70" fmla="*/ 509 w 934"/>
                <a:gd name="T71" fmla="*/ 467 h 934"/>
                <a:gd name="T72" fmla="*/ 424 w 934"/>
                <a:gd name="T73" fmla="*/ 395 h 934"/>
                <a:gd name="T74" fmla="*/ 509 w 934"/>
                <a:gd name="T75" fmla="*/ 294 h 934"/>
                <a:gd name="T76" fmla="*/ 518 w 934"/>
                <a:gd name="T77" fmla="*/ 299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4" h="934">
                  <a:moveTo>
                    <a:pt x="796" y="933"/>
                  </a:moveTo>
                  <a:cubicBezTo>
                    <a:pt x="576" y="933"/>
                    <a:pt x="357" y="933"/>
                    <a:pt x="137" y="933"/>
                  </a:cubicBezTo>
                  <a:lnTo>
                    <a:pt x="137" y="933"/>
                  </a:lnTo>
                  <a:cubicBezTo>
                    <a:pt x="112" y="933"/>
                    <a:pt x="91" y="928"/>
                    <a:pt x="69" y="915"/>
                  </a:cubicBezTo>
                  <a:cubicBezTo>
                    <a:pt x="47" y="903"/>
                    <a:pt x="31" y="886"/>
                    <a:pt x="18" y="864"/>
                  </a:cubicBezTo>
                  <a:cubicBezTo>
                    <a:pt x="5" y="842"/>
                    <a:pt x="0" y="820"/>
                    <a:pt x="0" y="795"/>
                  </a:cubicBezTo>
                  <a:lnTo>
                    <a:pt x="0" y="795"/>
                  </a:lnTo>
                  <a:cubicBezTo>
                    <a:pt x="0" y="576"/>
                    <a:pt x="0" y="357"/>
                    <a:pt x="0" y="138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113"/>
                    <a:pt x="5" y="91"/>
                    <a:pt x="18" y="69"/>
                  </a:cubicBezTo>
                  <a:cubicBezTo>
                    <a:pt x="31" y="47"/>
                    <a:pt x="47" y="30"/>
                    <a:pt x="69" y="18"/>
                  </a:cubicBezTo>
                  <a:cubicBezTo>
                    <a:pt x="91" y="5"/>
                    <a:pt x="112" y="0"/>
                    <a:pt x="137" y="0"/>
                  </a:cubicBezTo>
                  <a:cubicBezTo>
                    <a:pt x="357" y="0"/>
                    <a:pt x="576" y="0"/>
                    <a:pt x="796" y="0"/>
                  </a:cubicBezTo>
                  <a:lnTo>
                    <a:pt x="796" y="0"/>
                  </a:lnTo>
                  <a:cubicBezTo>
                    <a:pt x="821" y="0"/>
                    <a:pt x="842" y="5"/>
                    <a:pt x="864" y="18"/>
                  </a:cubicBezTo>
                  <a:cubicBezTo>
                    <a:pt x="886" y="30"/>
                    <a:pt x="902" y="47"/>
                    <a:pt x="914" y="69"/>
                  </a:cubicBezTo>
                  <a:cubicBezTo>
                    <a:pt x="927" y="91"/>
                    <a:pt x="933" y="112"/>
                    <a:pt x="933" y="138"/>
                  </a:cubicBezTo>
                  <a:lnTo>
                    <a:pt x="933" y="138"/>
                  </a:lnTo>
                  <a:cubicBezTo>
                    <a:pt x="933" y="158"/>
                    <a:pt x="933" y="178"/>
                    <a:pt x="933" y="198"/>
                  </a:cubicBezTo>
                  <a:cubicBezTo>
                    <a:pt x="933" y="397"/>
                    <a:pt x="933" y="596"/>
                    <a:pt x="933" y="795"/>
                  </a:cubicBezTo>
                  <a:cubicBezTo>
                    <a:pt x="924" y="795"/>
                    <a:pt x="914" y="795"/>
                    <a:pt x="904" y="795"/>
                  </a:cubicBezTo>
                  <a:lnTo>
                    <a:pt x="904" y="795"/>
                  </a:lnTo>
                  <a:cubicBezTo>
                    <a:pt x="896" y="795"/>
                    <a:pt x="890" y="793"/>
                    <a:pt x="883" y="789"/>
                  </a:cubicBezTo>
                  <a:cubicBezTo>
                    <a:pt x="877" y="785"/>
                    <a:pt x="871" y="780"/>
                    <a:pt x="867" y="773"/>
                  </a:cubicBezTo>
                  <a:cubicBezTo>
                    <a:pt x="863" y="766"/>
                    <a:pt x="861" y="760"/>
                    <a:pt x="861" y="752"/>
                  </a:cubicBezTo>
                  <a:cubicBezTo>
                    <a:pt x="861" y="548"/>
                    <a:pt x="861" y="343"/>
                    <a:pt x="861" y="139"/>
                  </a:cubicBezTo>
                  <a:lnTo>
                    <a:pt x="861" y="139"/>
                  </a:lnTo>
                  <a:cubicBezTo>
                    <a:pt x="861" y="138"/>
                    <a:pt x="861" y="138"/>
                    <a:pt x="861" y="138"/>
                  </a:cubicBezTo>
                  <a:cubicBezTo>
                    <a:pt x="861" y="126"/>
                    <a:pt x="858" y="115"/>
                    <a:pt x="852" y="105"/>
                  </a:cubicBezTo>
                  <a:cubicBezTo>
                    <a:pt x="846" y="94"/>
                    <a:pt x="839" y="86"/>
                    <a:pt x="828" y="80"/>
                  </a:cubicBezTo>
                  <a:cubicBezTo>
                    <a:pt x="818" y="74"/>
                    <a:pt x="808" y="72"/>
                    <a:pt x="796" y="72"/>
                  </a:cubicBezTo>
                  <a:cubicBezTo>
                    <a:pt x="576" y="72"/>
                    <a:pt x="357" y="72"/>
                    <a:pt x="137" y="72"/>
                  </a:cubicBezTo>
                  <a:lnTo>
                    <a:pt x="137" y="72"/>
                  </a:lnTo>
                  <a:cubicBezTo>
                    <a:pt x="125" y="72"/>
                    <a:pt x="115" y="74"/>
                    <a:pt x="105" y="80"/>
                  </a:cubicBezTo>
                  <a:cubicBezTo>
                    <a:pt x="94" y="86"/>
                    <a:pt x="86" y="94"/>
                    <a:pt x="80" y="105"/>
                  </a:cubicBezTo>
                  <a:cubicBezTo>
                    <a:pt x="74" y="115"/>
                    <a:pt x="72" y="126"/>
                    <a:pt x="72" y="138"/>
                  </a:cubicBezTo>
                  <a:lnTo>
                    <a:pt x="72" y="138"/>
                  </a:lnTo>
                  <a:cubicBezTo>
                    <a:pt x="72" y="357"/>
                    <a:pt x="72" y="576"/>
                    <a:pt x="72" y="795"/>
                  </a:cubicBezTo>
                  <a:lnTo>
                    <a:pt x="72" y="795"/>
                  </a:lnTo>
                  <a:lnTo>
                    <a:pt x="72" y="795"/>
                  </a:lnTo>
                  <a:cubicBezTo>
                    <a:pt x="72" y="807"/>
                    <a:pt x="74" y="818"/>
                    <a:pt x="80" y="828"/>
                  </a:cubicBezTo>
                  <a:cubicBezTo>
                    <a:pt x="86" y="839"/>
                    <a:pt x="94" y="847"/>
                    <a:pt x="105" y="853"/>
                  </a:cubicBezTo>
                  <a:cubicBezTo>
                    <a:pt x="115" y="859"/>
                    <a:pt x="125" y="861"/>
                    <a:pt x="137" y="861"/>
                  </a:cubicBezTo>
                  <a:cubicBezTo>
                    <a:pt x="342" y="861"/>
                    <a:pt x="547" y="861"/>
                    <a:pt x="752" y="861"/>
                  </a:cubicBezTo>
                  <a:lnTo>
                    <a:pt x="752" y="861"/>
                  </a:lnTo>
                  <a:cubicBezTo>
                    <a:pt x="760" y="861"/>
                    <a:pt x="767" y="863"/>
                    <a:pt x="774" y="867"/>
                  </a:cubicBezTo>
                  <a:cubicBezTo>
                    <a:pt x="781" y="871"/>
                    <a:pt x="786" y="876"/>
                    <a:pt x="790" y="883"/>
                  </a:cubicBezTo>
                  <a:cubicBezTo>
                    <a:pt x="794" y="890"/>
                    <a:pt x="796" y="897"/>
                    <a:pt x="796" y="905"/>
                  </a:cubicBezTo>
                  <a:lnTo>
                    <a:pt x="796" y="905"/>
                  </a:lnTo>
                  <a:cubicBezTo>
                    <a:pt x="796" y="915"/>
                    <a:pt x="796" y="924"/>
                    <a:pt x="796" y="933"/>
                  </a:cubicBezTo>
                  <a:close/>
                  <a:moveTo>
                    <a:pt x="509" y="294"/>
                  </a:moveTo>
                  <a:cubicBezTo>
                    <a:pt x="509" y="283"/>
                    <a:pt x="498" y="208"/>
                    <a:pt x="583" y="208"/>
                  </a:cubicBezTo>
                  <a:cubicBezTo>
                    <a:pt x="626" y="208"/>
                    <a:pt x="668" y="208"/>
                    <a:pt x="710" y="208"/>
                  </a:cubicBezTo>
                  <a:cubicBezTo>
                    <a:pt x="710" y="217"/>
                    <a:pt x="710" y="227"/>
                    <a:pt x="710" y="237"/>
                  </a:cubicBezTo>
                  <a:lnTo>
                    <a:pt x="710" y="237"/>
                  </a:lnTo>
                  <a:cubicBezTo>
                    <a:pt x="710" y="245"/>
                    <a:pt x="709" y="251"/>
                    <a:pt x="705" y="258"/>
                  </a:cubicBezTo>
                  <a:cubicBezTo>
                    <a:pt x="701" y="264"/>
                    <a:pt x="696" y="270"/>
                    <a:pt x="689" y="274"/>
                  </a:cubicBezTo>
                  <a:cubicBezTo>
                    <a:pt x="682" y="278"/>
                    <a:pt x="675" y="280"/>
                    <a:pt x="667" y="280"/>
                  </a:cubicBezTo>
                  <a:cubicBezTo>
                    <a:pt x="644" y="280"/>
                    <a:pt x="621" y="280"/>
                    <a:pt x="598" y="280"/>
                  </a:cubicBezTo>
                  <a:cubicBezTo>
                    <a:pt x="587" y="280"/>
                    <a:pt x="581" y="286"/>
                    <a:pt x="581" y="294"/>
                  </a:cubicBezTo>
                  <a:cubicBezTo>
                    <a:pt x="581" y="327"/>
                    <a:pt x="581" y="361"/>
                    <a:pt x="581" y="395"/>
                  </a:cubicBezTo>
                  <a:cubicBezTo>
                    <a:pt x="620" y="395"/>
                    <a:pt x="658" y="395"/>
                    <a:pt x="696" y="395"/>
                  </a:cubicBezTo>
                  <a:cubicBezTo>
                    <a:pt x="696" y="419"/>
                    <a:pt x="696" y="443"/>
                    <a:pt x="696" y="467"/>
                  </a:cubicBezTo>
                  <a:cubicBezTo>
                    <a:pt x="658" y="467"/>
                    <a:pt x="620" y="467"/>
                    <a:pt x="581" y="467"/>
                  </a:cubicBezTo>
                  <a:cubicBezTo>
                    <a:pt x="581" y="553"/>
                    <a:pt x="581" y="639"/>
                    <a:pt x="581" y="725"/>
                  </a:cubicBezTo>
                  <a:lnTo>
                    <a:pt x="581" y="725"/>
                  </a:lnTo>
                  <a:cubicBezTo>
                    <a:pt x="581" y="733"/>
                    <a:pt x="579" y="740"/>
                    <a:pt x="575" y="746"/>
                  </a:cubicBezTo>
                  <a:cubicBezTo>
                    <a:pt x="571" y="753"/>
                    <a:pt x="566" y="758"/>
                    <a:pt x="559" y="762"/>
                  </a:cubicBezTo>
                  <a:cubicBezTo>
                    <a:pt x="553" y="766"/>
                    <a:pt x="546" y="768"/>
                    <a:pt x="538" y="768"/>
                  </a:cubicBezTo>
                  <a:cubicBezTo>
                    <a:pt x="529" y="768"/>
                    <a:pt x="519" y="768"/>
                    <a:pt x="509" y="768"/>
                  </a:cubicBezTo>
                  <a:cubicBezTo>
                    <a:pt x="509" y="668"/>
                    <a:pt x="509" y="567"/>
                    <a:pt x="509" y="467"/>
                  </a:cubicBezTo>
                  <a:cubicBezTo>
                    <a:pt x="481" y="467"/>
                    <a:pt x="452" y="467"/>
                    <a:pt x="424" y="467"/>
                  </a:cubicBezTo>
                  <a:cubicBezTo>
                    <a:pt x="424" y="443"/>
                    <a:pt x="424" y="419"/>
                    <a:pt x="424" y="395"/>
                  </a:cubicBezTo>
                  <a:cubicBezTo>
                    <a:pt x="452" y="395"/>
                    <a:pt x="481" y="395"/>
                    <a:pt x="509" y="395"/>
                  </a:cubicBezTo>
                  <a:cubicBezTo>
                    <a:pt x="509" y="361"/>
                    <a:pt x="509" y="327"/>
                    <a:pt x="509" y="294"/>
                  </a:cubicBezTo>
                  <a:close/>
                  <a:moveTo>
                    <a:pt x="518" y="299"/>
                  </a:moveTo>
                  <a:lnTo>
                    <a:pt x="518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27" name="Group 31">
            <a:extLst>
              <a:ext uri="{FF2B5EF4-FFF2-40B4-BE49-F238E27FC236}">
                <a16:creationId xmlns:a16="http://schemas.microsoft.com/office/drawing/2014/main" id="{139D60ED-1D57-D749-8F26-23F3D7AC4CD5}"/>
              </a:ext>
            </a:extLst>
          </p:cNvPr>
          <p:cNvGrpSpPr>
            <a:grpSpLocks/>
          </p:cNvGrpSpPr>
          <p:nvPr/>
        </p:nvGrpSpPr>
        <p:grpSpPr bwMode="auto">
          <a:xfrm>
            <a:off x="4303490" y="2956409"/>
            <a:ext cx="561600" cy="561600"/>
            <a:chOff x="5353" y="2328"/>
            <a:chExt cx="390" cy="390"/>
          </a:xfrm>
        </p:grpSpPr>
        <p:sp>
          <p:nvSpPr>
            <p:cNvPr id="4128" name="Freeform 32">
              <a:extLst>
                <a:ext uri="{FF2B5EF4-FFF2-40B4-BE49-F238E27FC236}">
                  <a16:creationId xmlns:a16="http://schemas.microsoft.com/office/drawing/2014/main" id="{A76A5FDE-A96B-FD41-9733-D33575B56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232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29" name="Freeform 33">
              <a:extLst>
                <a:ext uri="{FF2B5EF4-FFF2-40B4-BE49-F238E27FC236}">
                  <a16:creationId xmlns:a16="http://schemas.microsoft.com/office/drawing/2014/main" id="{8432A19A-32D4-0F4D-B1D9-FE4123180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" y="2446"/>
              <a:ext cx="211" cy="155"/>
            </a:xfrm>
            <a:custGeom>
              <a:avLst/>
              <a:gdLst>
                <a:gd name="T0" fmla="*/ 777 w 934"/>
                <a:gd name="T1" fmla="*/ 129 h 690"/>
                <a:gd name="T2" fmla="*/ 673 w 934"/>
                <a:gd name="T3" fmla="*/ 12 h 690"/>
                <a:gd name="T4" fmla="*/ 646 w 934"/>
                <a:gd name="T5" fmla="*/ 0 h 690"/>
                <a:gd name="T6" fmla="*/ 402 w 934"/>
                <a:gd name="T7" fmla="*/ 0 h 690"/>
                <a:gd name="T8" fmla="*/ 375 w 934"/>
                <a:gd name="T9" fmla="*/ 12 h 690"/>
                <a:gd name="T10" fmla="*/ 242 w 934"/>
                <a:gd name="T11" fmla="*/ 129 h 690"/>
                <a:gd name="T12" fmla="*/ 107 w 934"/>
                <a:gd name="T13" fmla="*/ 86 h 690"/>
                <a:gd name="T14" fmla="*/ 79 w 934"/>
                <a:gd name="T15" fmla="*/ 129 h 690"/>
                <a:gd name="T16" fmla="*/ 39 w 934"/>
                <a:gd name="T17" fmla="*/ 140 h 690"/>
                <a:gd name="T18" fmla="*/ 0 w 934"/>
                <a:gd name="T19" fmla="*/ 208 h 690"/>
                <a:gd name="T20" fmla="*/ 0 w 934"/>
                <a:gd name="T21" fmla="*/ 610 h 690"/>
                <a:gd name="T22" fmla="*/ 39 w 934"/>
                <a:gd name="T23" fmla="*/ 679 h 690"/>
                <a:gd name="T24" fmla="*/ 280 w 934"/>
                <a:gd name="T25" fmla="*/ 689 h 690"/>
                <a:gd name="T26" fmla="*/ 280 w 934"/>
                <a:gd name="T27" fmla="*/ 660 h 690"/>
                <a:gd name="T28" fmla="*/ 274 w 934"/>
                <a:gd name="T29" fmla="*/ 639 h 690"/>
                <a:gd name="T30" fmla="*/ 237 w 934"/>
                <a:gd name="T31" fmla="*/ 617 h 690"/>
                <a:gd name="T32" fmla="*/ 79 w 934"/>
                <a:gd name="T33" fmla="*/ 617 h 690"/>
                <a:gd name="T34" fmla="*/ 73 w 934"/>
                <a:gd name="T35" fmla="*/ 614 h 690"/>
                <a:gd name="T36" fmla="*/ 72 w 934"/>
                <a:gd name="T37" fmla="*/ 208 h 690"/>
                <a:gd name="T38" fmla="*/ 73 w 934"/>
                <a:gd name="T39" fmla="*/ 205 h 690"/>
                <a:gd name="T40" fmla="*/ 79 w 934"/>
                <a:gd name="T41" fmla="*/ 201 h 690"/>
                <a:gd name="T42" fmla="*/ 287 w 934"/>
                <a:gd name="T43" fmla="*/ 201 h 690"/>
                <a:gd name="T44" fmla="*/ 314 w 934"/>
                <a:gd name="T45" fmla="*/ 189 h 690"/>
                <a:gd name="T46" fmla="*/ 630 w 934"/>
                <a:gd name="T47" fmla="*/ 72 h 690"/>
                <a:gd name="T48" fmla="*/ 734 w 934"/>
                <a:gd name="T49" fmla="*/ 189 h 690"/>
                <a:gd name="T50" fmla="*/ 761 w 934"/>
                <a:gd name="T51" fmla="*/ 201 h 690"/>
                <a:gd name="T52" fmla="*/ 854 w 934"/>
                <a:gd name="T53" fmla="*/ 201 h 690"/>
                <a:gd name="T54" fmla="*/ 860 w 934"/>
                <a:gd name="T55" fmla="*/ 205 h 690"/>
                <a:gd name="T56" fmla="*/ 861 w 934"/>
                <a:gd name="T57" fmla="*/ 610 h 690"/>
                <a:gd name="T58" fmla="*/ 860 w 934"/>
                <a:gd name="T59" fmla="*/ 614 h 690"/>
                <a:gd name="T60" fmla="*/ 854 w 934"/>
                <a:gd name="T61" fmla="*/ 617 h 690"/>
                <a:gd name="T62" fmla="*/ 673 w 934"/>
                <a:gd name="T63" fmla="*/ 617 h 690"/>
                <a:gd name="T64" fmla="*/ 724 w 934"/>
                <a:gd name="T65" fmla="*/ 481 h 690"/>
                <a:gd name="T66" fmla="*/ 620 w 934"/>
                <a:gd name="T67" fmla="*/ 302 h 690"/>
                <a:gd name="T68" fmla="*/ 413 w 934"/>
                <a:gd name="T69" fmla="*/ 302 h 690"/>
                <a:gd name="T70" fmla="*/ 309 w 934"/>
                <a:gd name="T71" fmla="*/ 481 h 690"/>
                <a:gd name="T72" fmla="*/ 413 w 934"/>
                <a:gd name="T73" fmla="*/ 661 h 690"/>
                <a:gd name="T74" fmla="*/ 516 w 934"/>
                <a:gd name="T75" fmla="*/ 689 h 690"/>
                <a:gd name="T76" fmla="*/ 524 w 934"/>
                <a:gd name="T77" fmla="*/ 689 h 690"/>
                <a:gd name="T78" fmla="*/ 854 w 934"/>
                <a:gd name="T79" fmla="*/ 689 h 690"/>
                <a:gd name="T80" fmla="*/ 923 w 934"/>
                <a:gd name="T81" fmla="*/ 650 h 690"/>
                <a:gd name="T82" fmla="*/ 933 w 934"/>
                <a:gd name="T83" fmla="*/ 208 h 690"/>
                <a:gd name="T84" fmla="*/ 933 w 934"/>
                <a:gd name="T85" fmla="*/ 208 h 690"/>
                <a:gd name="T86" fmla="*/ 894 w 934"/>
                <a:gd name="T87" fmla="*/ 140 h 690"/>
                <a:gd name="T88" fmla="*/ 381 w 934"/>
                <a:gd name="T89" fmla="*/ 480 h 690"/>
                <a:gd name="T90" fmla="*/ 399 w 934"/>
                <a:gd name="T91" fmla="*/ 412 h 690"/>
                <a:gd name="T92" fmla="*/ 516 w 934"/>
                <a:gd name="T93" fmla="*/ 345 h 690"/>
                <a:gd name="T94" fmla="*/ 635 w 934"/>
                <a:gd name="T95" fmla="*/ 412 h 690"/>
                <a:gd name="T96" fmla="*/ 635 w 934"/>
                <a:gd name="T97" fmla="*/ 549 h 690"/>
                <a:gd name="T98" fmla="*/ 516 w 934"/>
                <a:gd name="T99" fmla="*/ 617 h 690"/>
                <a:gd name="T100" fmla="*/ 516 w 934"/>
                <a:gd name="T101" fmla="*/ 617 h 690"/>
                <a:gd name="T102" fmla="*/ 399 w 934"/>
                <a:gd name="T103" fmla="*/ 549 h 690"/>
                <a:gd name="T104" fmla="*/ 381 w 934"/>
                <a:gd name="T105" fmla="*/ 48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4" h="690">
                  <a:moveTo>
                    <a:pt x="854" y="129"/>
                  </a:moveTo>
                  <a:cubicBezTo>
                    <a:pt x="829" y="129"/>
                    <a:pt x="803" y="129"/>
                    <a:pt x="777" y="129"/>
                  </a:cubicBezTo>
                  <a:cubicBezTo>
                    <a:pt x="743" y="90"/>
                    <a:pt x="708" y="51"/>
                    <a:pt x="673" y="12"/>
                  </a:cubicBezTo>
                  <a:lnTo>
                    <a:pt x="673" y="12"/>
                  </a:lnTo>
                  <a:cubicBezTo>
                    <a:pt x="670" y="9"/>
                    <a:pt x="667" y="7"/>
                    <a:pt x="664" y="5"/>
                  </a:cubicBezTo>
                  <a:cubicBezTo>
                    <a:pt x="658" y="1"/>
                    <a:pt x="652" y="0"/>
                    <a:pt x="646" y="0"/>
                  </a:cubicBezTo>
                  <a:cubicBezTo>
                    <a:pt x="565" y="0"/>
                    <a:pt x="483" y="0"/>
                    <a:pt x="402" y="0"/>
                  </a:cubicBezTo>
                  <a:lnTo>
                    <a:pt x="402" y="0"/>
                  </a:lnTo>
                  <a:cubicBezTo>
                    <a:pt x="396" y="0"/>
                    <a:pt x="390" y="1"/>
                    <a:pt x="384" y="5"/>
                  </a:cubicBezTo>
                  <a:cubicBezTo>
                    <a:pt x="381" y="7"/>
                    <a:pt x="378" y="9"/>
                    <a:pt x="375" y="12"/>
                  </a:cubicBezTo>
                  <a:cubicBezTo>
                    <a:pt x="340" y="51"/>
                    <a:pt x="305" y="90"/>
                    <a:pt x="271" y="129"/>
                  </a:cubicBezTo>
                  <a:cubicBezTo>
                    <a:pt x="261" y="129"/>
                    <a:pt x="251" y="129"/>
                    <a:pt x="242" y="129"/>
                  </a:cubicBezTo>
                  <a:cubicBezTo>
                    <a:pt x="242" y="114"/>
                    <a:pt x="242" y="100"/>
                    <a:pt x="242" y="86"/>
                  </a:cubicBezTo>
                  <a:cubicBezTo>
                    <a:pt x="197" y="86"/>
                    <a:pt x="152" y="86"/>
                    <a:pt x="107" y="86"/>
                  </a:cubicBezTo>
                  <a:cubicBezTo>
                    <a:pt x="107" y="100"/>
                    <a:pt x="107" y="114"/>
                    <a:pt x="107" y="129"/>
                  </a:cubicBezTo>
                  <a:cubicBezTo>
                    <a:pt x="97" y="129"/>
                    <a:pt x="88" y="129"/>
                    <a:pt x="79" y="129"/>
                  </a:cubicBezTo>
                  <a:lnTo>
                    <a:pt x="79" y="129"/>
                  </a:lnTo>
                  <a:cubicBezTo>
                    <a:pt x="64" y="129"/>
                    <a:pt x="51" y="133"/>
                    <a:pt x="39" y="140"/>
                  </a:cubicBezTo>
                  <a:cubicBezTo>
                    <a:pt x="26" y="147"/>
                    <a:pt x="17" y="156"/>
                    <a:pt x="10" y="169"/>
                  </a:cubicBezTo>
                  <a:cubicBezTo>
                    <a:pt x="2" y="181"/>
                    <a:pt x="0" y="194"/>
                    <a:pt x="0" y="208"/>
                  </a:cubicBezTo>
                  <a:cubicBezTo>
                    <a:pt x="0" y="342"/>
                    <a:pt x="0" y="476"/>
                    <a:pt x="0" y="610"/>
                  </a:cubicBezTo>
                  <a:lnTo>
                    <a:pt x="0" y="610"/>
                  </a:lnTo>
                  <a:cubicBezTo>
                    <a:pt x="0" y="625"/>
                    <a:pt x="2" y="638"/>
                    <a:pt x="10" y="650"/>
                  </a:cubicBezTo>
                  <a:cubicBezTo>
                    <a:pt x="17" y="663"/>
                    <a:pt x="26" y="672"/>
                    <a:pt x="39" y="679"/>
                  </a:cubicBezTo>
                  <a:cubicBezTo>
                    <a:pt x="51" y="687"/>
                    <a:pt x="64" y="689"/>
                    <a:pt x="79" y="689"/>
                  </a:cubicBezTo>
                  <a:cubicBezTo>
                    <a:pt x="146" y="689"/>
                    <a:pt x="213" y="689"/>
                    <a:pt x="280" y="689"/>
                  </a:cubicBezTo>
                  <a:cubicBezTo>
                    <a:pt x="280" y="680"/>
                    <a:pt x="280" y="670"/>
                    <a:pt x="280" y="660"/>
                  </a:cubicBezTo>
                  <a:lnTo>
                    <a:pt x="280" y="660"/>
                  </a:lnTo>
                  <a:lnTo>
                    <a:pt x="280" y="660"/>
                  </a:lnTo>
                  <a:cubicBezTo>
                    <a:pt x="280" y="652"/>
                    <a:pt x="278" y="646"/>
                    <a:pt x="274" y="639"/>
                  </a:cubicBezTo>
                  <a:cubicBezTo>
                    <a:pt x="270" y="632"/>
                    <a:pt x="264" y="627"/>
                    <a:pt x="258" y="623"/>
                  </a:cubicBezTo>
                  <a:cubicBezTo>
                    <a:pt x="251" y="619"/>
                    <a:pt x="245" y="617"/>
                    <a:pt x="237" y="617"/>
                  </a:cubicBezTo>
                  <a:cubicBezTo>
                    <a:pt x="184" y="617"/>
                    <a:pt x="131" y="617"/>
                    <a:pt x="79" y="617"/>
                  </a:cubicBezTo>
                  <a:lnTo>
                    <a:pt x="79" y="617"/>
                  </a:lnTo>
                  <a:cubicBezTo>
                    <a:pt x="77" y="617"/>
                    <a:pt x="76" y="617"/>
                    <a:pt x="75" y="616"/>
                  </a:cubicBezTo>
                  <a:cubicBezTo>
                    <a:pt x="74" y="616"/>
                    <a:pt x="73" y="615"/>
                    <a:pt x="73" y="614"/>
                  </a:cubicBezTo>
                  <a:cubicBezTo>
                    <a:pt x="72" y="612"/>
                    <a:pt x="72" y="611"/>
                    <a:pt x="72" y="610"/>
                  </a:cubicBezTo>
                  <a:cubicBezTo>
                    <a:pt x="72" y="476"/>
                    <a:pt x="72" y="342"/>
                    <a:pt x="72" y="208"/>
                  </a:cubicBezTo>
                  <a:lnTo>
                    <a:pt x="72" y="208"/>
                  </a:lnTo>
                  <a:cubicBezTo>
                    <a:pt x="72" y="207"/>
                    <a:pt x="72" y="206"/>
                    <a:pt x="73" y="205"/>
                  </a:cubicBezTo>
                  <a:cubicBezTo>
                    <a:pt x="73" y="204"/>
                    <a:pt x="73" y="202"/>
                    <a:pt x="75" y="202"/>
                  </a:cubicBezTo>
                  <a:cubicBezTo>
                    <a:pt x="76" y="201"/>
                    <a:pt x="77" y="201"/>
                    <a:pt x="79" y="201"/>
                  </a:cubicBezTo>
                  <a:cubicBezTo>
                    <a:pt x="148" y="201"/>
                    <a:pt x="217" y="201"/>
                    <a:pt x="287" y="201"/>
                  </a:cubicBezTo>
                  <a:lnTo>
                    <a:pt x="287" y="201"/>
                  </a:lnTo>
                  <a:cubicBezTo>
                    <a:pt x="294" y="201"/>
                    <a:pt x="299" y="199"/>
                    <a:pt x="305" y="196"/>
                  </a:cubicBezTo>
                  <a:cubicBezTo>
                    <a:pt x="308" y="193"/>
                    <a:pt x="311" y="192"/>
                    <a:pt x="314" y="189"/>
                  </a:cubicBezTo>
                  <a:cubicBezTo>
                    <a:pt x="348" y="150"/>
                    <a:pt x="383" y="111"/>
                    <a:pt x="418" y="72"/>
                  </a:cubicBezTo>
                  <a:cubicBezTo>
                    <a:pt x="488" y="72"/>
                    <a:pt x="559" y="72"/>
                    <a:pt x="630" y="72"/>
                  </a:cubicBezTo>
                  <a:cubicBezTo>
                    <a:pt x="665" y="111"/>
                    <a:pt x="700" y="150"/>
                    <a:pt x="734" y="189"/>
                  </a:cubicBezTo>
                  <a:lnTo>
                    <a:pt x="734" y="189"/>
                  </a:lnTo>
                  <a:cubicBezTo>
                    <a:pt x="737" y="192"/>
                    <a:pt x="740" y="193"/>
                    <a:pt x="743" y="196"/>
                  </a:cubicBezTo>
                  <a:cubicBezTo>
                    <a:pt x="750" y="199"/>
                    <a:pt x="754" y="201"/>
                    <a:pt x="761" y="201"/>
                  </a:cubicBezTo>
                  <a:cubicBezTo>
                    <a:pt x="792" y="201"/>
                    <a:pt x="823" y="201"/>
                    <a:pt x="854" y="201"/>
                  </a:cubicBezTo>
                  <a:lnTo>
                    <a:pt x="854" y="201"/>
                  </a:lnTo>
                  <a:cubicBezTo>
                    <a:pt x="856" y="201"/>
                    <a:pt x="857" y="201"/>
                    <a:pt x="858" y="202"/>
                  </a:cubicBezTo>
                  <a:cubicBezTo>
                    <a:pt x="860" y="202"/>
                    <a:pt x="860" y="204"/>
                    <a:pt x="860" y="205"/>
                  </a:cubicBezTo>
                  <a:cubicBezTo>
                    <a:pt x="861" y="206"/>
                    <a:pt x="861" y="207"/>
                    <a:pt x="861" y="208"/>
                  </a:cubicBezTo>
                  <a:cubicBezTo>
                    <a:pt x="861" y="342"/>
                    <a:pt x="861" y="476"/>
                    <a:pt x="861" y="610"/>
                  </a:cubicBezTo>
                  <a:lnTo>
                    <a:pt x="861" y="610"/>
                  </a:lnTo>
                  <a:cubicBezTo>
                    <a:pt x="861" y="611"/>
                    <a:pt x="861" y="612"/>
                    <a:pt x="860" y="614"/>
                  </a:cubicBezTo>
                  <a:cubicBezTo>
                    <a:pt x="860" y="615"/>
                    <a:pt x="859" y="616"/>
                    <a:pt x="858" y="616"/>
                  </a:cubicBezTo>
                  <a:cubicBezTo>
                    <a:pt x="857" y="617"/>
                    <a:pt x="856" y="617"/>
                    <a:pt x="854" y="617"/>
                  </a:cubicBezTo>
                  <a:cubicBezTo>
                    <a:pt x="794" y="617"/>
                    <a:pt x="734" y="617"/>
                    <a:pt x="673" y="617"/>
                  </a:cubicBezTo>
                  <a:lnTo>
                    <a:pt x="673" y="617"/>
                  </a:lnTo>
                  <a:cubicBezTo>
                    <a:pt x="682" y="607"/>
                    <a:pt x="689" y="597"/>
                    <a:pt x="696" y="585"/>
                  </a:cubicBezTo>
                  <a:cubicBezTo>
                    <a:pt x="715" y="552"/>
                    <a:pt x="724" y="519"/>
                    <a:pt x="724" y="481"/>
                  </a:cubicBezTo>
                  <a:cubicBezTo>
                    <a:pt x="724" y="443"/>
                    <a:pt x="715" y="410"/>
                    <a:pt x="696" y="377"/>
                  </a:cubicBezTo>
                  <a:cubicBezTo>
                    <a:pt x="677" y="345"/>
                    <a:pt x="653" y="321"/>
                    <a:pt x="620" y="302"/>
                  </a:cubicBezTo>
                  <a:cubicBezTo>
                    <a:pt x="587" y="282"/>
                    <a:pt x="554" y="274"/>
                    <a:pt x="516" y="274"/>
                  </a:cubicBezTo>
                  <a:cubicBezTo>
                    <a:pt x="478" y="274"/>
                    <a:pt x="446" y="282"/>
                    <a:pt x="413" y="302"/>
                  </a:cubicBezTo>
                  <a:cubicBezTo>
                    <a:pt x="380" y="321"/>
                    <a:pt x="356" y="344"/>
                    <a:pt x="337" y="377"/>
                  </a:cubicBezTo>
                  <a:cubicBezTo>
                    <a:pt x="317" y="410"/>
                    <a:pt x="309" y="443"/>
                    <a:pt x="309" y="481"/>
                  </a:cubicBezTo>
                  <a:cubicBezTo>
                    <a:pt x="309" y="519"/>
                    <a:pt x="317" y="552"/>
                    <a:pt x="337" y="585"/>
                  </a:cubicBezTo>
                  <a:cubicBezTo>
                    <a:pt x="356" y="618"/>
                    <a:pt x="380" y="642"/>
                    <a:pt x="413" y="661"/>
                  </a:cubicBezTo>
                  <a:cubicBezTo>
                    <a:pt x="446" y="680"/>
                    <a:pt x="478" y="689"/>
                    <a:pt x="516" y="689"/>
                  </a:cubicBezTo>
                  <a:lnTo>
                    <a:pt x="516" y="689"/>
                  </a:lnTo>
                  <a:cubicBezTo>
                    <a:pt x="519" y="689"/>
                    <a:pt x="521" y="689"/>
                    <a:pt x="524" y="689"/>
                  </a:cubicBezTo>
                  <a:lnTo>
                    <a:pt x="524" y="689"/>
                  </a:lnTo>
                  <a:cubicBezTo>
                    <a:pt x="634" y="689"/>
                    <a:pt x="744" y="689"/>
                    <a:pt x="854" y="689"/>
                  </a:cubicBezTo>
                  <a:lnTo>
                    <a:pt x="854" y="689"/>
                  </a:lnTo>
                  <a:cubicBezTo>
                    <a:pt x="869" y="689"/>
                    <a:pt x="882" y="687"/>
                    <a:pt x="894" y="679"/>
                  </a:cubicBezTo>
                  <a:cubicBezTo>
                    <a:pt x="907" y="672"/>
                    <a:pt x="916" y="663"/>
                    <a:pt x="923" y="650"/>
                  </a:cubicBezTo>
                  <a:cubicBezTo>
                    <a:pt x="931" y="638"/>
                    <a:pt x="933" y="625"/>
                    <a:pt x="933" y="610"/>
                  </a:cubicBezTo>
                  <a:cubicBezTo>
                    <a:pt x="933" y="476"/>
                    <a:pt x="933" y="342"/>
                    <a:pt x="933" y="208"/>
                  </a:cubicBezTo>
                  <a:lnTo>
                    <a:pt x="933" y="208"/>
                  </a:lnTo>
                  <a:lnTo>
                    <a:pt x="933" y="208"/>
                  </a:lnTo>
                  <a:cubicBezTo>
                    <a:pt x="933" y="194"/>
                    <a:pt x="931" y="181"/>
                    <a:pt x="923" y="169"/>
                  </a:cubicBezTo>
                  <a:cubicBezTo>
                    <a:pt x="916" y="156"/>
                    <a:pt x="907" y="147"/>
                    <a:pt x="894" y="140"/>
                  </a:cubicBezTo>
                  <a:cubicBezTo>
                    <a:pt x="882" y="133"/>
                    <a:pt x="869" y="129"/>
                    <a:pt x="854" y="129"/>
                  </a:cubicBezTo>
                  <a:close/>
                  <a:moveTo>
                    <a:pt x="381" y="480"/>
                  </a:moveTo>
                  <a:lnTo>
                    <a:pt x="381" y="480"/>
                  </a:lnTo>
                  <a:cubicBezTo>
                    <a:pt x="381" y="455"/>
                    <a:pt x="385" y="434"/>
                    <a:pt x="399" y="412"/>
                  </a:cubicBezTo>
                  <a:cubicBezTo>
                    <a:pt x="411" y="391"/>
                    <a:pt x="427" y="375"/>
                    <a:pt x="449" y="362"/>
                  </a:cubicBezTo>
                  <a:cubicBezTo>
                    <a:pt x="471" y="350"/>
                    <a:pt x="491" y="345"/>
                    <a:pt x="516" y="345"/>
                  </a:cubicBezTo>
                  <a:cubicBezTo>
                    <a:pt x="541" y="345"/>
                    <a:pt x="564" y="350"/>
                    <a:pt x="585" y="362"/>
                  </a:cubicBezTo>
                  <a:cubicBezTo>
                    <a:pt x="607" y="375"/>
                    <a:pt x="623" y="391"/>
                    <a:pt x="635" y="412"/>
                  </a:cubicBezTo>
                  <a:cubicBezTo>
                    <a:pt x="648" y="434"/>
                    <a:pt x="653" y="456"/>
                    <a:pt x="653" y="481"/>
                  </a:cubicBezTo>
                  <a:cubicBezTo>
                    <a:pt x="653" y="507"/>
                    <a:pt x="648" y="527"/>
                    <a:pt x="635" y="549"/>
                  </a:cubicBezTo>
                  <a:cubicBezTo>
                    <a:pt x="623" y="571"/>
                    <a:pt x="607" y="587"/>
                    <a:pt x="585" y="599"/>
                  </a:cubicBezTo>
                  <a:cubicBezTo>
                    <a:pt x="564" y="612"/>
                    <a:pt x="541" y="617"/>
                    <a:pt x="516" y="617"/>
                  </a:cubicBezTo>
                  <a:lnTo>
                    <a:pt x="516" y="617"/>
                  </a:lnTo>
                  <a:lnTo>
                    <a:pt x="516" y="617"/>
                  </a:lnTo>
                  <a:cubicBezTo>
                    <a:pt x="491" y="617"/>
                    <a:pt x="471" y="612"/>
                    <a:pt x="449" y="599"/>
                  </a:cubicBezTo>
                  <a:cubicBezTo>
                    <a:pt x="427" y="587"/>
                    <a:pt x="412" y="571"/>
                    <a:pt x="399" y="549"/>
                  </a:cubicBezTo>
                  <a:cubicBezTo>
                    <a:pt x="386" y="527"/>
                    <a:pt x="381" y="506"/>
                    <a:pt x="381" y="481"/>
                  </a:cubicBezTo>
                  <a:cubicBezTo>
                    <a:pt x="381" y="481"/>
                    <a:pt x="381" y="481"/>
                    <a:pt x="381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30" name="Group 34">
            <a:extLst>
              <a:ext uri="{FF2B5EF4-FFF2-40B4-BE49-F238E27FC236}">
                <a16:creationId xmlns:a16="http://schemas.microsoft.com/office/drawing/2014/main" id="{18B7B41B-F598-F748-85E8-EBD296548AFF}"/>
              </a:ext>
            </a:extLst>
          </p:cNvPr>
          <p:cNvGrpSpPr>
            <a:grpSpLocks/>
          </p:cNvGrpSpPr>
          <p:nvPr/>
        </p:nvGrpSpPr>
        <p:grpSpPr bwMode="auto">
          <a:xfrm>
            <a:off x="7426252" y="2956409"/>
            <a:ext cx="561600" cy="561600"/>
            <a:chOff x="5335" y="1755"/>
            <a:chExt cx="390" cy="390"/>
          </a:xfrm>
        </p:grpSpPr>
        <p:sp>
          <p:nvSpPr>
            <p:cNvPr id="4131" name="Freeform 35">
              <a:extLst>
                <a:ext uri="{FF2B5EF4-FFF2-40B4-BE49-F238E27FC236}">
                  <a16:creationId xmlns:a16="http://schemas.microsoft.com/office/drawing/2014/main" id="{6C45A063-60E9-4141-B02D-3693CEA7C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1755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32" name="Freeform 36">
              <a:extLst>
                <a:ext uri="{FF2B5EF4-FFF2-40B4-BE49-F238E27FC236}">
                  <a16:creationId xmlns:a16="http://schemas.microsoft.com/office/drawing/2014/main" id="{FAF9587D-0710-A344-A1B6-6C1CFAD3E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" y="1844"/>
              <a:ext cx="211" cy="211"/>
            </a:xfrm>
            <a:custGeom>
              <a:avLst/>
              <a:gdLst>
                <a:gd name="T0" fmla="*/ 637 w 935"/>
                <a:gd name="T1" fmla="*/ 934 h 935"/>
                <a:gd name="T2" fmla="*/ 637 w 935"/>
                <a:gd name="T3" fmla="*/ 934 h 935"/>
                <a:gd name="T4" fmla="*/ 583 w 935"/>
                <a:gd name="T5" fmla="*/ 903 h 935"/>
                <a:gd name="T6" fmla="*/ 575 w 935"/>
                <a:gd name="T7" fmla="*/ 532 h 935"/>
                <a:gd name="T8" fmla="*/ 360 w 935"/>
                <a:gd name="T9" fmla="*/ 726 h 935"/>
                <a:gd name="T10" fmla="*/ 331 w 935"/>
                <a:gd name="T11" fmla="*/ 726 h 935"/>
                <a:gd name="T12" fmla="*/ 294 w 935"/>
                <a:gd name="T13" fmla="*/ 704 h 935"/>
                <a:gd name="T14" fmla="*/ 288 w 935"/>
                <a:gd name="T15" fmla="*/ 525 h 935"/>
                <a:gd name="T16" fmla="*/ 288 w 935"/>
                <a:gd name="T17" fmla="*/ 524 h 935"/>
                <a:gd name="T18" fmla="*/ 320 w 935"/>
                <a:gd name="T19" fmla="*/ 468 h 935"/>
                <a:gd name="T20" fmla="*/ 584 w 935"/>
                <a:gd name="T21" fmla="*/ 461 h 935"/>
                <a:gd name="T22" fmla="*/ 614 w 935"/>
                <a:gd name="T23" fmla="*/ 468 h 935"/>
                <a:gd name="T24" fmla="*/ 647 w 935"/>
                <a:gd name="T25" fmla="*/ 524 h 935"/>
                <a:gd name="T26" fmla="*/ 647 w 935"/>
                <a:gd name="T27" fmla="*/ 862 h 935"/>
                <a:gd name="T28" fmla="*/ 862 w 935"/>
                <a:gd name="T29" fmla="*/ 359 h 935"/>
                <a:gd name="T30" fmla="*/ 504 w 935"/>
                <a:gd name="T31" fmla="*/ 85 h 935"/>
                <a:gd name="T32" fmla="*/ 468 w 935"/>
                <a:gd name="T33" fmla="*/ 73 h 935"/>
                <a:gd name="T34" fmla="*/ 430 w 935"/>
                <a:gd name="T35" fmla="*/ 85 h 935"/>
                <a:gd name="T36" fmla="*/ 72 w 935"/>
                <a:gd name="T37" fmla="*/ 862 h 935"/>
                <a:gd name="T38" fmla="*/ 281 w 935"/>
                <a:gd name="T39" fmla="*/ 862 h 935"/>
                <a:gd name="T40" fmla="*/ 318 w 935"/>
                <a:gd name="T41" fmla="*/ 884 h 935"/>
                <a:gd name="T42" fmla="*/ 324 w 935"/>
                <a:gd name="T43" fmla="*/ 906 h 935"/>
                <a:gd name="T44" fmla="*/ 63 w 935"/>
                <a:gd name="T45" fmla="*/ 934 h 935"/>
                <a:gd name="T46" fmla="*/ 63 w 935"/>
                <a:gd name="T47" fmla="*/ 934 h 935"/>
                <a:gd name="T48" fmla="*/ 9 w 935"/>
                <a:gd name="T49" fmla="*/ 903 h 935"/>
                <a:gd name="T50" fmla="*/ 0 w 935"/>
                <a:gd name="T51" fmla="*/ 353 h 935"/>
                <a:gd name="T52" fmla="*/ 0 w 935"/>
                <a:gd name="T53" fmla="*/ 353 h 935"/>
                <a:gd name="T54" fmla="*/ 24 w 935"/>
                <a:gd name="T55" fmla="*/ 305 h 935"/>
                <a:gd name="T56" fmla="*/ 386 w 935"/>
                <a:gd name="T57" fmla="*/ 28 h 935"/>
                <a:gd name="T58" fmla="*/ 468 w 935"/>
                <a:gd name="T59" fmla="*/ 0 h 935"/>
                <a:gd name="T60" fmla="*/ 548 w 935"/>
                <a:gd name="T61" fmla="*/ 28 h 935"/>
                <a:gd name="T62" fmla="*/ 910 w 935"/>
                <a:gd name="T63" fmla="*/ 305 h 935"/>
                <a:gd name="T64" fmla="*/ 934 w 935"/>
                <a:gd name="T65" fmla="*/ 353 h 935"/>
                <a:gd name="T66" fmla="*/ 934 w 935"/>
                <a:gd name="T67" fmla="*/ 873 h 935"/>
                <a:gd name="T68" fmla="*/ 903 w 935"/>
                <a:gd name="T69" fmla="*/ 926 h 935"/>
                <a:gd name="T70" fmla="*/ 871 w 935"/>
                <a:gd name="T71" fmla="*/ 934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5" h="935">
                  <a:moveTo>
                    <a:pt x="871" y="934"/>
                  </a:moveTo>
                  <a:cubicBezTo>
                    <a:pt x="793" y="934"/>
                    <a:pt x="715" y="934"/>
                    <a:pt x="637" y="934"/>
                  </a:cubicBezTo>
                  <a:lnTo>
                    <a:pt x="637" y="934"/>
                  </a:lnTo>
                  <a:lnTo>
                    <a:pt x="637" y="934"/>
                  </a:lnTo>
                  <a:cubicBezTo>
                    <a:pt x="625" y="934"/>
                    <a:pt x="616" y="932"/>
                    <a:pt x="606" y="926"/>
                  </a:cubicBezTo>
                  <a:cubicBezTo>
                    <a:pt x="596" y="920"/>
                    <a:pt x="590" y="913"/>
                    <a:pt x="583" y="903"/>
                  </a:cubicBezTo>
                  <a:cubicBezTo>
                    <a:pt x="578" y="894"/>
                    <a:pt x="575" y="884"/>
                    <a:pt x="575" y="873"/>
                  </a:cubicBezTo>
                  <a:cubicBezTo>
                    <a:pt x="575" y="760"/>
                    <a:pt x="575" y="646"/>
                    <a:pt x="575" y="532"/>
                  </a:cubicBezTo>
                  <a:cubicBezTo>
                    <a:pt x="503" y="532"/>
                    <a:pt x="432" y="532"/>
                    <a:pt x="360" y="532"/>
                  </a:cubicBezTo>
                  <a:cubicBezTo>
                    <a:pt x="360" y="597"/>
                    <a:pt x="360" y="662"/>
                    <a:pt x="360" y="726"/>
                  </a:cubicBezTo>
                  <a:cubicBezTo>
                    <a:pt x="350" y="726"/>
                    <a:pt x="340" y="726"/>
                    <a:pt x="331" y="726"/>
                  </a:cubicBezTo>
                  <a:lnTo>
                    <a:pt x="331" y="726"/>
                  </a:lnTo>
                  <a:cubicBezTo>
                    <a:pt x="323" y="726"/>
                    <a:pt x="316" y="724"/>
                    <a:pt x="310" y="720"/>
                  </a:cubicBezTo>
                  <a:cubicBezTo>
                    <a:pt x="303" y="716"/>
                    <a:pt x="298" y="711"/>
                    <a:pt x="294" y="704"/>
                  </a:cubicBezTo>
                  <a:cubicBezTo>
                    <a:pt x="290" y="697"/>
                    <a:pt x="288" y="691"/>
                    <a:pt x="288" y="683"/>
                  </a:cubicBezTo>
                  <a:cubicBezTo>
                    <a:pt x="288" y="631"/>
                    <a:pt x="288" y="578"/>
                    <a:pt x="288" y="525"/>
                  </a:cubicBezTo>
                  <a:lnTo>
                    <a:pt x="288" y="525"/>
                  </a:lnTo>
                  <a:cubicBezTo>
                    <a:pt x="288" y="524"/>
                    <a:pt x="288" y="525"/>
                    <a:pt x="288" y="524"/>
                  </a:cubicBezTo>
                  <a:cubicBezTo>
                    <a:pt x="288" y="512"/>
                    <a:pt x="291" y="502"/>
                    <a:pt x="297" y="492"/>
                  </a:cubicBezTo>
                  <a:cubicBezTo>
                    <a:pt x="303" y="482"/>
                    <a:pt x="309" y="474"/>
                    <a:pt x="320" y="468"/>
                  </a:cubicBezTo>
                  <a:cubicBezTo>
                    <a:pt x="329" y="463"/>
                    <a:pt x="340" y="461"/>
                    <a:pt x="351" y="461"/>
                  </a:cubicBezTo>
                  <a:cubicBezTo>
                    <a:pt x="429" y="461"/>
                    <a:pt x="506" y="461"/>
                    <a:pt x="584" y="461"/>
                  </a:cubicBezTo>
                  <a:lnTo>
                    <a:pt x="584" y="461"/>
                  </a:lnTo>
                  <a:cubicBezTo>
                    <a:pt x="595" y="461"/>
                    <a:pt x="605" y="463"/>
                    <a:pt x="614" y="468"/>
                  </a:cubicBezTo>
                  <a:cubicBezTo>
                    <a:pt x="625" y="474"/>
                    <a:pt x="632" y="482"/>
                    <a:pt x="638" y="492"/>
                  </a:cubicBezTo>
                  <a:cubicBezTo>
                    <a:pt x="644" y="502"/>
                    <a:pt x="647" y="513"/>
                    <a:pt x="647" y="524"/>
                  </a:cubicBezTo>
                  <a:cubicBezTo>
                    <a:pt x="647" y="525"/>
                    <a:pt x="647" y="525"/>
                    <a:pt x="647" y="525"/>
                  </a:cubicBezTo>
                  <a:cubicBezTo>
                    <a:pt x="647" y="638"/>
                    <a:pt x="647" y="750"/>
                    <a:pt x="647" y="862"/>
                  </a:cubicBezTo>
                  <a:cubicBezTo>
                    <a:pt x="719" y="862"/>
                    <a:pt x="791" y="862"/>
                    <a:pt x="862" y="862"/>
                  </a:cubicBezTo>
                  <a:cubicBezTo>
                    <a:pt x="862" y="694"/>
                    <a:pt x="862" y="526"/>
                    <a:pt x="862" y="359"/>
                  </a:cubicBezTo>
                  <a:cubicBezTo>
                    <a:pt x="743" y="267"/>
                    <a:pt x="624" y="176"/>
                    <a:pt x="504" y="85"/>
                  </a:cubicBezTo>
                  <a:lnTo>
                    <a:pt x="504" y="85"/>
                  </a:lnTo>
                  <a:cubicBezTo>
                    <a:pt x="502" y="84"/>
                    <a:pt x="500" y="82"/>
                    <a:pt x="498" y="81"/>
                  </a:cubicBezTo>
                  <a:cubicBezTo>
                    <a:pt x="488" y="75"/>
                    <a:pt x="479" y="73"/>
                    <a:pt x="468" y="73"/>
                  </a:cubicBezTo>
                  <a:cubicBezTo>
                    <a:pt x="456" y="73"/>
                    <a:pt x="447" y="75"/>
                    <a:pt x="437" y="81"/>
                  </a:cubicBezTo>
                  <a:cubicBezTo>
                    <a:pt x="434" y="82"/>
                    <a:pt x="432" y="84"/>
                    <a:pt x="430" y="85"/>
                  </a:cubicBezTo>
                  <a:cubicBezTo>
                    <a:pt x="310" y="176"/>
                    <a:pt x="191" y="267"/>
                    <a:pt x="72" y="359"/>
                  </a:cubicBezTo>
                  <a:cubicBezTo>
                    <a:pt x="72" y="526"/>
                    <a:pt x="72" y="694"/>
                    <a:pt x="72" y="862"/>
                  </a:cubicBezTo>
                  <a:cubicBezTo>
                    <a:pt x="141" y="862"/>
                    <a:pt x="211" y="862"/>
                    <a:pt x="281" y="862"/>
                  </a:cubicBezTo>
                  <a:lnTo>
                    <a:pt x="281" y="862"/>
                  </a:lnTo>
                  <a:cubicBezTo>
                    <a:pt x="289" y="862"/>
                    <a:pt x="295" y="864"/>
                    <a:pt x="302" y="868"/>
                  </a:cubicBezTo>
                  <a:cubicBezTo>
                    <a:pt x="309" y="872"/>
                    <a:pt x="314" y="877"/>
                    <a:pt x="318" y="884"/>
                  </a:cubicBezTo>
                  <a:cubicBezTo>
                    <a:pt x="322" y="891"/>
                    <a:pt x="324" y="898"/>
                    <a:pt x="324" y="906"/>
                  </a:cubicBezTo>
                  <a:lnTo>
                    <a:pt x="324" y="906"/>
                  </a:lnTo>
                  <a:cubicBezTo>
                    <a:pt x="324" y="916"/>
                    <a:pt x="324" y="925"/>
                    <a:pt x="324" y="934"/>
                  </a:cubicBezTo>
                  <a:cubicBezTo>
                    <a:pt x="237" y="934"/>
                    <a:pt x="150" y="934"/>
                    <a:pt x="63" y="934"/>
                  </a:cubicBezTo>
                  <a:lnTo>
                    <a:pt x="63" y="934"/>
                  </a:lnTo>
                  <a:lnTo>
                    <a:pt x="63" y="934"/>
                  </a:lnTo>
                  <a:cubicBezTo>
                    <a:pt x="51" y="934"/>
                    <a:pt x="40" y="932"/>
                    <a:pt x="31" y="926"/>
                  </a:cubicBezTo>
                  <a:cubicBezTo>
                    <a:pt x="21" y="920"/>
                    <a:pt x="14" y="913"/>
                    <a:pt x="9" y="903"/>
                  </a:cubicBezTo>
                  <a:cubicBezTo>
                    <a:pt x="3" y="894"/>
                    <a:pt x="1" y="884"/>
                    <a:pt x="0" y="873"/>
                  </a:cubicBezTo>
                  <a:cubicBezTo>
                    <a:pt x="0" y="700"/>
                    <a:pt x="0" y="526"/>
                    <a:pt x="0" y="353"/>
                  </a:cubicBezTo>
                  <a:lnTo>
                    <a:pt x="0" y="353"/>
                  </a:lnTo>
                  <a:lnTo>
                    <a:pt x="0" y="353"/>
                  </a:lnTo>
                  <a:cubicBezTo>
                    <a:pt x="0" y="342"/>
                    <a:pt x="3" y="332"/>
                    <a:pt x="9" y="323"/>
                  </a:cubicBezTo>
                  <a:cubicBezTo>
                    <a:pt x="13" y="315"/>
                    <a:pt x="18" y="310"/>
                    <a:pt x="24" y="305"/>
                  </a:cubicBezTo>
                  <a:cubicBezTo>
                    <a:pt x="144" y="212"/>
                    <a:pt x="265" y="120"/>
                    <a:pt x="386" y="28"/>
                  </a:cubicBezTo>
                  <a:lnTo>
                    <a:pt x="386" y="28"/>
                  </a:lnTo>
                  <a:cubicBezTo>
                    <a:pt x="391" y="24"/>
                    <a:pt x="395" y="21"/>
                    <a:pt x="401" y="18"/>
                  </a:cubicBezTo>
                  <a:cubicBezTo>
                    <a:pt x="421" y="6"/>
                    <a:pt x="443" y="0"/>
                    <a:pt x="468" y="0"/>
                  </a:cubicBezTo>
                  <a:cubicBezTo>
                    <a:pt x="492" y="0"/>
                    <a:pt x="513" y="6"/>
                    <a:pt x="534" y="18"/>
                  </a:cubicBezTo>
                  <a:cubicBezTo>
                    <a:pt x="540" y="21"/>
                    <a:pt x="543" y="24"/>
                    <a:pt x="548" y="28"/>
                  </a:cubicBezTo>
                  <a:cubicBezTo>
                    <a:pt x="669" y="120"/>
                    <a:pt x="790" y="212"/>
                    <a:pt x="910" y="305"/>
                  </a:cubicBezTo>
                  <a:lnTo>
                    <a:pt x="910" y="305"/>
                  </a:lnTo>
                  <a:cubicBezTo>
                    <a:pt x="917" y="310"/>
                    <a:pt x="922" y="315"/>
                    <a:pt x="926" y="323"/>
                  </a:cubicBezTo>
                  <a:cubicBezTo>
                    <a:pt x="932" y="332"/>
                    <a:pt x="934" y="342"/>
                    <a:pt x="934" y="353"/>
                  </a:cubicBezTo>
                  <a:cubicBezTo>
                    <a:pt x="934" y="526"/>
                    <a:pt x="934" y="700"/>
                    <a:pt x="934" y="873"/>
                  </a:cubicBezTo>
                  <a:lnTo>
                    <a:pt x="934" y="873"/>
                  </a:lnTo>
                  <a:cubicBezTo>
                    <a:pt x="934" y="884"/>
                    <a:pt x="931" y="894"/>
                    <a:pt x="926" y="903"/>
                  </a:cubicBezTo>
                  <a:cubicBezTo>
                    <a:pt x="920" y="913"/>
                    <a:pt x="913" y="920"/>
                    <a:pt x="903" y="926"/>
                  </a:cubicBezTo>
                  <a:cubicBezTo>
                    <a:pt x="893" y="932"/>
                    <a:pt x="883" y="934"/>
                    <a:pt x="872" y="934"/>
                  </a:cubicBezTo>
                  <a:cubicBezTo>
                    <a:pt x="872" y="934"/>
                    <a:pt x="872" y="934"/>
                    <a:pt x="871" y="9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33" name="Group 37">
            <a:extLst>
              <a:ext uri="{FF2B5EF4-FFF2-40B4-BE49-F238E27FC236}">
                <a16:creationId xmlns:a16="http://schemas.microsoft.com/office/drawing/2014/main" id="{7FEE695E-8CD2-FE42-A27E-3FDE5B0676B4}"/>
              </a:ext>
            </a:extLst>
          </p:cNvPr>
          <p:cNvGrpSpPr>
            <a:grpSpLocks/>
          </p:cNvGrpSpPr>
          <p:nvPr/>
        </p:nvGrpSpPr>
        <p:grpSpPr bwMode="auto">
          <a:xfrm>
            <a:off x="3528647" y="1341863"/>
            <a:ext cx="561600" cy="561600"/>
            <a:chOff x="4791" y="1755"/>
            <a:chExt cx="390" cy="390"/>
          </a:xfrm>
        </p:grpSpPr>
        <p:sp>
          <p:nvSpPr>
            <p:cNvPr id="4134" name="Freeform 38">
              <a:extLst>
                <a:ext uri="{FF2B5EF4-FFF2-40B4-BE49-F238E27FC236}">
                  <a16:creationId xmlns:a16="http://schemas.microsoft.com/office/drawing/2014/main" id="{B428D479-FF66-A647-9DAA-0129D7292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755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35" name="Freeform 39">
              <a:extLst>
                <a:ext uri="{FF2B5EF4-FFF2-40B4-BE49-F238E27FC236}">
                  <a16:creationId xmlns:a16="http://schemas.microsoft.com/office/drawing/2014/main" id="{9BE70D26-8AE4-464D-9DFE-D9374D3E8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1857"/>
              <a:ext cx="185" cy="185"/>
            </a:xfrm>
            <a:custGeom>
              <a:avLst/>
              <a:gdLst>
                <a:gd name="T0" fmla="*/ 819 w 820"/>
                <a:gd name="T1" fmla="*/ 445 h 820"/>
                <a:gd name="T2" fmla="*/ 445 w 820"/>
                <a:gd name="T3" fmla="*/ 445 h 820"/>
                <a:gd name="T4" fmla="*/ 445 w 820"/>
                <a:gd name="T5" fmla="*/ 819 h 820"/>
                <a:gd name="T6" fmla="*/ 374 w 820"/>
                <a:gd name="T7" fmla="*/ 819 h 820"/>
                <a:gd name="T8" fmla="*/ 374 w 820"/>
                <a:gd name="T9" fmla="*/ 445 h 820"/>
                <a:gd name="T10" fmla="*/ 43 w 820"/>
                <a:gd name="T11" fmla="*/ 445 h 820"/>
                <a:gd name="T12" fmla="*/ 43 w 820"/>
                <a:gd name="T13" fmla="*/ 445 h 820"/>
                <a:gd name="T14" fmla="*/ 22 w 820"/>
                <a:gd name="T15" fmla="*/ 439 h 820"/>
                <a:gd name="T16" fmla="*/ 6 w 820"/>
                <a:gd name="T17" fmla="*/ 423 h 820"/>
                <a:gd name="T18" fmla="*/ 0 w 820"/>
                <a:gd name="T19" fmla="*/ 403 h 820"/>
                <a:gd name="T20" fmla="*/ 0 w 820"/>
                <a:gd name="T21" fmla="*/ 374 h 820"/>
                <a:gd name="T22" fmla="*/ 374 w 820"/>
                <a:gd name="T23" fmla="*/ 374 h 820"/>
                <a:gd name="T24" fmla="*/ 374 w 820"/>
                <a:gd name="T25" fmla="*/ 43 h 820"/>
                <a:gd name="T26" fmla="*/ 374 w 820"/>
                <a:gd name="T27" fmla="*/ 43 h 820"/>
                <a:gd name="T28" fmla="*/ 380 w 820"/>
                <a:gd name="T29" fmla="*/ 22 h 820"/>
                <a:gd name="T30" fmla="*/ 396 w 820"/>
                <a:gd name="T31" fmla="*/ 6 h 820"/>
                <a:gd name="T32" fmla="*/ 416 w 820"/>
                <a:gd name="T33" fmla="*/ 0 h 820"/>
                <a:gd name="T34" fmla="*/ 445 w 820"/>
                <a:gd name="T35" fmla="*/ 0 h 820"/>
                <a:gd name="T36" fmla="*/ 445 w 820"/>
                <a:gd name="T37" fmla="*/ 374 h 820"/>
                <a:gd name="T38" fmla="*/ 819 w 820"/>
                <a:gd name="T39" fmla="*/ 374 h 820"/>
                <a:gd name="T40" fmla="*/ 819 w 820"/>
                <a:gd name="T41" fmla="*/ 44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0" h="820">
                  <a:moveTo>
                    <a:pt x="819" y="445"/>
                  </a:moveTo>
                  <a:cubicBezTo>
                    <a:pt x="695" y="445"/>
                    <a:pt x="570" y="445"/>
                    <a:pt x="445" y="445"/>
                  </a:cubicBezTo>
                  <a:cubicBezTo>
                    <a:pt x="445" y="570"/>
                    <a:pt x="445" y="695"/>
                    <a:pt x="445" y="819"/>
                  </a:cubicBezTo>
                  <a:cubicBezTo>
                    <a:pt x="421" y="819"/>
                    <a:pt x="398" y="819"/>
                    <a:pt x="374" y="819"/>
                  </a:cubicBezTo>
                  <a:cubicBezTo>
                    <a:pt x="374" y="695"/>
                    <a:pt x="374" y="570"/>
                    <a:pt x="374" y="445"/>
                  </a:cubicBezTo>
                  <a:cubicBezTo>
                    <a:pt x="263" y="445"/>
                    <a:pt x="153" y="445"/>
                    <a:pt x="43" y="445"/>
                  </a:cubicBezTo>
                  <a:lnTo>
                    <a:pt x="43" y="445"/>
                  </a:lnTo>
                  <a:cubicBezTo>
                    <a:pt x="36" y="445"/>
                    <a:pt x="29" y="443"/>
                    <a:pt x="22" y="439"/>
                  </a:cubicBezTo>
                  <a:cubicBezTo>
                    <a:pt x="15" y="435"/>
                    <a:pt x="10" y="430"/>
                    <a:pt x="6" y="423"/>
                  </a:cubicBezTo>
                  <a:cubicBezTo>
                    <a:pt x="2" y="417"/>
                    <a:pt x="0" y="410"/>
                    <a:pt x="0" y="403"/>
                  </a:cubicBezTo>
                  <a:cubicBezTo>
                    <a:pt x="0" y="393"/>
                    <a:pt x="0" y="383"/>
                    <a:pt x="0" y="374"/>
                  </a:cubicBezTo>
                  <a:cubicBezTo>
                    <a:pt x="124" y="374"/>
                    <a:pt x="249" y="374"/>
                    <a:pt x="374" y="374"/>
                  </a:cubicBezTo>
                  <a:cubicBezTo>
                    <a:pt x="374" y="263"/>
                    <a:pt x="374" y="153"/>
                    <a:pt x="374" y="43"/>
                  </a:cubicBezTo>
                  <a:lnTo>
                    <a:pt x="374" y="43"/>
                  </a:lnTo>
                  <a:cubicBezTo>
                    <a:pt x="374" y="35"/>
                    <a:pt x="376" y="29"/>
                    <a:pt x="380" y="22"/>
                  </a:cubicBezTo>
                  <a:cubicBezTo>
                    <a:pt x="384" y="15"/>
                    <a:pt x="389" y="10"/>
                    <a:pt x="396" y="6"/>
                  </a:cubicBezTo>
                  <a:cubicBezTo>
                    <a:pt x="403" y="2"/>
                    <a:pt x="408" y="0"/>
                    <a:pt x="416" y="0"/>
                  </a:cubicBezTo>
                  <a:cubicBezTo>
                    <a:pt x="426" y="0"/>
                    <a:pt x="436" y="0"/>
                    <a:pt x="445" y="0"/>
                  </a:cubicBezTo>
                  <a:cubicBezTo>
                    <a:pt x="445" y="124"/>
                    <a:pt x="445" y="249"/>
                    <a:pt x="445" y="374"/>
                  </a:cubicBezTo>
                  <a:cubicBezTo>
                    <a:pt x="570" y="374"/>
                    <a:pt x="695" y="374"/>
                    <a:pt x="819" y="374"/>
                  </a:cubicBezTo>
                  <a:cubicBezTo>
                    <a:pt x="819" y="398"/>
                    <a:pt x="819" y="421"/>
                    <a:pt x="819" y="4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39" name="Group 43">
            <a:extLst>
              <a:ext uri="{FF2B5EF4-FFF2-40B4-BE49-F238E27FC236}">
                <a16:creationId xmlns:a16="http://schemas.microsoft.com/office/drawing/2014/main" id="{3E55BCB9-4B79-A149-9C4B-B6B5AA5A89C8}"/>
              </a:ext>
            </a:extLst>
          </p:cNvPr>
          <p:cNvGrpSpPr>
            <a:grpSpLocks/>
          </p:cNvGrpSpPr>
          <p:nvPr/>
        </p:nvGrpSpPr>
        <p:grpSpPr bwMode="auto">
          <a:xfrm>
            <a:off x="5873464" y="2956409"/>
            <a:ext cx="561600" cy="561600"/>
            <a:chOff x="3780" y="1755"/>
            <a:chExt cx="390" cy="390"/>
          </a:xfrm>
        </p:grpSpPr>
        <p:sp>
          <p:nvSpPr>
            <p:cNvPr id="4140" name="Freeform 44">
              <a:extLst>
                <a:ext uri="{FF2B5EF4-FFF2-40B4-BE49-F238E27FC236}">
                  <a16:creationId xmlns:a16="http://schemas.microsoft.com/office/drawing/2014/main" id="{74ABB597-BD6E-054E-ABA3-6371AF80B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755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41" name="Freeform 45">
              <a:extLst>
                <a:ext uri="{FF2B5EF4-FFF2-40B4-BE49-F238E27FC236}">
                  <a16:creationId xmlns:a16="http://schemas.microsoft.com/office/drawing/2014/main" id="{DC4E649F-086C-3943-9282-BDA50876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1844"/>
              <a:ext cx="211" cy="211"/>
            </a:xfrm>
            <a:custGeom>
              <a:avLst/>
              <a:gdLst>
                <a:gd name="T0" fmla="*/ 467 w 934"/>
                <a:gd name="T1" fmla="*/ 675 h 934"/>
                <a:gd name="T2" fmla="*/ 286 w 934"/>
                <a:gd name="T3" fmla="*/ 570 h 934"/>
                <a:gd name="T4" fmla="*/ 286 w 934"/>
                <a:gd name="T5" fmla="*/ 363 h 934"/>
                <a:gd name="T6" fmla="*/ 467 w 934"/>
                <a:gd name="T7" fmla="*/ 258 h 934"/>
                <a:gd name="T8" fmla="*/ 647 w 934"/>
                <a:gd name="T9" fmla="*/ 363 h 934"/>
                <a:gd name="T10" fmla="*/ 675 w 934"/>
                <a:gd name="T11" fmla="*/ 467 h 934"/>
                <a:gd name="T12" fmla="*/ 647 w 934"/>
                <a:gd name="T13" fmla="*/ 570 h 934"/>
                <a:gd name="T14" fmla="*/ 467 w 934"/>
                <a:gd name="T15" fmla="*/ 675 h 934"/>
                <a:gd name="T16" fmla="*/ 467 w 934"/>
                <a:gd name="T17" fmla="*/ 330 h 934"/>
                <a:gd name="T18" fmla="*/ 349 w 934"/>
                <a:gd name="T19" fmla="*/ 399 h 934"/>
                <a:gd name="T20" fmla="*/ 349 w 934"/>
                <a:gd name="T21" fmla="*/ 534 h 934"/>
                <a:gd name="T22" fmla="*/ 467 w 934"/>
                <a:gd name="T23" fmla="*/ 603 h 934"/>
                <a:gd name="T24" fmla="*/ 584 w 934"/>
                <a:gd name="T25" fmla="*/ 534 h 934"/>
                <a:gd name="T26" fmla="*/ 603 w 934"/>
                <a:gd name="T27" fmla="*/ 467 h 934"/>
                <a:gd name="T28" fmla="*/ 584 w 934"/>
                <a:gd name="T29" fmla="*/ 399 h 934"/>
                <a:gd name="T30" fmla="*/ 467 w 934"/>
                <a:gd name="T31" fmla="*/ 330 h 934"/>
                <a:gd name="T32" fmla="*/ 709 w 934"/>
                <a:gd name="T33" fmla="*/ 181 h 934"/>
                <a:gd name="T34" fmla="*/ 684 w 934"/>
                <a:gd name="T35" fmla="*/ 188 h 934"/>
                <a:gd name="T36" fmla="*/ 658 w 934"/>
                <a:gd name="T37" fmla="*/ 232 h 934"/>
                <a:gd name="T38" fmla="*/ 684 w 934"/>
                <a:gd name="T39" fmla="*/ 275 h 934"/>
                <a:gd name="T40" fmla="*/ 734 w 934"/>
                <a:gd name="T41" fmla="*/ 275 h 934"/>
                <a:gd name="T42" fmla="*/ 759 w 934"/>
                <a:gd name="T43" fmla="*/ 232 h 934"/>
                <a:gd name="T44" fmla="*/ 759 w 934"/>
                <a:gd name="T45" fmla="*/ 231 h 934"/>
                <a:gd name="T46" fmla="*/ 753 w 934"/>
                <a:gd name="T47" fmla="*/ 206 h 934"/>
                <a:gd name="T48" fmla="*/ 709 w 934"/>
                <a:gd name="T49" fmla="*/ 181 h 934"/>
                <a:gd name="T50" fmla="*/ 795 w 934"/>
                <a:gd name="T51" fmla="*/ 905 h 934"/>
                <a:gd name="T52" fmla="*/ 790 w 934"/>
                <a:gd name="T53" fmla="*/ 883 h 934"/>
                <a:gd name="T54" fmla="*/ 752 w 934"/>
                <a:gd name="T55" fmla="*/ 861 h 934"/>
                <a:gd name="T56" fmla="*/ 137 w 934"/>
                <a:gd name="T57" fmla="*/ 861 h 934"/>
                <a:gd name="T58" fmla="*/ 80 w 934"/>
                <a:gd name="T59" fmla="*/ 828 h 934"/>
                <a:gd name="T60" fmla="*/ 72 w 934"/>
                <a:gd name="T61" fmla="*/ 795 h 934"/>
                <a:gd name="T62" fmla="*/ 72 w 934"/>
                <a:gd name="T63" fmla="*/ 138 h 934"/>
                <a:gd name="T64" fmla="*/ 80 w 934"/>
                <a:gd name="T65" fmla="*/ 105 h 934"/>
                <a:gd name="T66" fmla="*/ 137 w 934"/>
                <a:gd name="T67" fmla="*/ 72 h 934"/>
                <a:gd name="T68" fmla="*/ 796 w 934"/>
                <a:gd name="T69" fmla="*/ 72 h 934"/>
                <a:gd name="T70" fmla="*/ 852 w 934"/>
                <a:gd name="T71" fmla="*/ 105 h 934"/>
                <a:gd name="T72" fmla="*/ 861 w 934"/>
                <a:gd name="T73" fmla="*/ 139 h 934"/>
                <a:gd name="T74" fmla="*/ 861 w 934"/>
                <a:gd name="T75" fmla="*/ 752 h 934"/>
                <a:gd name="T76" fmla="*/ 883 w 934"/>
                <a:gd name="T77" fmla="*/ 789 h 934"/>
                <a:gd name="T78" fmla="*/ 933 w 934"/>
                <a:gd name="T79" fmla="*/ 795 h 934"/>
                <a:gd name="T80" fmla="*/ 933 w 934"/>
                <a:gd name="T81" fmla="*/ 138 h 934"/>
                <a:gd name="T82" fmla="*/ 933 w 934"/>
                <a:gd name="T83" fmla="*/ 138 h 934"/>
                <a:gd name="T84" fmla="*/ 864 w 934"/>
                <a:gd name="T85" fmla="*/ 18 h 934"/>
                <a:gd name="T86" fmla="*/ 137 w 934"/>
                <a:gd name="T87" fmla="*/ 0 h 934"/>
                <a:gd name="T88" fmla="*/ 69 w 934"/>
                <a:gd name="T89" fmla="*/ 18 h 934"/>
                <a:gd name="T90" fmla="*/ 0 w 934"/>
                <a:gd name="T91" fmla="*/ 138 h 934"/>
                <a:gd name="T92" fmla="*/ 0 w 934"/>
                <a:gd name="T93" fmla="*/ 795 h 934"/>
                <a:gd name="T94" fmla="*/ 0 w 934"/>
                <a:gd name="T95" fmla="*/ 795 h 934"/>
                <a:gd name="T96" fmla="*/ 69 w 934"/>
                <a:gd name="T97" fmla="*/ 915 h 934"/>
                <a:gd name="T98" fmla="*/ 796 w 934"/>
                <a:gd name="T99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4" h="934">
                  <a:moveTo>
                    <a:pt x="467" y="675"/>
                  </a:moveTo>
                  <a:lnTo>
                    <a:pt x="467" y="675"/>
                  </a:lnTo>
                  <a:cubicBezTo>
                    <a:pt x="429" y="675"/>
                    <a:pt x="396" y="667"/>
                    <a:pt x="363" y="647"/>
                  </a:cubicBezTo>
                  <a:cubicBezTo>
                    <a:pt x="330" y="628"/>
                    <a:pt x="305" y="603"/>
                    <a:pt x="286" y="570"/>
                  </a:cubicBezTo>
                  <a:cubicBezTo>
                    <a:pt x="266" y="537"/>
                    <a:pt x="258" y="504"/>
                    <a:pt x="258" y="467"/>
                  </a:cubicBezTo>
                  <a:cubicBezTo>
                    <a:pt x="258" y="429"/>
                    <a:pt x="266" y="396"/>
                    <a:pt x="286" y="363"/>
                  </a:cubicBezTo>
                  <a:cubicBezTo>
                    <a:pt x="305" y="330"/>
                    <a:pt x="330" y="305"/>
                    <a:pt x="363" y="286"/>
                  </a:cubicBezTo>
                  <a:cubicBezTo>
                    <a:pt x="396" y="266"/>
                    <a:pt x="429" y="258"/>
                    <a:pt x="467" y="258"/>
                  </a:cubicBezTo>
                  <a:cubicBezTo>
                    <a:pt x="504" y="258"/>
                    <a:pt x="537" y="266"/>
                    <a:pt x="570" y="286"/>
                  </a:cubicBezTo>
                  <a:cubicBezTo>
                    <a:pt x="603" y="305"/>
                    <a:pt x="628" y="330"/>
                    <a:pt x="647" y="363"/>
                  </a:cubicBezTo>
                  <a:cubicBezTo>
                    <a:pt x="667" y="396"/>
                    <a:pt x="675" y="429"/>
                    <a:pt x="675" y="467"/>
                  </a:cubicBezTo>
                  <a:lnTo>
                    <a:pt x="675" y="467"/>
                  </a:lnTo>
                  <a:lnTo>
                    <a:pt x="675" y="467"/>
                  </a:lnTo>
                  <a:cubicBezTo>
                    <a:pt x="674" y="504"/>
                    <a:pt x="667" y="538"/>
                    <a:pt x="647" y="570"/>
                  </a:cubicBezTo>
                  <a:cubicBezTo>
                    <a:pt x="628" y="604"/>
                    <a:pt x="604" y="628"/>
                    <a:pt x="570" y="647"/>
                  </a:cubicBezTo>
                  <a:cubicBezTo>
                    <a:pt x="538" y="667"/>
                    <a:pt x="504" y="674"/>
                    <a:pt x="467" y="675"/>
                  </a:cubicBezTo>
                  <a:close/>
                  <a:moveTo>
                    <a:pt x="467" y="330"/>
                  </a:moveTo>
                  <a:lnTo>
                    <a:pt x="467" y="330"/>
                  </a:lnTo>
                  <a:cubicBezTo>
                    <a:pt x="442" y="330"/>
                    <a:pt x="420" y="336"/>
                    <a:pt x="399" y="349"/>
                  </a:cubicBezTo>
                  <a:cubicBezTo>
                    <a:pt x="377" y="361"/>
                    <a:pt x="361" y="377"/>
                    <a:pt x="349" y="399"/>
                  </a:cubicBezTo>
                  <a:cubicBezTo>
                    <a:pt x="336" y="420"/>
                    <a:pt x="330" y="442"/>
                    <a:pt x="330" y="467"/>
                  </a:cubicBezTo>
                  <a:cubicBezTo>
                    <a:pt x="330" y="491"/>
                    <a:pt x="336" y="513"/>
                    <a:pt x="349" y="534"/>
                  </a:cubicBezTo>
                  <a:cubicBezTo>
                    <a:pt x="361" y="556"/>
                    <a:pt x="377" y="572"/>
                    <a:pt x="399" y="584"/>
                  </a:cubicBezTo>
                  <a:cubicBezTo>
                    <a:pt x="420" y="597"/>
                    <a:pt x="442" y="603"/>
                    <a:pt x="467" y="603"/>
                  </a:cubicBezTo>
                  <a:cubicBezTo>
                    <a:pt x="491" y="603"/>
                    <a:pt x="513" y="597"/>
                    <a:pt x="534" y="584"/>
                  </a:cubicBezTo>
                  <a:cubicBezTo>
                    <a:pt x="556" y="572"/>
                    <a:pt x="572" y="556"/>
                    <a:pt x="584" y="534"/>
                  </a:cubicBezTo>
                  <a:cubicBezTo>
                    <a:pt x="597" y="513"/>
                    <a:pt x="603" y="491"/>
                    <a:pt x="603" y="467"/>
                  </a:cubicBezTo>
                  <a:lnTo>
                    <a:pt x="603" y="467"/>
                  </a:lnTo>
                  <a:lnTo>
                    <a:pt x="603" y="467"/>
                  </a:lnTo>
                  <a:cubicBezTo>
                    <a:pt x="603" y="442"/>
                    <a:pt x="597" y="420"/>
                    <a:pt x="584" y="399"/>
                  </a:cubicBezTo>
                  <a:cubicBezTo>
                    <a:pt x="572" y="377"/>
                    <a:pt x="556" y="361"/>
                    <a:pt x="534" y="349"/>
                  </a:cubicBezTo>
                  <a:cubicBezTo>
                    <a:pt x="513" y="336"/>
                    <a:pt x="491" y="330"/>
                    <a:pt x="467" y="330"/>
                  </a:cubicBezTo>
                  <a:close/>
                  <a:moveTo>
                    <a:pt x="709" y="181"/>
                  </a:moveTo>
                  <a:lnTo>
                    <a:pt x="709" y="181"/>
                  </a:lnTo>
                  <a:lnTo>
                    <a:pt x="709" y="181"/>
                  </a:lnTo>
                  <a:cubicBezTo>
                    <a:pt x="700" y="181"/>
                    <a:pt x="692" y="183"/>
                    <a:pt x="684" y="188"/>
                  </a:cubicBezTo>
                  <a:cubicBezTo>
                    <a:pt x="676" y="193"/>
                    <a:pt x="670" y="198"/>
                    <a:pt x="665" y="206"/>
                  </a:cubicBezTo>
                  <a:cubicBezTo>
                    <a:pt x="661" y="214"/>
                    <a:pt x="658" y="222"/>
                    <a:pt x="658" y="232"/>
                  </a:cubicBezTo>
                  <a:cubicBezTo>
                    <a:pt x="658" y="241"/>
                    <a:pt x="661" y="249"/>
                    <a:pt x="665" y="257"/>
                  </a:cubicBezTo>
                  <a:cubicBezTo>
                    <a:pt x="670" y="265"/>
                    <a:pt x="676" y="270"/>
                    <a:pt x="684" y="275"/>
                  </a:cubicBezTo>
                  <a:cubicBezTo>
                    <a:pt x="692" y="279"/>
                    <a:pt x="700" y="282"/>
                    <a:pt x="709" y="282"/>
                  </a:cubicBezTo>
                  <a:cubicBezTo>
                    <a:pt x="718" y="282"/>
                    <a:pt x="726" y="279"/>
                    <a:pt x="734" y="275"/>
                  </a:cubicBezTo>
                  <a:cubicBezTo>
                    <a:pt x="742" y="270"/>
                    <a:pt x="749" y="265"/>
                    <a:pt x="753" y="257"/>
                  </a:cubicBezTo>
                  <a:cubicBezTo>
                    <a:pt x="758" y="249"/>
                    <a:pt x="759" y="241"/>
                    <a:pt x="759" y="232"/>
                  </a:cubicBezTo>
                  <a:cubicBezTo>
                    <a:pt x="759" y="231"/>
                    <a:pt x="759" y="232"/>
                    <a:pt x="759" y="231"/>
                  </a:cubicBezTo>
                  <a:lnTo>
                    <a:pt x="759" y="231"/>
                  </a:lnTo>
                  <a:lnTo>
                    <a:pt x="759" y="231"/>
                  </a:lnTo>
                  <a:cubicBezTo>
                    <a:pt x="759" y="222"/>
                    <a:pt x="758" y="214"/>
                    <a:pt x="753" y="206"/>
                  </a:cubicBezTo>
                  <a:cubicBezTo>
                    <a:pt x="749" y="198"/>
                    <a:pt x="742" y="192"/>
                    <a:pt x="734" y="188"/>
                  </a:cubicBezTo>
                  <a:cubicBezTo>
                    <a:pt x="726" y="183"/>
                    <a:pt x="718" y="181"/>
                    <a:pt x="709" y="181"/>
                  </a:cubicBezTo>
                  <a:close/>
                  <a:moveTo>
                    <a:pt x="795" y="905"/>
                  </a:moveTo>
                  <a:lnTo>
                    <a:pt x="795" y="905"/>
                  </a:lnTo>
                  <a:lnTo>
                    <a:pt x="795" y="905"/>
                  </a:lnTo>
                  <a:cubicBezTo>
                    <a:pt x="795" y="897"/>
                    <a:pt x="794" y="890"/>
                    <a:pt x="790" y="883"/>
                  </a:cubicBezTo>
                  <a:cubicBezTo>
                    <a:pt x="787" y="876"/>
                    <a:pt x="781" y="871"/>
                    <a:pt x="774" y="867"/>
                  </a:cubicBezTo>
                  <a:cubicBezTo>
                    <a:pt x="767" y="863"/>
                    <a:pt x="760" y="861"/>
                    <a:pt x="752" y="861"/>
                  </a:cubicBezTo>
                  <a:cubicBezTo>
                    <a:pt x="547" y="861"/>
                    <a:pt x="342" y="861"/>
                    <a:pt x="137" y="861"/>
                  </a:cubicBezTo>
                  <a:lnTo>
                    <a:pt x="137" y="861"/>
                  </a:lnTo>
                  <a:cubicBezTo>
                    <a:pt x="125" y="861"/>
                    <a:pt x="115" y="859"/>
                    <a:pt x="105" y="853"/>
                  </a:cubicBezTo>
                  <a:cubicBezTo>
                    <a:pt x="94" y="847"/>
                    <a:pt x="86" y="839"/>
                    <a:pt x="80" y="828"/>
                  </a:cubicBezTo>
                  <a:cubicBezTo>
                    <a:pt x="74" y="818"/>
                    <a:pt x="72" y="807"/>
                    <a:pt x="72" y="795"/>
                  </a:cubicBezTo>
                  <a:lnTo>
                    <a:pt x="72" y="795"/>
                  </a:lnTo>
                  <a:cubicBezTo>
                    <a:pt x="72" y="576"/>
                    <a:pt x="72" y="357"/>
                    <a:pt x="72" y="138"/>
                  </a:cubicBezTo>
                  <a:lnTo>
                    <a:pt x="72" y="138"/>
                  </a:lnTo>
                  <a:lnTo>
                    <a:pt x="72" y="138"/>
                  </a:lnTo>
                  <a:cubicBezTo>
                    <a:pt x="72" y="126"/>
                    <a:pt x="74" y="115"/>
                    <a:pt x="80" y="105"/>
                  </a:cubicBezTo>
                  <a:cubicBezTo>
                    <a:pt x="86" y="94"/>
                    <a:pt x="94" y="86"/>
                    <a:pt x="105" y="80"/>
                  </a:cubicBezTo>
                  <a:cubicBezTo>
                    <a:pt x="115" y="74"/>
                    <a:pt x="125" y="72"/>
                    <a:pt x="137" y="72"/>
                  </a:cubicBezTo>
                  <a:cubicBezTo>
                    <a:pt x="357" y="72"/>
                    <a:pt x="576" y="72"/>
                    <a:pt x="796" y="72"/>
                  </a:cubicBezTo>
                  <a:lnTo>
                    <a:pt x="796" y="72"/>
                  </a:lnTo>
                  <a:cubicBezTo>
                    <a:pt x="808" y="72"/>
                    <a:pt x="818" y="74"/>
                    <a:pt x="828" y="80"/>
                  </a:cubicBezTo>
                  <a:cubicBezTo>
                    <a:pt x="839" y="86"/>
                    <a:pt x="846" y="94"/>
                    <a:pt x="852" y="105"/>
                  </a:cubicBezTo>
                  <a:cubicBezTo>
                    <a:pt x="858" y="115"/>
                    <a:pt x="861" y="126"/>
                    <a:pt x="861" y="138"/>
                  </a:cubicBezTo>
                  <a:cubicBezTo>
                    <a:pt x="861" y="138"/>
                    <a:pt x="861" y="138"/>
                    <a:pt x="861" y="139"/>
                  </a:cubicBezTo>
                  <a:cubicBezTo>
                    <a:pt x="861" y="343"/>
                    <a:pt x="861" y="548"/>
                    <a:pt x="861" y="752"/>
                  </a:cubicBezTo>
                  <a:lnTo>
                    <a:pt x="861" y="752"/>
                  </a:lnTo>
                  <a:cubicBezTo>
                    <a:pt x="861" y="760"/>
                    <a:pt x="863" y="766"/>
                    <a:pt x="867" y="773"/>
                  </a:cubicBezTo>
                  <a:cubicBezTo>
                    <a:pt x="871" y="780"/>
                    <a:pt x="877" y="785"/>
                    <a:pt x="883" y="789"/>
                  </a:cubicBezTo>
                  <a:cubicBezTo>
                    <a:pt x="890" y="793"/>
                    <a:pt x="896" y="795"/>
                    <a:pt x="904" y="795"/>
                  </a:cubicBezTo>
                  <a:cubicBezTo>
                    <a:pt x="914" y="795"/>
                    <a:pt x="924" y="795"/>
                    <a:pt x="933" y="795"/>
                  </a:cubicBezTo>
                  <a:cubicBezTo>
                    <a:pt x="933" y="596"/>
                    <a:pt x="933" y="397"/>
                    <a:pt x="933" y="198"/>
                  </a:cubicBezTo>
                  <a:cubicBezTo>
                    <a:pt x="933" y="178"/>
                    <a:pt x="933" y="158"/>
                    <a:pt x="933" y="138"/>
                  </a:cubicBezTo>
                  <a:lnTo>
                    <a:pt x="933" y="138"/>
                  </a:lnTo>
                  <a:lnTo>
                    <a:pt x="933" y="138"/>
                  </a:lnTo>
                  <a:cubicBezTo>
                    <a:pt x="933" y="112"/>
                    <a:pt x="927" y="91"/>
                    <a:pt x="914" y="69"/>
                  </a:cubicBezTo>
                  <a:cubicBezTo>
                    <a:pt x="902" y="47"/>
                    <a:pt x="886" y="30"/>
                    <a:pt x="864" y="18"/>
                  </a:cubicBezTo>
                  <a:cubicBezTo>
                    <a:pt x="842" y="5"/>
                    <a:pt x="821" y="0"/>
                    <a:pt x="796" y="0"/>
                  </a:cubicBezTo>
                  <a:cubicBezTo>
                    <a:pt x="576" y="0"/>
                    <a:pt x="357" y="0"/>
                    <a:pt x="137" y="0"/>
                  </a:cubicBezTo>
                  <a:lnTo>
                    <a:pt x="137" y="0"/>
                  </a:lnTo>
                  <a:cubicBezTo>
                    <a:pt x="112" y="0"/>
                    <a:pt x="91" y="5"/>
                    <a:pt x="69" y="18"/>
                  </a:cubicBezTo>
                  <a:cubicBezTo>
                    <a:pt x="47" y="30"/>
                    <a:pt x="31" y="47"/>
                    <a:pt x="18" y="69"/>
                  </a:cubicBezTo>
                  <a:cubicBezTo>
                    <a:pt x="5" y="91"/>
                    <a:pt x="0" y="113"/>
                    <a:pt x="0" y="138"/>
                  </a:cubicBezTo>
                  <a:lnTo>
                    <a:pt x="0" y="138"/>
                  </a:lnTo>
                  <a:cubicBezTo>
                    <a:pt x="0" y="357"/>
                    <a:pt x="0" y="576"/>
                    <a:pt x="0" y="795"/>
                  </a:cubicBezTo>
                  <a:lnTo>
                    <a:pt x="0" y="795"/>
                  </a:lnTo>
                  <a:lnTo>
                    <a:pt x="0" y="795"/>
                  </a:lnTo>
                  <a:cubicBezTo>
                    <a:pt x="0" y="820"/>
                    <a:pt x="5" y="842"/>
                    <a:pt x="18" y="864"/>
                  </a:cubicBezTo>
                  <a:cubicBezTo>
                    <a:pt x="31" y="886"/>
                    <a:pt x="47" y="903"/>
                    <a:pt x="69" y="915"/>
                  </a:cubicBezTo>
                  <a:cubicBezTo>
                    <a:pt x="91" y="928"/>
                    <a:pt x="112" y="933"/>
                    <a:pt x="137" y="933"/>
                  </a:cubicBezTo>
                  <a:cubicBezTo>
                    <a:pt x="357" y="933"/>
                    <a:pt x="576" y="933"/>
                    <a:pt x="796" y="933"/>
                  </a:cubicBezTo>
                  <a:cubicBezTo>
                    <a:pt x="796" y="924"/>
                    <a:pt x="796" y="915"/>
                    <a:pt x="795" y="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A73C136A-FDD6-884F-8B31-3CC8746BF343}"/>
              </a:ext>
            </a:extLst>
          </p:cNvPr>
          <p:cNvGrpSpPr>
            <a:grpSpLocks/>
          </p:cNvGrpSpPr>
          <p:nvPr/>
        </p:nvGrpSpPr>
        <p:grpSpPr bwMode="auto">
          <a:xfrm>
            <a:off x="5088477" y="2956409"/>
            <a:ext cx="561600" cy="561600"/>
            <a:chOff x="3281" y="1755"/>
            <a:chExt cx="390" cy="390"/>
          </a:xfrm>
        </p:grpSpPr>
        <p:sp>
          <p:nvSpPr>
            <p:cNvPr id="4143" name="Freeform 47">
              <a:extLst>
                <a:ext uri="{FF2B5EF4-FFF2-40B4-BE49-F238E27FC236}">
                  <a16:creationId xmlns:a16="http://schemas.microsoft.com/office/drawing/2014/main" id="{47926DE0-0AA2-7B4A-9D79-87C12B02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1755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44" name="Freeform 48">
              <a:extLst>
                <a:ext uri="{FF2B5EF4-FFF2-40B4-BE49-F238E27FC236}">
                  <a16:creationId xmlns:a16="http://schemas.microsoft.com/office/drawing/2014/main" id="{9C3EEE6F-C9B2-9146-9B45-AC92BF9EC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1844"/>
              <a:ext cx="146" cy="211"/>
            </a:xfrm>
            <a:custGeom>
              <a:avLst/>
              <a:gdLst>
                <a:gd name="T0" fmla="*/ 647 w 648"/>
                <a:gd name="T1" fmla="*/ 897 h 934"/>
                <a:gd name="T2" fmla="*/ 618 w 648"/>
                <a:gd name="T3" fmla="*/ 897 h 934"/>
                <a:gd name="T4" fmla="*/ 580 w 648"/>
                <a:gd name="T5" fmla="*/ 876 h 934"/>
                <a:gd name="T6" fmla="*/ 575 w 648"/>
                <a:gd name="T7" fmla="*/ 818 h 934"/>
                <a:gd name="T8" fmla="*/ 320 w 648"/>
                <a:gd name="T9" fmla="*/ 559 h 934"/>
                <a:gd name="T10" fmla="*/ 106 w 648"/>
                <a:gd name="T11" fmla="*/ 685 h 934"/>
                <a:gd name="T12" fmla="*/ 72 w 648"/>
                <a:gd name="T13" fmla="*/ 811 h 934"/>
                <a:gd name="T14" fmla="*/ 72 w 648"/>
                <a:gd name="T15" fmla="*/ 854 h 934"/>
                <a:gd name="T16" fmla="*/ 51 w 648"/>
                <a:gd name="T17" fmla="*/ 892 h 934"/>
                <a:gd name="T18" fmla="*/ 0 w 648"/>
                <a:gd name="T19" fmla="*/ 897 h 934"/>
                <a:gd name="T20" fmla="*/ 311 w 648"/>
                <a:gd name="T21" fmla="*/ 488 h 934"/>
                <a:gd name="T22" fmla="*/ 324 w 648"/>
                <a:gd name="T23" fmla="*/ 488 h 934"/>
                <a:gd name="T24" fmla="*/ 603 w 648"/>
                <a:gd name="T25" fmla="*/ 650 h 934"/>
                <a:gd name="T26" fmla="*/ 115 w 648"/>
                <a:gd name="T27" fmla="*/ 208 h 934"/>
                <a:gd name="T28" fmla="*/ 143 w 648"/>
                <a:gd name="T29" fmla="*/ 104 h 934"/>
                <a:gd name="T30" fmla="*/ 324 w 648"/>
                <a:gd name="T31" fmla="*/ 0 h 934"/>
                <a:gd name="T32" fmla="*/ 504 w 648"/>
                <a:gd name="T33" fmla="*/ 104 h 934"/>
                <a:gd name="T34" fmla="*/ 504 w 648"/>
                <a:gd name="T35" fmla="*/ 312 h 934"/>
                <a:gd name="T36" fmla="*/ 324 w 648"/>
                <a:gd name="T37" fmla="*/ 417 h 934"/>
                <a:gd name="T38" fmla="*/ 220 w 648"/>
                <a:gd name="T39" fmla="*/ 389 h 934"/>
                <a:gd name="T40" fmla="*/ 115 w 648"/>
                <a:gd name="T41" fmla="*/ 208 h 934"/>
                <a:gd name="T42" fmla="*/ 187 w 648"/>
                <a:gd name="T43" fmla="*/ 208 h 934"/>
                <a:gd name="T44" fmla="*/ 256 w 648"/>
                <a:gd name="T45" fmla="*/ 326 h 934"/>
                <a:gd name="T46" fmla="*/ 391 w 648"/>
                <a:gd name="T47" fmla="*/ 326 h 934"/>
                <a:gd name="T48" fmla="*/ 460 w 648"/>
                <a:gd name="T49" fmla="*/ 208 h 934"/>
                <a:gd name="T50" fmla="*/ 391 w 648"/>
                <a:gd name="T51" fmla="*/ 90 h 934"/>
                <a:gd name="T52" fmla="*/ 324 w 648"/>
                <a:gd name="T53" fmla="*/ 72 h 934"/>
                <a:gd name="T54" fmla="*/ 206 w 648"/>
                <a:gd name="T55" fmla="*/ 140 h 934"/>
                <a:gd name="T56" fmla="*/ 445 w 648"/>
                <a:gd name="T57" fmla="*/ 732 h 934"/>
                <a:gd name="T58" fmla="*/ 359 w 648"/>
                <a:gd name="T59" fmla="*/ 603 h 934"/>
                <a:gd name="T60" fmla="*/ 330 w 648"/>
                <a:gd name="T61" fmla="*/ 603 h 934"/>
                <a:gd name="T62" fmla="*/ 294 w 648"/>
                <a:gd name="T63" fmla="*/ 624 h 934"/>
                <a:gd name="T64" fmla="*/ 288 w 648"/>
                <a:gd name="T65" fmla="*/ 732 h 934"/>
                <a:gd name="T66" fmla="*/ 202 w 648"/>
                <a:gd name="T67" fmla="*/ 732 h 934"/>
                <a:gd name="T68" fmla="*/ 164 w 648"/>
                <a:gd name="T69" fmla="*/ 754 h 934"/>
                <a:gd name="T70" fmla="*/ 159 w 648"/>
                <a:gd name="T71" fmla="*/ 804 h 934"/>
                <a:gd name="T72" fmla="*/ 288 w 648"/>
                <a:gd name="T73" fmla="*/ 890 h 934"/>
                <a:gd name="T74" fmla="*/ 294 w 648"/>
                <a:gd name="T75" fmla="*/ 912 h 934"/>
                <a:gd name="T76" fmla="*/ 330 w 648"/>
                <a:gd name="T77" fmla="*/ 933 h 934"/>
                <a:gd name="T78" fmla="*/ 359 w 648"/>
                <a:gd name="T79" fmla="*/ 804 h 934"/>
                <a:gd name="T80" fmla="*/ 488 w 648"/>
                <a:gd name="T81" fmla="*/ 775 h 934"/>
                <a:gd name="T82" fmla="*/ 488 w 648"/>
                <a:gd name="T83" fmla="*/ 775 h 934"/>
                <a:gd name="T84" fmla="*/ 467 w 648"/>
                <a:gd name="T85" fmla="*/ 738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8" h="934">
                  <a:moveTo>
                    <a:pt x="647" y="811"/>
                  </a:moveTo>
                  <a:cubicBezTo>
                    <a:pt x="647" y="840"/>
                    <a:pt x="647" y="869"/>
                    <a:pt x="647" y="897"/>
                  </a:cubicBezTo>
                  <a:cubicBezTo>
                    <a:pt x="638" y="897"/>
                    <a:pt x="628" y="897"/>
                    <a:pt x="618" y="897"/>
                  </a:cubicBezTo>
                  <a:lnTo>
                    <a:pt x="618" y="897"/>
                  </a:lnTo>
                  <a:cubicBezTo>
                    <a:pt x="610" y="897"/>
                    <a:pt x="603" y="896"/>
                    <a:pt x="596" y="892"/>
                  </a:cubicBezTo>
                  <a:cubicBezTo>
                    <a:pt x="589" y="888"/>
                    <a:pt x="584" y="883"/>
                    <a:pt x="580" y="876"/>
                  </a:cubicBezTo>
                  <a:cubicBezTo>
                    <a:pt x="576" y="869"/>
                    <a:pt x="575" y="862"/>
                    <a:pt x="575" y="854"/>
                  </a:cubicBezTo>
                  <a:cubicBezTo>
                    <a:pt x="575" y="842"/>
                    <a:pt x="575" y="830"/>
                    <a:pt x="575" y="818"/>
                  </a:cubicBezTo>
                  <a:cubicBezTo>
                    <a:pt x="575" y="677"/>
                    <a:pt x="460" y="557"/>
                    <a:pt x="320" y="559"/>
                  </a:cubicBezTo>
                  <a:lnTo>
                    <a:pt x="320" y="559"/>
                  </a:lnTo>
                  <a:cubicBezTo>
                    <a:pt x="275" y="560"/>
                    <a:pt x="237" y="571"/>
                    <a:pt x="198" y="593"/>
                  </a:cubicBezTo>
                  <a:cubicBezTo>
                    <a:pt x="158" y="617"/>
                    <a:pt x="129" y="645"/>
                    <a:pt x="106" y="685"/>
                  </a:cubicBezTo>
                  <a:cubicBezTo>
                    <a:pt x="83" y="725"/>
                    <a:pt x="72" y="764"/>
                    <a:pt x="72" y="811"/>
                  </a:cubicBezTo>
                  <a:lnTo>
                    <a:pt x="72" y="811"/>
                  </a:lnTo>
                  <a:cubicBezTo>
                    <a:pt x="72" y="826"/>
                    <a:pt x="72" y="840"/>
                    <a:pt x="72" y="854"/>
                  </a:cubicBezTo>
                  <a:lnTo>
                    <a:pt x="72" y="854"/>
                  </a:lnTo>
                  <a:cubicBezTo>
                    <a:pt x="72" y="862"/>
                    <a:pt x="71" y="869"/>
                    <a:pt x="67" y="876"/>
                  </a:cubicBezTo>
                  <a:cubicBezTo>
                    <a:pt x="63" y="883"/>
                    <a:pt x="58" y="888"/>
                    <a:pt x="51" y="892"/>
                  </a:cubicBezTo>
                  <a:cubicBezTo>
                    <a:pt x="44" y="896"/>
                    <a:pt x="37" y="897"/>
                    <a:pt x="29" y="897"/>
                  </a:cubicBezTo>
                  <a:cubicBezTo>
                    <a:pt x="19" y="897"/>
                    <a:pt x="9" y="897"/>
                    <a:pt x="0" y="897"/>
                  </a:cubicBezTo>
                  <a:cubicBezTo>
                    <a:pt x="0" y="871"/>
                    <a:pt x="0" y="845"/>
                    <a:pt x="0" y="819"/>
                  </a:cubicBezTo>
                  <a:cubicBezTo>
                    <a:pt x="0" y="644"/>
                    <a:pt x="136" y="494"/>
                    <a:pt x="311" y="488"/>
                  </a:cubicBezTo>
                  <a:lnTo>
                    <a:pt x="311" y="488"/>
                  </a:lnTo>
                  <a:cubicBezTo>
                    <a:pt x="316" y="488"/>
                    <a:pt x="319" y="488"/>
                    <a:pt x="324" y="488"/>
                  </a:cubicBezTo>
                  <a:cubicBezTo>
                    <a:pt x="382" y="488"/>
                    <a:pt x="434" y="502"/>
                    <a:pt x="485" y="531"/>
                  </a:cubicBezTo>
                  <a:cubicBezTo>
                    <a:pt x="537" y="561"/>
                    <a:pt x="573" y="599"/>
                    <a:pt x="603" y="650"/>
                  </a:cubicBezTo>
                  <a:cubicBezTo>
                    <a:pt x="633" y="701"/>
                    <a:pt x="646" y="752"/>
                    <a:pt x="647" y="811"/>
                  </a:cubicBezTo>
                  <a:close/>
                  <a:moveTo>
                    <a:pt x="115" y="208"/>
                  </a:moveTo>
                  <a:lnTo>
                    <a:pt x="115" y="208"/>
                  </a:lnTo>
                  <a:cubicBezTo>
                    <a:pt x="115" y="170"/>
                    <a:pt x="123" y="137"/>
                    <a:pt x="143" y="104"/>
                  </a:cubicBezTo>
                  <a:cubicBezTo>
                    <a:pt x="162" y="71"/>
                    <a:pt x="187" y="47"/>
                    <a:pt x="220" y="28"/>
                  </a:cubicBezTo>
                  <a:cubicBezTo>
                    <a:pt x="253" y="8"/>
                    <a:pt x="286" y="0"/>
                    <a:pt x="324" y="0"/>
                  </a:cubicBezTo>
                  <a:cubicBezTo>
                    <a:pt x="361" y="0"/>
                    <a:pt x="394" y="8"/>
                    <a:pt x="427" y="28"/>
                  </a:cubicBezTo>
                  <a:cubicBezTo>
                    <a:pt x="460" y="47"/>
                    <a:pt x="485" y="71"/>
                    <a:pt x="504" y="104"/>
                  </a:cubicBezTo>
                  <a:cubicBezTo>
                    <a:pt x="524" y="137"/>
                    <a:pt x="532" y="169"/>
                    <a:pt x="532" y="208"/>
                  </a:cubicBezTo>
                  <a:cubicBezTo>
                    <a:pt x="532" y="246"/>
                    <a:pt x="524" y="278"/>
                    <a:pt x="504" y="312"/>
                  </a:cubicBezTo>
                  <a:cubicBezTo>
                    <a:pt x="485" y="345"/>
                    <a:pt x="460" y="370"/>
                    <a:pt x="427" y="389"/>
                  </a:cubicBezTo>
                  <a:cubicBezTo>
                    <a:pt x="394" y="408"/>
                    <a:pt x="361" y="417"/>
                    <a:pt x="324" y="417"/>
                  </a:cubicBezTo>
                  <a:lnTo>
                    <a:pt x="324" y="417"/>
                  </a:lnTo>
                  <a:cubicBezTo>
                    <a:pt x="286" y="417"/>
                    <a:pt x="253" y="408"/>
                    <a:pt x="220" y="389"/>
                  </a:cubicBezTo>
                  <a:cubicBezTo>
                    <a:pt x="187" y="370"/>
                    <a:pt x="162" y="346"/>
                    <a:pt x="143" y="312"/>
                  </a:cubicBezTo>
                  <a:cubicBezTo>
                    <a:pt x="123" y="279"/>
                    <a:pt x="116" y="247"/>
                    <a:pt x="115" y="208"/>
                  </a:cubicBezTo>
                  <a:close/>
                  <a:moveTo>
                    <a:pt x="187" y="208"/>
                  </a:moveTo>
                  <a:lnTo>
                    <a:pt x="187" y="208"/>
                  </a:lnTo>
                  <a:cubicBezTo>
                    <a:pt x="187" y="233"/>
                    <a:pt x="193" y="254"/>
                    <a:pt x="206" y="276"/>
                  </a:cubicBezTo>
                  <a:cubicBezTo>
                    <a:pt x="218" y="297"/>
                    <a:pt x="234" y="313"/>
                    <a:pt x="256" y="326"/>
                  </a:cubicBezTo>
                  <a:cubicBezTo>
                    <a:pt x="277" y="338"/>
                    <a:pt x="299" y="345"/>
                    <a:pt x="324" y="345"/>
                  </a:cubicBezTo>
                  <a:cubicBezTo>
                    <a:pt x="348" y="345"/>
                    <a:pt x="370" y="338"/>
                    <a:pt x="391" y="326"/>
                  </a:cubicBezTo>
                  <a:cubicBezTo>
                    <a:pt x="413" y="313"/>
                    <a:pt x="429" y="297"/>
                    <a:pt x="441" y="276"/>
                  </a:cubicBezTo>
                  <a:cubicBezTo>
                    <a:pt x="454" y="254"/>
                    <a:pt x="460" y="233"/>
                    <a:pt x="460" y="208"/>
                  </a:cubicBezTo>
                  <a:cubicBezTo>
                    <a:pt x="460" y="183"/>
                    <a:pt x="454" y="162"/>
                    <a:pt x="441" y="140"/>
                  </a:cubicBezTo>
                  <a:cubicBezTo>
                    <a:pt x="429" y="118"/>
                    <a:pt x="413" y="102"/>
                    <a:pt x="391" y="90"/>
                  </a:cubicBezTo>
                  <a:cubicBezTo>
                    <a:pt x="370" y="77"/>
                    <a:pt x="348" y="72"/>
                    <a:pt x="324" y="72"/>
                  </a:cubicBezTo>
                  <a:lnTo>
                    <a:pt x="324" y="72"/>
                  </a:lnTo>
                  <a:cubicBezTo>
                    <a:pt x="299" y="72"/>
                    <a:pt x="278" y="77"/>
                    <a:pt x="256" y="90"/>
                  </a:cubicBezTo>
                  <a:cubicBezTo>
                    <a:pt x="234" y="102"/>
                    <a:pt x="218" y="118"/>
                    <a:pt x="206" y="140"/>
                  </a:cubicBezTo>
                  <a:cubicBezTo>
                    <a:pt x="193" y="162"/>
                    <a:pt x="187" y="183"/>
                    <a:pt x="187" y="208"/>
                  </a:cubicBezTo>
                  <a:close/>
                  <a:moveTo>
                    <a:pt x="445" y="732"/>
                  </a:moveTo>
                  <a:cubicBezTo>
                    <a:pt x="417" y="732"/>
                    <a:pt x="388" y="732"/>
                    <a:pt x="359" y="732"/>
                  </a:cubicBezTo>
                  <a:cubicBezTo>
                    <a:pt x="359" y="689"/>
                    <a:pt x="359" y="646"/>
                    <a:pt x="359" y="603"/>
                  </a:cubicBezTo>
                  <a:cubicBezTo>
                    <a:pt x="350" y="603"/>
                    <a:pt x="340" y="603"/>
                    <a:pt x="330" y="603"/>
                  </a:cubicBezTo>
                  <a:lnTo>
                    <a:pt x="330" y="603"/>
                  </a:lnTo>
                  <a:cubicBezTo>
                    <a:pt x="323" y="603"/>
                    <a:pt x="316" y="604"/>
                    <a:pt x="310" y="608"/>
                  </a:cubicBezTo>
                  <a:cubicBezTo>
                    <a:pt x="303" y="612"/>
                    <a:pt x="298" y="617"/>
                    <a:pt x="294" y="624"/>
                  </a:cubicBezTo>
                  <a:cubicBezTo>
                    <a:pt x="290" y="631"/>
                    <a:pt x="288" y="638"/>
                    <a:pt x="288" y="646"/>
                  </a:cubicBezTo>
                  <a:cubicBezTo>
                    <a:pt x="288" y="675"/>
                    <a:pt x="288" y="704"/>
                    <a:pt x="288" y="732"/>
                  </a:cubicBezTo>
                  <a:cubicBezTo>
                    <a:pt x="259" y="732"/>
                    <a:pt x="230" y="732"/>
                    <a:pt x="202" y="732"/>
                  </a:cubicBezTo>
                  <a:lnTo>
                    <a:pt x="202" y="732"/>
                  </a:lnTo>
                  <a:cubicBezTo>
                    <a:pt x="194" y="732"/>
                    <a:pt x="187" y="734"/>
                    <a:pt x="180" y="738"/>
                  </a:cubicBezTo>
                  <a:cubicBezTo>
                    <a:pt x="173" y="742"/>
                    <a:pt x="168" y="748"/>
                    <a:pt x="164" y="754"/>
                  </a:cubicBezTo>
                  <a:cubicBezTo>
                    <a:pt x="160" y="761"/>
                    <a:pt x="159" y="767"/>
                    <a:pt x="159" y="775"/>
                  </a:cubicBezTo>
                  <a:cubicBezTo>
                    <a:pt x="159" y="785"/>
                    <a:pt x="159" y="795"/>
                    <a:pt x="159" y="804"/>
                  </a:cubicBezTo>
                  <a:cubicBezTo>
                    <a:pt x="202" y="804"/>
                    <a:pt x="245" y="804"/>
                    <a:pt x="288" y="804"/>
                  </a:cubicBezTo>
                  <a:cubicBezTo>
                    <a:pt x="288" y="833"/>
                    <a:pt x="288" y="862"/>
                    <a:pt x="288" y="890"/>
                  </a:cubicBezTo>
                  <a:lnTo>
                    <a:pt x="288" y="890"/>
                  </a:lnTo>
                  <a:cubicBezTo>
                    <a:pt x="288" y="898"/>
                    <a:pt x="290" y="905"/>
                    <a:pt x="294" y="912"/>
                  </a:cubicBezTo>
                  <a:cubicBezTo>
                    <a:pt x="298" y="919"/>
                    <a:pt x="303" y="924"/>
                    <a:pt x="310" y="928"/>
                  </a:cubicBezTo>
                  <a:cubicBezTo>
                    <a:pt x="316" y="932"/>
                    <a:pt x="323" y="933"/>
                    <a:pt x="330" y="933"/>
                  </a:cubicBezTo>
                  <a:cubicBezTo>
                    <a:pt x="340" y="933"/>
                    <a:pt x="350" y="933"/>
                    <a:pt x="359" y="933"/>
                  </a:cubicBezTo>
                  <a:cubicBezTo>
                    <a:pt x="359" y="890"/>
                    <a:pt x="359" y="847"/>
                    <a:pt x="359" y="804"/>
                  </a:cubicBezTo>
                  <a:cubicBezTo>
                    <a:pt x="402" y="804"/>
                    <a:pt x="445" y="804"/>
                    <a:pt x="488" y="804"/>
                  </a:cubicBezTo>
                  <a:cubicBezTo>
                    <a:pt x="488" y="795"/>
                    <a:pt x="488" y="785"/>
                    <a:pt x="488" y="775"/>
                  </a:cubicBezTo>
                  <a:lnTo>
                    <a:pt x="488" y="775"/>
                  </a:lnTo>
                  <a:lnTo>
                    <a:pt x="488" y="775"/>
                  </a:lnTo>
                  <a:cubicBezTo>
                    <a:pt x="488" y="767"/>
                    <a:pt x="487" y="761"/>
                    <a:pt x="483" y="754"/>
                  </a:cubicBezTo>
                  <a:cubicBezTo>
                    <a:pt x="479" y="748"/>
                    <a:pt x="474" y="742"/>
                    <a:pt x="467" y="738"/>
                  </a:cubicBezTo>
                  <a:cubicBezTo>
                    <a:pt x="460" y="734"/>
                    <a:pt x="453" y="732"/>
                    <a:pt x="445" y="7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45" name="Group 49">
            <a:extLst>
              <a:ext uri="{FF2B5EF4-FFF2-40B4-BE49-F238E27FC236}">
                <a16:creationId xmlns:a16="http://schemas.microsoft.com/office/drawing/2014/main" id="{348801D3-FE79-A742-A2DE-91DFAB62A7A0}"/>
              </a:ext>
            </a:extLst>
          </p:cNvPr>
          <p:cNvGrpSpPr>
            <a:grpSpLocks/>
          </p:cNvGrpSpPr>
          <p:nvPr/>
        </p:nvGrpSpPr>
        <p:grpSpPr bwMode="auto">
          <a:xfrm>
            <a:off x="273321" y="2118337"/>
            <a:ext cx="561600" cy="561600"/>
            <a:chOff x="2782" y="1755"/>
            <a:chExt cx="390" cy="390"/>
          </a:xfrm>
        </p:grpSpPr>
        <p:sp>
          <p:nvSpPr>
            <p:cNvPr id="4146" name="Freeform 50">
              <a:extLst>
                <a:ext uri="{FF2B5EF4-FFF2-40B4-BE49-F238E27FC236}">
                  <a16:creationId xmlns:a16="http://schemas.microsoft.com/office/drawing/2014/main" id="{40012C4D-BD65-124C-9F25-F1021A57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1755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47" name="Freeform 51">
              <a:extLst>
                <a:ext uri="{FF2B5EF4-FFF2-40B4-BE49-F238E27FC236}">
                  <a16:creationId xmlns:a16="http://schemas.microsoft.com/office/drawing/2014/main" id="{4D8FF449-D70A-0A43-BB45-0820F126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52"/>
              <a:ext cx="211" cy="203"/>
            </a:xfrm>
            <a:custGeom>
              <a:avLst/>
              <a:gdLst>
                <a:gd name="T0" fmla="*/ 280 w 934"/>
                <a:gd name="T1" fmla="*/ 417 h 898"/>
                <a:gd name="T2" fmla="*/ 243 w 934"/>
                <a:gd name="T3" fmla="*/ 395 h 898"/>
                <a:gd name="T4" fmla="*/ 402 w 934"/>
                <a:gd name="T5" fmla="*/ 345 h 898"/>
                <a:gd name="T6" fmla="*/ 420 w 934"/>
                <a:gd name="T7" fmla="*/ 350 h 898"/>
                <a:gd name="T8" fmla="*/ 438 w 934"/>
                <a:gd name="T9" fmla="*/ 381 h 898"/>
                <a:gd name="T10" fmla="*/ 433 w 934"/>
                <a:gd name="T11" fmla="*/ 527 h 898"/>
                <a:gd name="T12" fmla="*/ 294 w 934"/>
                <a:gd name="T13" fmla="*/ 545 h 898"/>
                <a:gd name="T14" fmla="*/ 438 w 934"/>
                <a:gd name="T15" fmla="*/ 674 h 898"/>
                <a:gd name="T16" fmla="*/ 241 w 934"/>
                <a:gd name="T17" fmla="*/ 670 h 898"/>
                <a:gd name="T18" fmla="*/ 223 w 934"/>
                <a:gd name="T19" fmla="*/ 509 h 898"/>
                <a:gd name="T20" fmla="*/ 241 w 934"/>
                <a:gd name="T21" fmla="*/ 478 h 898"/>
                <a:gd name="T22" fmla="*/ 495 w 934"/>
                <a:gd name="T23" fmla="*/ 417 h 898"/>
                <a:gd name="T24" fmla="*/ 495 w 934"/>
                <a:gd name="T25" fmla="*/ 473 h 898"/>
                <a:gd name="T26" fmla="*/ 624 w 934"/>
                <a:gd name="T27" fmla="*/ 603 h 898"/>
                <a:gd name="T28" fmla="*/ 516 w 934"/>
                <a:gd name="T29" fmla="*/ 608 h 898"/>
                <a:gd name="T30" fmla="*/ 495 w 934"/>
                <a:gd name="T31" fmla="*/ 674 h 898"/>
                <a:gd name="T32" fmla="*/ 677 w 934"/>
                <a:gd name="T33" fmla="*/ 670 h 898"/>
                <a:gd name="T34" fmla="*/ 695 w 934"/>
                <a:gd name="T35" fmla="*/ 381 h 898"/>
                <a:gd name="T36" fmla="*/ 690 w 934"/>
                <a:gd name="T37" fmla="*/ 363 h 898"/>
                <a:gd name="T38" fmla="*/ 495 w 934"/>
                <a:gd name="T39" fmla="*/ 345 h 898"/>
                <a:gd name="T40" fmla="*/ 754 w 934"/>
                <a:gd name="T41" fmla="*/ 71 h 898"/>
                <a:gd name="T42" fmla="*/ 759 w 934"/>
                <a:gd name="T43" fmla="*/ 122 h 898"/>
                <a:gd name="T44" fmla="*/ 815 w 934"/>
                <a:gd name="T45" fmla="*/ 143 h 898"/>
                <a:gd name="T46" fmla="*/ 838 w 934"/>
                <a:gd name="T47" fmla="*/ 150 h 898"/>
                <a:gd name="T48" fmla="*/ 861 w 934"/>
                <a:gd name="T49" fmla="*/ 775 h 898"/>
                <a:gd name="T50" fmla="*/ 836 w 934"/>
                <a:gd name="T51" fmla="*/ 819 h 898"/>
                <a:gd name="T52" fmla="*/ 118 w 934"/>
                <a:gd name="T53" fmla="*/ 825 h 898"/>
                <a:gd name="T54" fmla="*/ 72 w 934"/>
                <a:gd name="T55" fmla="*/ 775 h 898"/>
                <a:gd name="T56" fmla="*/ 78 w 934"/>
                <a:gd name="T57" fmla="*/ 167 h 898"/>
                <a:gd name="T58" fmla="*/ 118 w 934"/>
                <a:gd name="T59" fmla="*/ 143 h 898"/>
                <a:gd name="T60" fmla="*/ 208 w 934"/>
                <a:gd name="T61" fmla="*/ 215 h 898"/>
                <a:gd name="T62" fmla="*/ 246 w 934"/>
                <a:gd name="T63" fmla="*/ 194 h 898"/>
                <a:gd name="T64" fmla="*/ 352 w 934"/>
                <a:gd name="T65" fmla="*/ 143 h 898"/>
                <a:gd name="T66" fmla="*/ 381 w 934"/>
                <a:gd name="T67" fmla="*/ 215 h 898"/>
                <a:gd name="T68" fmla="*/ 424 w 934"/>
                <a:gd name="T69" fmla="*/ 172 h 898"/>
                <a:gd name="T70" fmla="*/ 524 w 934"/>
                <a:gd name="T71" fmla="*/ 215 h 898"/>
                <a:gd name="T72" fmla="*/ 574 w 934"/>
                <a:gd name="T73" fmla="*/ 210 h 898"/>
                <a:gd name="T74" fmla="*/ 595 w 934"/>
                <a:gd name="T75" fmla="*/ 0 h 898"/>
                <a:gd name="T76" fmla="*/ 424 w 934"/>
                <a:gd name="T77" fmla="*/ 71 h 898"/>
                <a:gd name="T78" fmla="*/ 352 w 934"/>
                <a:gd name="T79" fmla="*/ 71 h 898"/>
                <a:gd name="T80" fmla="*/ 179 w 934"/>
                <a:gd name="T81" fmla="*/ 0 h 898"/>
                <a:gd name="T82" fmla="*/ 118 w 934"/>
                <a:gd name="T83" fmla="*/ 71 h 898"/>
                <a:gd name="T84" fmla="*/ 16 w 934"/>
                <a:gd name="T85" fmla="*/ 131 h 898"/>
                <a:gd name="T86" fmla="*/ 0 w 934"/>
                <a:gd name="T87" fmla="*/ 775 h 898"/>
                <a:gd name="T88" fmla="*/ 61 w 934"/>
                <a:gd name="T89" fmla="*/ 881 h 898"/>
                <a:gd name="T90" fmla="*/ 815 w 934"/>
                <a:gd name="T91" fmla="*/ 897 h 898"/>
                <a:gd name="T92" fmla="*/ 933 w 934"/>
                <a:gd name="T93" fmla="*/ 775 h 898"/>
                <a:gd name="T94" fmla="*/ 933 w 934"/>
                <a:gd name="T95" fmla="*/ 189 h 898"/>
                <a:gd name="T96" fmla="*/ 815 w 934"/>
                <a:gd name="T97" fmla="*/ 71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4" h="898">
                  <a:moveTo>
                    <a:pt x="366" y="473"/>
                  </a:moveTo>
                  <a:cubicBezTo>
                    <a:pt x="366" y="454"/>
                    <a:pt x="366" y="435"/>
                    <a:pt x="366" y="417"/>
                  </a:cubicBezTo>
                  <a:cubicBezTo>
                    <a:pt x="337" y="417"/>
                    <a:pt x="308" y="417"/>
                    <a:pt x="280" y="417"/>
                  </a:cubicBezTo>
                  <a:lnTo>
                    <a:pt x="280" y="417"/>
                  </a:lnTo>
                  <a:cubicBezTo>
                    <a:pt x="272" y="417"/>
                    <a:pt x="264" y="415"/>
                    <a:pt x="258" y="411"/>
                  </a:cubicBezTo>
                  <a:cubicBezTo>
                    <a:pt x="251" y="407"/>
                    <a:pt x="247" y="402"/>
                    <a:pt x="243" y="395"/>
                  </a:cubicBezTo>
                  <a:cubicBezTo>
                    <a:pt x="239" y="388"/>
                    <a:pt x="237" y="381"/>
                    <a:pt x="237" y="373"/>
                  </a:cubicBezTo>
                  <a:cubicBezTo>
                    <a:pt x="237" y="363"/>
                    <a:pt x="237" y="354"/>
                    <a:pt x="237" y="345"/>
                  </a:cubicBezTo>
                  <a:cubicBezTo>
                    <a:pt x="292" y="345"/>
                    <a:pt x="347" y="345"/>
                    <a:pt x="402" y="345"/>
                  </a:cubicBezTo>
                  <a:lnTo>
                    <a:pt x="402" y="345"/>
                  </a:lnTo>
                  <a:lnTo>
                    <a:pt x="402" y="345"/>
                  </a:lnTo>
                  <a:cubicBezTo>
                    <a:pt x="409" y="345"/>
                    <a:pt x="414" y="346"/>
                    <a:pt x="420" y="350"/>
                  </a:cubicBezTo>
                  <a:cubicBezTo>
                    <a:pt x="425" y="353"/>
                    <a:pt x="429" y="357"/>
                    <a:pt x="433" y="363"/>
                  </a:cubicBezTo>
                  <a:cubicBezTo>
                    <a:pt x="436" y="368"/>
                    <a:pt x="438" y="374"/>
                    <a:pt x="438" y="381"/>
                  </a:cubicBezTo>
                  <a:lnTo>
                    <a:pt x="438" y="381"/>
                  </a:lnTo>
                  <a:cubicBezTo>
                    <a:pt x="438" y="424"/>
                    <a:pt x="438" y="466"/>
                    <a:pt x="438" y="509"/>
                  </a:cubicBezTo>
                  <a:lnTo>
                    <a:pt x="438" y="509"/>
                  </a:lnTo>
                  <a:cubicBezTo>
                    <a:pt x="438" y="516"/>
                    <a:pt x="436" y="521"/>
                    <a:pt x="433" y="527"/>
                  </a:cubicBezTo>
                  <a:cubicBezTo>
                    <a:pt x="429" y="533"/>
                    <a:pt x="425" y="537"/>
                    <a:pt x="420" y="540"/>
                  </a:cubicBezTo>
                  <a:cubicBezTo>
                    <a:pt x="414" y="544"/>
                    <a:pt x="409" y="545"/>
                    <a:pt x="402" y="545"/>
                  </a:cubicBezTo>
                  <a:cubicBezTo>
                    <a:pt x="366" y="545"/>
                    <a:pt x="330" y="545"/>
                    <a:pt x="294" y="545"/>
                  </a:cubicBezTo>
                  <a:cubicBezTo>
                    <a:pt x="294" y="565"/>
                    <a:pt x="294" y="584"/>
                    <a:pt x="294" y="603"/>
                  </a:cubicBezTo>
                  <a:cubicBezTo>
                    <a:pt x="342" y="603"/>
                    <a:pt x="390" y="603"/>
                    <a:pt x="438" y="603"/>
                  </a:cubicBezTo>
                  <a:cubicBezTo>
                    <a:pt x="438" y="627"/>
                    <a:pt x="438" y="651"/>
                    <a:pt x="438" y="674"/>
                  </a:cubicBezTo>
                  <a:cubicBezTo>
                    <a:pt x="378" y="674"/>
                    <a:pt x="318" y="674"/>
                    <a:pt x="258" y="674"/>
                  </a:cubicBezTo>
                  <a:lnTo>
                    <a:pt x="258" y="674"/>
                  </a:lnTo>
                  <a:cubicBezTo>
                    <a:pt x="252" y="674"/>
                    <a:pt x="246" y="674"/>
                    <a:pt x="241" y="670"/>
                  </a:cubicBezTo>
                  <a:cubicBezTo>
                    <a:pt x="235" y="667"/>
                    <a:pt x="230" y="662"/>
                    <a:pt x="227" y="656"/>
                  </a:cubicBezTo>
                  <a:cubicBezTo>
                    <a:pt x="223" y="651"/>
                    <a:pt x="223" y="645"/>
                    <a:pt x="223" y="639"/>
                  </a:cubicBezTo>
                  <a:cubicBezTo>
                    <a:pt x="223" y="596"/>
                    <a:pt x="223" y="553"/>
                    <a:pt x="223" y="509"/>
                  </a:cubicBezTo>
                  <a:lnTo>
                    <a:pt x="223" y="509"/>
                  </a:lnTo>
                  <a:cubicBezTo>
                    <a:pt x="223" y="502"/>
                    <a:pt x="223" y="497"/>
                    <a:pt x="227" y="491"/>
                  </a:cubicBezTo>
                  <a:cubicBezTo>
                    <a:pt x="230" y="485"/>
                    <a:pt x="235" y="481"/>
                    <a:pt x="241" y="478"/>
                  </a:cubicBezTo>
                  <a:cubicBezTo>
                    <a:pt x="246" y="475"/>
                    <a:pt x="252" y="473"/>
                    <a:pt x="258" y="473"/>
                  </a:cubicBezTo>
                  <a:cubicBezTo>
                    <a:pt x="294" y="473"/>
                    <a:pt x="330" y="473"/>
                    <a:pt x="366" y="473"/>
                  </a:cubicBezTo>
                  <a:close/>
                  <a:moveTo>
                    <a:pt x="495" y="417"/>
                  </a:moveTo>
                  <a:cubicBezTo>
                    <a:pt x="538" y="417"/>
                    <a:pt x="581" y="417"/>
                    <a:pt x="624" y="417"/>
                  </a:cubicBezTo>
                  <a:cubicBezTo>
                    <a:pt x="624" y="435"/>
                    <a:pt x="624" y="454"/>
                    <a:pt x="624" y="473"/>
                  </a:cubicBezTo>
                  <a:cubicBezTo>
                    <a:pt x="581" y="473"/>
                    <a:pt x="538" y="473"/>
                    <a:pt x="495" y="473"/>
                  </a:cubicBezTo>
                  <a:cubicBezTo>
                    <a:pt x="495" y="497"/>
                    <a:pt x="495" y="521"/>
                    <a:pt x="495" y="545"/>
                  </a:cubicBezTo>
                  <a:cubicBezTo>
                    <a:pt x="538" y="545"/>
                    <a:pt x="581" y="545"/>
                    <a:pt x="624" y="545"/>
                  </a:cubicBezTo>
                  <a:cubicBezTo>
                    <a:pt x="624" y="565"/>
                    <a:pt x="624" y="584"/>
                    <a:pt x="624" y="603"/>
                  </a:cubicBezTo>
                  <a:cubicBezTo>
                    <a:pt x="596" y="603"/>
                    <a:pt x="567" y="603"/>
                    <a:pt x="538" y="603"/>
                  </a:cubicBezTo>
                  <a:lnTo>
                    <a:pt x="538" y="603"/>
                  </a:lnTo>
                  <a:cubicBezTo>
                    <a:pt x="530" y="603"/>
                    <a:pt x="523" y="604"/>
                    <a:pt x="516" y="608"/>
                  </a:cubicBezTo>
                  <a:cubicBezTo>
                    <a:pt x="509" y="612"/>
                    <a:pt x="505" y="617"/>
                    <a:pt x="501" y="624"/>
                  </a:cubicBezTo>
                  <a:cubicBezTo>
                    <a:pt x="497" y="631"/>
                    <a:pt x="495" y="638"/>
                    <a:pt x="495" y="646"/>
                  </a:cubicBezTo>
                  <a:cubicBezTo>
                    <a:pt x="495" y="656"/>
                    <a:pt x="495" y="665"/>
                    <a:pt x="495" y="674"/>
                  </a:cubicBezTo>
                  <a:cubicBezTo>
                    <a:pt x="550" y="674"/>
                    <a:pt x="605" y="674"/>
                    <a:pt x="659" y="674"/>
                  </a:cubicBezTo>
                  <a:lnTo>
                    <a:pt x="659" y="674"/>
                  </a:lnTo>
                  <a:cubicBezTo>
                    <a:pt x="666" y="674"/>
                    <a:pt x="672" y="674"/>
                    <a:pt x="677" y="670"/>
                  </a:cubicBezTo>
                  <a:cubicBezTo>
                    <a:pt x="683" y="667"/>
                    <a:pt x="687" y="662"/>
                    <a:pt x="690" y="656"/>
                  </a:cubicBezTo>
                  <a:cubicBezTo>
                    <a:pt x="694" y="651"/>
                    <a:pt x="695" y="645"/>
                    <a:pt x="695" y="639"/>
                  </a:cubicBezTo>
                  <a:cubicBezTo>
                    <a:pt x="695" y="553"/>
                    <a:pt x="695" y="467"/>
                    <a:pt x="695" y="381"/>
                  </a:cubicBezTo>
                  <a:lnTo>
                    <a:pt x="695" y="381"/>
                  </a:lnTo>
                  <a:lnTo>
                    <a:pt x="695" y="381"/>
                  </a:lnTo>
                  <a:cubicBezTo>
                    <a:pt x="695" y="374"/>
                    <a:pt x="694" y="368"/>
                    <a:pt x="690" y="363"/>
                  </a:cubicBezTo>
                  <a:cubicBezTo>
                    <a:pt x="687" y="357"/>
                    <a:pt x="683" y="353"/>
                    <a:pt x="677" y="350"/>
                  </a:cubicBezTo>
                  <a:cubicBezTo>
                    <a:pt x="672" y="346"/>
                    <a:pt x="666" y="345"/>
                    <a:pt x="659" y="345"/>
                  </a:cubicBezTo>
                  <a:cubicBezTo>
                    <a:pt x="605" y="345"/>
                    <a:pt x="550" y="345"/>
                    <a:pt x="495" y="345"/>
                  </a:cubicBezTo>
                  <a:cubicBezTo>
                    <a:pt x="495" y="369"/>
                    <a:pt x="495" y="393"/>
                    <a:pt x="495" y="417"/>
                  </a:cubicBezTo>
                  <a:close/>
                  <a:moveTo>
                    <a:pt x="815" y="71"/>
                  </a:moveTo>
                  <a:cubicBezTo>
                    <a:pt x="795" y="71"/>
                    <a:pt x="775" y="71"/>
                    <a:pt x="754" y="71"/>
                  </a:cubicBezTo>
                  <a:cubicBezTo>
                    <a:pt x="754" y="80"/>
                    <a:pt x="754" y="90"/>
                    <a:pt x="754" y="100"/>
                  </a:cubicBezTo>
                  <a:lnTo>
                    <a:pt x="754" y="100"/>
                  </a:lnTo>
                  <a:cubicBezTo>
                    <a:pt x="754" y="108"/>
                    <a:pt x="755" y="115"/>
                    <a:pt x="759" y="122"/>
                  </a:cubicBezTo>
                  <a:cubicBezTo>
                    <a:pt x="763" y="129"/>
                    <a:pt x="768" y="134"/>
                    <a:pt x="775" y="138"/>
                  </a:cubicBezTo>
                  <a:cubicBezTo>
                    <a:pt x="782" y="142"/>
                    <a:pt x="789" y="143"/>
                    <a:pt x="797" y="143"/>
                  </a:cubicBezTo>
                  <a:cubicBezTo>
                    <a:pt x="803" y="143"/>
                    <a:pt x="809" y="143"/>
                    <a:pt x="815" y="143"/>
                  </a:cubicBezTo>
                  <a:lnTo>
                    <a:pt x="815" y="143"/>
                  </a:lnTo>
                  <a:lnTo>
                    <a:pt x="815" y="143"/>
                  </a:lnTo>
                  <a:cubicBezTo>
                    <a:pt x="823" y="143"/>
                    <a:pt x="831" y="145"/>
                    <a:pt x="838" y="150"/>
                  </a:cubicBezTo>
                  <a:cubicBezTo>
                    <a:pt x="846" y="154"/>
                    <a:pt x="851" y="159"/>
                    <a:pt x="855" y="167"/>
                  </a:cubicBezTo>
                  <a:cubicBezTo>
                    <a:pt x="859" y="174"/>
                    <a:pt x="861" y="181"/>
                    <a:pt x="861" y="189"/>
                  </a:cubicBezTo>
                  <a:cubicBezTo>
                    <a:pt x="861" y="384"/>
                    <a:pt x="861" y="580"/>
                    <a:pt x="861" y="775"/>
                  </a:cubicBezTo>
                  <a:lnTo>
                    <a:pt x="861" y="775"/>
                  </a:lnTo>
                  <a:cubicBezTo>
                    <a:pt x="861" y="784"/>
                    <a:pt x="860" y="792"/>
                    <a:pt x="855" y="800"/>
                  </a:cubicBezTo>
                  <a:cubicBezTo>
                    <a:pt x="851" y="809"/>
                    <a:pt x="844" y="814"/>
                    <a:pt x="836" y="819"/>
                  </a:cubicBezTo>
                  <a:cubicBezTo>
                    <a:pt x="829" y="823"/>
                    <a:pt x="823" y="825"/>
                    <a:pt x="815" y="825"/>
                  </a:cubicBezTo>
                  <a:cubicBezTo>
                    <a:pt x="583" y="825"/>
                    <a:pt x="350" y="825"/>
                    <a:pt x="118" y="825"/>
                  </a:cubicBezTo>
                  <a:lnTo>
                    <a:pt x="118" y="825"/>
                  </a:lnTo>
                  <a:cubicBezTo>
                    <a:pt x="110" y="825"/>
                    <a:pt x="104" y="823"/>
                    <a:pt x="97" y="819"/>
                  </a:cubicBezTo>
                  <a:cubicBezTo>
                    <a:pt x="89" y="814"/>
                    <a:pt x="82" y="809"/>
                    <a:pt x="78" y="800"/>
                  </a:cubicBezTo>
                  <a:cubicBezTo>
                    <a:pt x="73" y="792"/>
                    <a:pt x="72" y="784"/>
                    <a:pt x="72" y="775"/>
                  </a:cubicBezTo>
                  <a:cubicBezTo>
                    <a:pt x="72" y="580"/>
                    <a:pt x="72" y="384"/>
                    <a:pt x="72" y="189"/>
                  </a:cubicBezTo>
                  <a:lnTo>
                    <a:pt x="72" y="189"/>
                  </a:lnTo>
                  <a:cubicBezTo>
                    <a:pt x="72" y="181"/>
                    <a:pt x="74" y="174"/>
                    <a:pt x="78" y="167"/>
                  </a:cubicBezTo>
                  <a:cubicBezTo>
                    <a:pt x="82" y="159"/>
                    <a:pt x="87" y="154"/>
                    <a:pt x="95" y="150"/>
                  </a:cubicBezTo>
                  <a:cubicBezTo>
                    <a:pt x="102" y="145"/>
                    <a:pt x="110" y="143"/>
                    <a:pt x="118" y="143"/>
                  </a:cubicBezTo>
                  <a:lnTo>
                    <a:pt x="118" y="143"/>
                  </a:lnTo>
                  <a:cubicBezTo>
                    <a:pt x="138" y="143"/>
                    <a:pt x="158" y="143"/>
                    <a:pt x="179" y="143"/>
                  </a:cubicBezTo>
                  <a:cubicBezTo>
                    <a:pt x="179" y="167"/>
                    <a:pt x="179" y="191"/>
                    <a:pt x="179" y="215"/>
                  </a:cubicBezTo>
                  <a:cubicBezTo>
                    <a:pt x="188" y="215"/>
                    <a:pt x="198" y="215"/>
                    <a:pt x="208" y="215"/>
                  </a:cubicBezTo>
                  <a:lnTo>
                    <a:pt x="208" y="215"/>
                  </a:lnTo>
                  <a:cubicBezTo>
                    <a:pt x="216" y="215"/>
                    <a:pt x="223" y="213"/>
                    <a:pt x="230" y="210"/>
                  </a:cubicBezTo>
                  <a:cubicBezTo>
                    <a:pt x="237" y="206"/>
                    <a:pt x="242" y="201"/>
                    <a:pt x="246" y="194"/>
                  </a:cubicBezTo>
                  <a:cubicBezTo>
                    <a:pt x="249" y="187"/>
                    <a:pt x="251" y="180"/>
                    <a:pt x="251" y="172"/>
                  </a:cubicBezTo>
                  <a:cubicBezTo>
                    <a:pt x="251" y="162"/>
                    <a:pt x="251" y="152"/>
                    <a:pt x="251" y="143"/>
                  </a:cubicBezTo>
                  <a:cubicBezTo>
                    <a:pt x="284" y="143"/>
                    <a:pt x="318" y="143"/>
                    <a:pt x="352" y="143"/>
                  </a:cubicBezTo>
                  <a:cubicBezTo>
                    <a:pt x="352" y="167"/>
                    <a:pt x="352" y="191"/>
                    <a:pt x="352" y="215"/>
                  </a:cubicBezTo>
                  <a:cubicBezTo>
                    <a:pt x="361" y="215"/>
                    <a:pt x="371" y="215"/>
                    <a:pt x="381" y="215"/>
                  </a:cubicBezTo>
                  <a:lnTo>
                    <a:pt x="381" y="215"/>
                  </a:lnTo>
                  <a:cubicBezTo>
                    <a:pt x="389" y="215"/>
                    <a:pt x="395" y="213"/>
                    <a:pt x="402" y="210"/>
                  </a:cubicBezTo>
                  <a:cubicBezTo>
                    <a:pt x="409" y="206"/>
                    <a:pt x="414" y="201"/>
                    <a:pt x="418" y="194"/>
                  </a:cubicBezTo>
                  <a:cubicBezTo>
                    <a:pt x="422" y="187"/>
                    <a:pt x="424" y="180"/>
                    <a:pt x="424" y="172"/>
                  </a:cubicBezTo>
                  <a:cubicBezTo>
                    <a:pt x="424" y="162"/>
                    <a:pt x="424" y="152"/>
                    <a:pt x="424" y="143"/>
                  </a:cubicBezTo>
                  <a:cubicBezTo>
                    <a:pt x="457" y="143"/>
                    <a:pt x="491" y="143"/>
                    <a:pt x="524" y="143"/>
                  </a:cubicBezTo>
                  <a:cubicBezTo>
                    <a:pt x="524" y="167"/>
                    <a:pt x="524" y="191"/>
                    <a:pt x="524" y="215"/>
                  </a:cubicBezTo>
                  <a:cubicBezTo>
                    <a:pt x="534" y="215"/>
                    <a:pt x="543" y="215"/>
                    <a:pt x="552" y="215"/>
                  </a:cubicBezTo>
                  <a:lnTo>
                    <a:pt x="552" y="215"/>
                  </a:lnTo>
                  <a:cubicBezTo>
                    <a:pt x="560" y="215"/>
                    <a:pt x="567" y="213"/>
                    <a:pt x="574" y="210"/>
                  </a:cubicBezTo>
                  <a:cubicBezTo>
                    <a:pt x="581" y="206"/>
                    <a:pt x="586" y="201"/>
                    <a:pt x="590" y="194"/>
                  </a:cubicBezTo>
                  <a:cubicBezTo>
                    <a:pt x="594" y="187"/>
                    <a:pt x="595" y="180"/>
                    <a:pt x="595" y="172"/>
                  </a:cubicBezTo>
                  <a:cubicBezTo>
                    <a:pt x="595" y="114"/>
                    <a:pt x="595" y="57"/>
                    <a:pt x="595" y="0"/>
                  </a:cubicBezTo>
                  <a:cubicBezTo>
                    <a:pt x="572" y="0"/>
                    <a:pt x="548" y="0"/>
                    <a:pt x="524" y="0"/>
                  </a:cubicBezTo>
                  <a:cubicBezTo>
                    <a:pt x="524" y="23"/>
                    <a:pt x="524" y="47"/>
                    <a:pt x="524" y="71"/>
                  </a:cubicBezTo>
                  <a:cubicBezTo>
                    <a:pt x="491" y="71"/>
                    <a:pt x="457" y="71"/>
                    <a:pt x="424" y="71"/>
                  </a:cubicBezTo>
                  <a:cubicBezTo>
                    <a:pt x="424" y="47"/>
                    <a:pt x="424" y="23"/>
                    <a:pt x="424" y="0"/>
                  </a:cubicBezTo>
                  <a:cubicBezTo>
                    <a:pt x="400" y="0"/>
                    <a:pt x="376" y="0"/>
                    <a:pt x="352" y="0"/>
                  </a:cubicBezTo>
                  <a:cubicBezTo>
                    <a:pt x="352" y="23"/>
                    <a:pt x="352" y="47"/>
                    <a:pt x="352" y="71"/>
                  </a:cubicBezTo>
                  <a:cubicBezTo>
                    <a:pt x="318" y="71"/>
                    <a:pt x="284" y="71"/>
                    <a:pt x="251" y="71"/>
                  </a:cubicBezTo>
                  <a:cubicBezTo>
                    <a:pt x="251" y="47"/>
                    <a:pt x="251" y="23"/>
                    <a:pt x="251" y="0"/>
                  </a:cubicBezTo>
                  <a:cubicBezTo>
                    <a:pt x="227" y="0"/>
                    <a:pt x="203" y="0"/>
                    <a:pt x="179" y="0"/>
                  </a:cubicBezTo>
                  <a:cubicBezTo>
                    <a:pt x="179" y="23"/>
                    <a:pt x="179" y="47"/>
                    <a:pt x="179" y="71"/>
                  </a:cubicBezTo>
                  <a:cubicBezTo>
                    <a:pt x="158" y="71"/>
                    <a:pt x="138" y="71"/>
                    <a:pt x="118" y="71"/>
                  </a:cubicBezTo>
                  <a:lnTo>
                    <a:pt x="118" y="71"/>
                  </a:lnTo>
                  <a:lnTo>
                    <a:pt x="118" y="71"/>
                  </a:lnTo>
                  <a:cubicBezTo>
                    <a:pt x="96" y="71"/>
                    <a:pt x="78" y="76"/>
                    <a:pt x="59" y="87"/>
                  </a:cubicBezTo>
                  <a:cubicBezTo>
                    <a:pt x="40" y="98"/>
                    <a:pt x="26" y="112"/>
                    <a:pt x="16" y="131"/>
                  </a:cubicBezTo>
                  <a:cubicBezTo>
                    <a:pt x="5" y="149"/>
                    <a:pt x="0" y="168"/>
                    <a:pt x="0" y="189"/>
                  </a:cubicBezTo>
                  <a:cubicBezTo>
                    <a:pt x="0" y="384"/>
                    <a:pt x="0" y="580"/>
                    <a:pt x="0" y="775"/>
                  </a:cubicBezTo>
                  <a:lnTo>
                    <a:pt x="0" y="775"/>
                  </a:lnTo>
                  <a:lnTo>
                    <a:pt x="0" y="775"/>
                  </a:lnTo>
                  <a:cubicBezTo>
                    <a:pt x="0" y="798"/>
                    <a:pt x="5" y="817"/>
                    <a:pt x="16" y="836"/>
                  </a:cubicBezTo>
                  <a:cubicBezTo>
                    <a:pt x="27" y="856"/>
                    <a:pt x="41" y="870"/>
                    <a:pt x="61" y="881"/>
                  </a:cubicBezTo>
                  <a:cubicBezTo>
                    <a:pt x="79" y="892"/>
                    <a:pt x="97" y="897"/>
                    <a:pt x="118" y="897"/>
                  </a:cubicBezTo>
                  <a:cubicBezTo>
                    <a:pt x="350" y="897"/>
                    <a:pt x="583" y="897"/>
                    <a:pt x="815" y="897"/>
                  </a:cubicBezTo>
                  <a:lnTo>
                    <a:pt x="815" y="897"/>
                  </a:lnTo>
                  <a:cubicBezTo>
                    <a:pt x="836" y="897"/>
                    <a:pt x="854" y="892"/>
                    <a:pt x="872" y="881"/>
                  </a:cubicBezTo>
                  <a:cubicBezTo>
                    <a:pt x="892" y="870"/>
                    <a:pt x="906" y="856"/>
                    <a:pt x="917" y="836"/>
                  </a:cubicBezTo>
                  <a:cubicBezTo>
                    <a:pt x="928" y="817"/>
                    <a:pt x="933" y="798"/>
                    <a:pt x="933" y="775"/>
                  </a:cubicBezTo>
                  <a:lnTo>
                    <a:pt x="933" y="775"/>
                  </a:lnTo>
                  <a:cubicBezTo>
                    <a:pt x="933" y="580"/>
                    <a:pt x="933" y="384"/>
                    <a:pt x="933" y="189"/>
                  </a:cubicBezTo>
                  <a:lnTo>
                    <a:pt x="933" y="189"/>
                  </a:lnTo>
                  <a:cubicBezTo>
                    <a:pt x="933" y="168"/>
                    <a:pt x="928" y="149"/>
                    <a:pt x="917" y="131"/>
                  </a:cubicBezTo>
                  <a:cubicBezTo>
                    <a:pt x="907" y="112"/>
                    <a:pt x="893" y="98"/>
                    <a:pt x="874" y="87"/>
                  </a:cubicBezTo>
                  <a:cubicBezTo>
                    <a:pt x="855" y="76"/>
                    <a:pt x="837" y="71"/>
                    <a:pt x="815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48" name="Group 52">
            <a:extLst>
              <a:ext uri="{FF2B5EF4-FFF2-40B4-BE49-F238E27FC236}">
                <a16:creationId xmlns:a16="http://schemas.microsoft.com/office/drawing/2014/main" id="{6E813AED-0AA8-8745-90BF-4FE38897F9DD}"/>
              </a:ext>
            </a:extLst>
          </p:cNvPr>
          <p:cNvGrpSpPr>
            <a:grpSpLocks/>
          </p:cNvGrpSpPr>
          <p:nvPr/>
        </p:nvGrpSpPr>
        <p:grpSpPr bwMode="auto">
          <a:xfrm>
            <a:off x="5069106" y="1308702"/>
            <a:ext cx="561600" cy="561600"/>
            <a:chOff x="2292" y="1755"/>
            <a:chExt cx="390" cy="390"/>
          </a:xfrm>
        </p:grpSpPr>
        <p:sp>
          <p:nvSpPr>
            <p:cNvPr id="4149" name="Freeform 53">
              <a:extLst>
                <a:ext uri="{FF2B5EF4-FFF2-40B4-BE49-F238E27FC236}">
                  <a16:creationId xmlns:a16="http://schemas.microsoft.com/office/drawing/2014/main" id="{02BA7181-65EB-5D42-908C-790AA9A7B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1755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50" name="Freeform 54">
              <a:extLst>
                <a:ext uri="{FF2B5EF4-FFF2-40B4-BE49-F238E27FC236}">
                  <a16:creationId xmlns:a16="http://schemas.microsoft.com/office/drawing/2014/main" id="{23492FE0-6D41-B04D-A81B-A27DE9DF8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1844"/>
              <a:ext cx="211" cy="211"/>
            </a:xfrm>
            <a:custGeom>
              <a:avLst/>
              <a:gdLst>
                <a:gd name="T0" fmla="*/ 519 w 933"/>
                <a:gd name="T1" fmla="*/ 630 h 934"/>
                <a:gd name="T2" fmla="*/ 375 w 933"/>
                <a:gd name="T3" fmla="*/ 570 h 934"/>
                <a:gd name="T4" fmla="*/ 331 w 933"/>
                <a:gd name="T5" fmla="*/ 516 h 934"/>
                <a:gd name="T6" fmla="*/ 347 w 933"/>
                <a:gd name="T7" fmla="*/ 468 h 934"/>
                <a:gd name="T8" fmla="*/ 396 w 933"/>
                <a:gd name="T9" fmla="*/ 485 h 934"/>
                <a:gd name="T10" fmla="*/ 426 w 933"/>
                <a:gd name="T11" fmla="*/ 519 h 934"/>
                <a:gd name="T12" fmla="*/ 518 w 933"/>
                <a:gd name="T13" fmla="*/ 558 h 934"/>
                <a:gd name="T14" fmla="*/ 518 w 933"/>
                <a:gd name="T15" fmla="*/ 558 h 934"/>
                <a:gd name="T16" fmla="*/ 612 w 933"/>
                <a:gd name="T17" fmla="*/ 519 h 934"/>
                <a:gd name="T18" fmla="*/ 843 w 933"/>
                <a:gd name="T19" fmla="*/ 283 h 934"/>
                <a:gd name="T20" fmla="*/ 823 w 933"/>
                <a:gd name="T21" fmla="*/ 123 h 934"/>
                <a:gd name="T22" fmla="*/ 784 w 933"/>
                <a:gd name="T23" fmla="*/ 89 h 934"/>
                <a:gd name="T24" fmla="*/ 718 w 933"/>
                <a:gd name="T25" fmla="*/ 72 h 934"/>
                <a:gd name="T26" fmla="*/ 651 w 933"/>
                <a:gd name="T27" fmla="*/ 89 h 934"/>
                <a:gd name="T28" fmla="*/ 495 w 933"/>
                <a:gd name="T29" fmla="*/ 240 h 934"/>
                <a:gd name="T30" fmla="*/ 444 w 933"/>
                <a:gd name="T31" fmla="*/ 246 h 934"/>
                <a:gd name="T32" fmla="*/ 573 w 933"/>
                <a:gd name="T33" fmla="*/ 59 h 934"/>
                <a:gd name="T34" fmla="*/ 716 w 933"/>
                <a:gd name="T35" fmla="*/ 0 h 934"/>
                <a:gd name="T36" fmla="*/ 717 w 933"/>
                <a:gd name="T37" fmla="*/ 0 h 934"/>
                <a:gd name="T38" fmla="*/ 860 w 933"/>
                <a:gd name="T39" fmla="*/ 59 h 934"/>
                <a:gd name="T40" fmla="*/ 905 w 933"/>
                <a:gd name="T41" fmla="*/ 114 h 934"/>
                <a:gd name="T42" fmla="*/ 873 w 933"/>
                <a:gd name="T43" fmla="*/ 361 h 934"/>
                <a:gd name="T44" fmla="*/ 621 w 933"/>
                <a:gd name="T45" fmla="*/ 603 h 934"/>
                <a:gd name="T46" fmla="*/ 360 w 933"/>
                <a:gd name="T47" fmla="*/ 874 h 934"/>
                <a:gd name="T48" fmla="*/ 499 w 933"/>
                <a:gd name="T49" fmla="*/ 694 h 934"/>
                <a:gd name="T50" fmla="*/ 448 w 933"/>
                <a:gd name="T51" fmla="*/ 687 h 934"/>
                <a:gd name="T52" fmla="*/ 309 w 933"/>
                <a:gd name="T53" fmla="*/ 823 h 934"/>
                <a:gd name="T54" fmla="*/ 216 w 933"/>
                <a:gd name="T55" fmla="*/ 862 h 934"/>
                <a:gd name="T56" fmla="*/ 215 w 933"/>
                <a:gd name="T57" fmla="*/ 862 h 934"/>
                <a:gd name="T58" fmla="*/ 110 w 933"/>
                <a:gd name="T59" fmla="*/ 811 h 934"/>
                <a:gd name="T60" fmla="*/ 72 w 933"/>
                <a:gd name="T61" fmla="*/ 718 h 934"/>
                <a:gd name="T62" fmla="*/ 321 w 933"/>
                <a:gd name="T63" fmla="*/ 414 h 934"/>
                <a:gd name="T64" fmla="*/ 414 w 933"/>
                <a:gd name="T65" fmla="*/ 375 h 934"/>
                <a:gd name="T66" fmla="*/ 414 w 933"/>
                <a:gd name="T67" fmla="*/ 375 h 934"/>
                <a:gd name="T68" fmla="*/ 507 w 933"/>
                <a:gd name="T69" fmla="*/ 414 h 934"/>
                <a:gd name="T70" fmla="*/ 537 w 933"/>
                <a:gd name="T71" fmla="*/ 448 h 934"/>
                <a:gd name="T72" fmla="*/ 573 w 933"/>
                <a:gd name="T73" fmla="*/ 467 h 934"/>
                <a:gd name="T74" fmla="*/ 619 w 933"/>
                <a:gd name="T75" fmla="*/ 454 h 934"/>
                <a:gd name="T76" fmla="*/ 558 w 933"/>
                <a:gd name="T77" fmla="*/ 363 h 934"/>
                <a:gd name="T78" fmla="*/ 415 w 933"/>
                <a:gd name="T79" fmla="*/ 303 h 934"/>
                <a:gd name="T80" fmla="*/ 414 w 933"/>
                <a:gd name="T81" fmla="*/ 303 h 934"/>
                <a:gd name="T82" fmla="*/ 271 w 933"/>
                <a:gd name="T83" fmla="*/ 363 h 934"/>
                <a:gd name="T84" fmla="*/ 27 w 933"/>
                <a:gd name="T85" fmla="*/ 615 h 934"/>
                <a:gd name="T86" fmla="*/ 59 w 933"/>
                <a:gd name="T87" fmla="*/ 862 h 934"/>
                <a:gd name="T88" fmla="*/ 114 w 933"/>
                <a:gd name="T89" fmla="*/ 906 h 934"/>
                <a:gd name="T90" fmla="*/ 215 w 933"/>
                <a:gd name="T91" fmla="*/ 933 h 934"/>
                <a:gd name="T92" fmla="*/ 318 w 933"/>
                <a:gd name="T93" fmla="*/ 906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3" h="934">
                  <a:moveTo>
                    <a:pt x="519" y="630"/>
                  </a:moveTo>
                  <a:lnTo>
                    <a:pt x="519" y="630"/>
                  </a:lnTo>
                  <a:lnTo>
                    <a:pt x="519" y="630"/>
                  </a:lnTo>
                  <a:cubicBezTo>
                    <a:pt x="518" y="630"/>
                    <a:pt x="519" y="630"/>
                    <a:pt x="518" y="630"/>
                  </a:cubicBezTo>
                  <a:cubicBezTo>
                    <a:pt x="480" y="630"/>
                    <a:pt x="450" y="621"/>
                    <a:pt x="417" y="602"/>
                  </a:cubicBezTo>
                  <a:cubicBezTo>
                    <a:pt x="401" y="593"/>
                    <a:pt x="388" y="583"/>
                    <a:pt x="375" y="570"/>
                  </a:cubicBezTo>
                  <a:cubicBezTo>
                    <a:pt x="371" y="566"/>
                    <a:pt x="367" y="562"/>
                    <a:pt x="363" y="558"/>
                  </a:cubicBezTo>
                  <a:lnTo>
                    <a:pt x="363" y="558"/>
                  </a:lnTo>
                  <a:cubicBezTo>
                    <a:pt x="350" y="545"/>
                    <a:pt x="339" y="533"/>
                    <a:pt x="331" y="516"/>
                  </a:cubicBezTo>
                  <a:cubicBezTo>
                    <a:pt x="323" y="504"/>
                    <a:pt x="319" y="492"/>
                    <a:pt x="314" y="479"/>
                  </a:cubicBezTo>
                  <a:cubicBezTo>
                    <a:pt x="325" y="476"/>
                    <a:pt x="336" y="472"/>
                    <a:pt x="347" y="468"/>
                  </a:cubicBezTo>
                  <a:lnTo>
                    <a:pt x="347" y="468"/>
                  </a:lnTo>
                  <a:cubicBezTo>
                    <a:pt x="351" y="467"/>
                    <a:pt x="356" y="466"/>
                    <a:pt x="361" y="466"/>
                  </a:cubicBezTo>
                  <a:cubicBezTo>
                    <a:pt x="368" y="466"/>
                    <a:pt x="375" y="467"/>
                    <a:pt x="382" y="471"/>
                  </a:cubicBezTo>
                  <a:cubicBezTo>
                    <a:pt x="388" y="475"/>
                    <a:pt x="392" y="479"/>
                    <a:pt x="396" y="485"/>
                  </a:cubicBezTo>
                  <a:lnTo>
                    <a:pt x="396" y="485"/>
                  </a:lnTo>
                  <a:cubicBezTo>
                    <a:pt x="401" y="493"/>
                    <a:pt x="407" y="500"/>
                    <a:pt x="414" y="507"/>
                  </a:cubicBezTo>
                  <a:cubicBezTo>
                    <a:pt x="418" y="511"/>
                    <a:pt x="422" y="515"/>
                    <a:pt x="426" y="519"/>
                  </a:cubicBezTo>
                  <a:lnTo>
                    <a:pt x="426" y="519"/>
                  </a:lnTo>
                  <a:cubicBezTo>
                    <a:pt x="434" y="528"/>
                    <a:pt x="442" y="535"/>
                    <a:pt x="453" y="540"/>
                  </a:cubicBezTo>
                  <a:cubicBezTo>
                    <a:pt x="473" y="553"/>
                    <a:pt x="494" y="558"/>
                    <a:pt x="518" y="558"/>
                  </a:cubicBezTo>
                  <a:lnTo>
                    <a:pt x="518" y="558"/>
                  </a:lnTo>
                  <a:lnTo>
                    <a:pt x="518" y="558"/>
                  </a:lnTo>
                  <a:lnTo>
                    <a:pt x="518" y="558"/>
                  </a:lnTo>
                  <a:cubicBezTo>
                    <a:pt x="519" y="558"/>
                    <a:pt x="519" y="558"/>
                    <a:pt x="519" y="558"/>
                  </a:cubicBezTo>
                  <a:cubicBezTo>
                    <a:pt x="543" y="558"/>
                    <a:pt x="565" y="553"/>
                    <a:pt x="585" y="540"/>
                  </a:cubicBezTo>
                  <a:cubicBezTo>
                    <a:pt x="596" y="535"/>
                    <a:pt x="604" y="528"/>
                    <a:pt x="612" y="519"/>
                  </a:cubicBezTo>
                  <a:cubicBezTo>
                    <a:pt x="683" y="450"/>
                    <a:pt x="753" y="380"/>
                    <a:pt x="823" y="310"/>
                  </a:cubicBezTo>
                  <a:lnTo>
                    <a:pt x="823" y="310"/>
                  </a:lnTo>
                  <a:cubicBezTo>
                    <a:pt x="831" y="301"/>
                    <a:pt x="837" y="293"/>
                    <a:pt x="843" y="283"/>
                  </a:cubicBezTo>
                  <a:cubicBezTo>
                    <a:pt x="856" y="262"/>
                    <a:pt x="861" y="240"/>
                    <a:pt x="861" y="216"/>
                  </a:cubicBezTo>
                  <a:cubicBezTo>
                    <a:pt x="861" y="191"/>
                    <a:pt x="856" y="171"/>
                    <a:pt x="843" y="150"/>
                  </a:cubicBezTo>
                  <a:cubicBezTo>
                    <a:pt x="837" y="140"/>
                    <a:pt x="831" y="131"/>
                    <a:pt x="823" y="123"/>
                  </a:cubicBezTo>
                  <a:cubicBezTo>
                    <a:pt x="819" y="118"/>
                    <a:pt x="815" y="114"/>
                    <a:pt x="811" y="110"/>
                  </a:cubicBezTo>
                  <a:lnTo>
                    <a:pt x="811" y="110"/>
                  </a:lnTo>
                  <a:cubicBezTo>
                    <a:pt x="803" y="102"/>
                    <a:pt x="794" y="95"/>
                    <a:pt x="784" y="89"/>
                  </a:cubicBezTo>
                  <a:cubicBezTo>
                    <a:pt x="763" y="77"/>
                    <a:pt x="742" y="72"/>
                    <a:pt x="718" y="72"/>
                  </a:cubicBezTo>
                  <a:lnTo>
                    <a:pt x="718" y="72"/>
                  </a:lnTo>
                  <a:lnTo>
                    <a:pt x="718" y="72"/>
                  </a:lnTo>
                  <a:lnTo>
                    <a:pt x="718" y="72"/>
                  </a:lnTo>
                  <a:cubicBezTo>
                    <a:pt x="717" y="72"/>
                    <a:pt x="718" y="72"/>
                    <a:pt x="717" y="72"/>
                  </a:cubicBezTo>
                  <a:cubicBezTo>
                    <a:pt x="693" y="72"/>
                    <a:pt x="672" y="77"/>
                    <a:pt x="651" y="89"/>
                  </a:cubicBezTo>
                  <a:cubicBezTo>
                    <a:pt x="641" y="95"/>
                    <a:pt x="633" y="102"/>
                    <a:pt x="624" y="110"/>
                  </a:cubicBezTo>
                  <a:cubicBezTo>
                    <a:pt x="581" y="153"/>
                    <a:pt x="538" y="196"/>
                    <a:pt x="495" y="240"/>
                  </a:cubicBezTo>
                  <a:lnTo>
                    <a:pt x="495" y="240"/>
                  </a:lnTo>
                  <a:cubicBezTo>
                    <a:pt x="492" y="242"/>
                    <a:pt x="490" y="244"/>
                    <a:pt x="486" y="246"/>
                  </a:cubicBezTo>
                  <a:cubicBezTo>
                    <a:pt x="480" y="250"/>
                    <a:pt x="472" y="252"/>
                    <a:pt x="465" y="252"/>
                  </a:cubicBezTo>
                  <a:cubicBezTo>
                    <a:pt x="457" y="252"/>
                    <a:pt x="451" y="249"/>
                    <a:pt x="444" y="246"/>
                  </a:cubicBezTo>
                  <a:cubicBezTo>
                    <a:pt x="440" y="243"/>
                    <a:pt x="438" y="242"/>
                    <a:pt x="435" y="240"/>
                  </a:cubicBezTo>
                  <a:cubicBezTo>
                    <a:pt x="428" y="233"/>
                    <a:pt x="421" y="226"/>
                    <a:pt x="414" y="219"/>
                  </a:cubicBezTo>
                  <a:cubicBezTo>
                    <a:pt x="467" y="165"/>
                    <a:pt x="520" y="112"/>
                    <a:pt x="573" y="59"/>
                  </a:cubicBezTo>
                  <a:lnTo>
                    <a:pt x="573" y="59"/>
                  </a:lnTo>
                  <a:cubicBezTo>
                    <a:pt x="586" y="46"/>
                    <a:pt x="600" y="36"/>
                    <a:pt x="615" y="27"/>
                  </a:cubicBezTo>
                  <a:cubicBezTo>
                    <a:pt x="648" y="8"/>
                    <a:pt x="679" y="0"/>
                    <a:pt x="716" y="0"/>
                  </a:cubicBezTo>
                  <a:cubicBezTo>
                    <a:pt x="717" y="0"/>
                    <a:pt x="717" y="0"/>
                    <a:pt x="717" y="0"/>
                  </a:cubicBezTo>
                  <a:lnTo>
                    <a:pt x="717" y="0"/>
                  </a:lnTo>
                  <a:lnTo>
                    <a:pt x="717" y="0"/>
                  </a:lnTo>
                  <a:lnTo>
                    <a:pt x="717" y="0"/>
                  </a:lnTo>
                  <a:cubicBezTo>
                    <a:pt x="754" y="0"/>
                    <a:pt x="786" y="8"/>
                    <a:pt x="818" y="27"/>
                  </a:cubicBezTo>
                  <a:cubicBezTo>
                    <a:pt x="834" y="36"/>
                    <a:pt x="847" y="46"/>
                    <a:pt x="860" y="59"/>
                  </a:cubicBezTo>
                  <a:cubicBezTo>
                    <a:pt x="865" y="63"/>
                    <a:pt x="869" y="67"/>
                    <a:pt x="873" y="72"/>
                  </a:cubicBezTo>
                  <a:lnTo>
                    <a:pt x="873" y="72"/>
                  </a:lnTo>
                  <a:cubicBezTo>
                    <a:pt x="886" y="85"/>
                    <a:pt x="896" y="98"/>
                    <a:pt x="905" y="114"/>
                  </a:cubicBezTo>
                  <a:cubicBezTo>
                    <a:pt x="924" y="146"/>
                    <a:pt x="932" y="178"/>
                    <a:pt x="932" y="216"/>
                  </a:cubicBezTo>
                  <a:cubicBezTo>
                    <a:pt x="932" y="254"/>
                    <a:pt x="924" y="285"/>
                    <a:pt x="905" y="318"/>
                  </a:cubicBezTo>
                  <a:cubicBezTo>
                    <a:pt x="896" y="334"/>
                    <a:pt x="886" y="347"/>
                    <a:pt x="873" y="361"/>
                  </a:cubicBezTo>
                  <a:cubicBezTo>
                    <a:pt x="803" y="431"/>
                    <a:pt x="733" y="500"/>
                    <a:pt x="663" y="570"/>
                  </a:cubicBezTo>
                  <a:lnTo>
                    <a:pt x="663" y="570"/>
                  </a:lnTo>
                  <a:cubicBezTo>
                    <a:pt x="650" y="583"/>
                    <a:pt x="638" y="594"/>
                    <a:pt x="621" y="603"/>
                  </a:cubicBezTo>
                  <a:cubicBezTo>
                    <a:pt x="589" y="622"/>
                    <a:pt x="557" y="630"/>
                    <a:pt x="520" y="630"/>
                  </a:cubicBezTo>
                  <a:cubicBezTo>
                    <a:pt x="519" y="630"/>
                    <a:pt x="520" y="630"/>
                    <a:pt x="519" y="630"/>
                  </a:cubicBezTo>
                  <a:close/>
                  <a:moveTo>
                    <a:pt x="360" y="874"/>
                  </a:moveTo>
                  <a:cubicBezTo>
                    <a:pt x="413" y="821"/>
                    <a:pt x="466" y="768"/>
                    <a:pt x="519" y="714"/>
                  </a:cubicBezTo>
                  <a:cubicBezTo>
                    <a:pt x="513" y="708"/>
                    <a:pt x="506" y="701"/>
                    <a:pt x="499" y="694"/>
                  </a:cubicBezTo>
                  <a:lnTo>
                    <a:pt x="499" y="694"/>
                  </a:lnTo>
                  <a:cubicBezTo>
                    <a:pt x="496" y="691"/>
                    <a:pt x="494" y="689"/>
                    <a:pt x="490" y="687"/>
                  </a:cubicBezTo>
                  <a:cubicBezTo>
                    <a:pt x="484" y="683"/>
                    <a:pt x="476" y="681"/>
                    <a:pt x="468" y="681"/>
                  </a:cubicBezTo>
                  <a:cubicBezTo>
                    <a:pt x="461" y="681"/>
                    <a:pt x="454" y="684"/>
                    <a:pt x="448" y="687"/>
                  </a:cubicBezTo>
                  <a:cubicBezTo>
                    <a:pt x="444" y="690"/>
                    <a:pt x="441" y="691"/>
                    <a:pt x="439" y="694"/>
                  </a:cubicBezTo>
                  <a:cubicBezTo>
                    <a:pt x="395" y="737"/>
                    <a:pt x="352" y="780"/>
                    <a:pt x="309" y="823"/>
                  </a:cubicBezTo>
                  <a:lnTo>
                    <a:pt x="309" y="823"/>
                  </a:lnTo>
                  <a:cubicBezTo>
                    <a:pt x="301" y="832"/>
                    <a:pt x="292" y="838"/>
                    <a:pt x="282" y="844"/>
                  </a:cubicBezTo>
                  <a:cubicBezTo>
                    <a:pt x="261" y="856"/>
                    <a:pt x="240" y="862"/>
                    <a:pt x="216" y="862"/>
                  </a:cubicBezTo>
                  <a:lnTo>
                    <a:pt x="216" y="862"/>
                  </a:lnTo>
                  <a:lnTo>
                    <a:pt x="216" y="862"/>
                  </a:lnTo>
                  <a:lnTo>
                    <a:pt x="216" y="862"/>
                  </a:lnTo>
                  <a:cubicBezTo>
                    <a:pt x="215" y="862"/>
                    <a:pt x="215" y="862"/>
                    <a:pt x="215" y="862"/>
                  </a:cubicBezTo>
                  <a:cubicBezTo>
                    <a:pt x="191" y="862"/>
                    <a:pt x="170" y="856"/>
                    <a:pt x="149" y="844"/>
                  </a:cubicBezTo>
                  <a:cubicBezTo>
                    <a:pt x="139" y="838"/>
                    <a:pt x="131" y="831"/>
                    <a:pt x="122" y="823"/>
                  </a:cubicBezTo>
                  <a:cubicBezTo>
                    <a:pt x="118" y="819"/>
                    <a:pt x="114" y="815"/>
                    <a:pt x="110" y="811"/>
                  </a:cubicBezTo>
                  <a:lnTo>
                    <a:pt x="110" y="811"/>
                  </a:lnTo>
                  <a:cubicBezTo>
                    <a:pt x="102" y="803"/>
                    <a:pt x="95" y="794"/>
                    <a:pt x="89" y="784"/>
                  </a:cubicBezTo>
                  <a:cubicBezTo>
                    <a:pt x="77" y="763"/>
                    <a:pt x="72" y="743"/>
                    <a:pt x="72" y="718"/>
                  </a:cubicBezTo>
                  <a:cubicBezTo>
                    <a:pt x="72" y="694"/>
                    <a:pt x="77" y="672"/>
                    <a:pt x="89" y="651"/>
                  </a:cubicBezTo>
                  <a:cubicBezTo>
                    <a:pt x="95" y="641"/>
                    <a:pt x="102" y="633"/>
                    <a:pt x="110" y="624"/>
                  </a:cubicBezTo>
                  <a:cubicBezTo>
                    <a:pt x="180" y="554"/>
                    <a:pt x="250" y="484"/>
                    <a:pt x="321" y="414"/>
                  </a:cubicBezTo>
                  <a:lnTo>
                    <a:pt x="321" y="414"/>
                  </a:lnTo>
                  <a:cubicBezTo>
                    <a:pt x="329" y="405"/>
                    <a:pt x="337" y="398"/>
                    <a:pt x="348" y="393"/>
                  </a:cubicBezTo>
                  <a:cubicBezTo>
                    <a:pt x="368" y="380"/>
                    <a:pt x="390" y="375"/>
                    <a:pt x="414" y="375"/>
                  </a:cubicBezTo>
                  <a:lnTo>
                    <a:pt x="414" y="375"/>
                  </a:lnTo>
                  <a:lnTo>
                    <a:pt x="414" y="375"/>
                  </a:lnTo>
                  <a:lnTo>
                    <a:pt x="414" y="375"/>
                  </a:lnTo>
                  <a:cubicBezTo>
                    <a:pt x="415" y="375"/>
                    <a:pt x="414" y="375"/>
                    <a:pt x="415" y="375"/>
                  </a:cubicBezTo>
                  <a:cubicBezTo>
                    <a:pt x="439" y="375"/>
                    <a:pt x="460" y="380"/>
                    <a:pt x="480" y="393"/>
                  </a:cubicBezTo>
                  <a:cubicBezTo>
                    <a:pt x="491" y="398"/>
                    <a:pt x="498" y="405"/>
                    <a:pt x="507" y="414"/>
                  </a:cubicBezTo>
                  <a:cubicBezTo>
                    <a:pt x="511" y="418"/>
                    <a:pt x="515" y="422"/>
                    <a:pt x="519" y="426"/>
                  </a:cubicBezTo>
                  <a:lnTo>
                    <a:pt x="519" y="426"/>
                  </a:lnTo>
                  <a:cubicBezTo>
                    <a:pt x="526" y="433"/>
                    <a:pt x="531" y="440"/>
                    <a:pt x="537" y="448"/>
                  </a:cubicBezTo>
                  <a:lnTo>
                    <a:pt x="537" y="448"/>
                  </a:lnTo>
                  <a:cubicBezTo>
                    <a:pt x="541" y="454"/>
                    <a:pt x="545" y="458"/>
                    <a:pt x="551" y="462"/>
                  </a:cubicBezTo>
                  <a:cubicBezTo>
                    <a:pt x="558" y="466"/>
                    <a:pt x="565" y="467"/>
                    <a:pt x="573" y="467"/>
                  </a:cubicBezTo>
                  <a:cubicBezTo>
                    <a:pt x="578" y="467"/>
                    <a:pt x="582" y="467"/>
                    <a:pt x="586" y="465"/>
                  </a:cubicBezTo>
                  <a:cubicBezTo>
                    <a:pt x="597" y="461"/>
                    <a:pt x="608" y="457"/>
                    <a:pt x="619" y="454"/>
                  </a:cubicBezTo>
                  <a:lnTo>
                    <a:pt x="619" y="454"/>
                  </a:lnTo>
                  <a:cubicBezTo>
                    <a:pt x="614" y="441"/>
                    <a:pt x="610" y="429"/>
                    <a:pt x="602" y="417"/>
                  </a:cubicBezTo>
                  <a:cubicBezTo>
                    <a:pt x="594" y="400"/>
                    <a:pt x="583" y="388"/>
                    <a:pt x="570" y="375"/>
                  </a:cubicBezTo>
                  <a:cubicBezTo>
                    <a:pt x="566" y="371"/>
                    <a:pt x="562" y="367"/>
                    <a:pt x="558" y="363"/>
                  </a:cubicBezTo>
                  <a:lnTo>
                    <a:pt x="558" y="363"/>
                  </a:lnTo>
                  <a:cubicBezTo>
                    <a:pt x="545" y="350"/>
                    <a:pt x="532" y="340"/>
                    <a:pt x="515" y="331"/>
                  </a:cubicBezTo>
                  <a:cubicBezTo>
                    <a:pt x="483" y="312"/>
                    <a:pt x="452" y="303"/>
                    <a:pt x="415" y="303"/>
                  </a:cubicBezTo>
                  <a:cubicBezTo>
                    <a:pt x="414" y="303"/>
                    <a:pt x="415" y="303"/>
                    <a:pt x="414" y="303"/>
                  </a:cubicBezTo>
                  <a:lnTo>
                    <a:pt x="414" y="303"/>
                  </a:lnTo>
                  <a:lnTo>
                    <a:pt x="414" y="303"/>
                  </a:lnTo>
                  <a:lnTo>
                    <a:pt x="414" y="303"/>
                  </a:lnTo>
                  <a:cubicBezTo>
                    <a:pt x="377" y="303"/>
                    <a:pt x="344" y="311"/>
                    <a:pt x="313" y="330"/>
                  </a:cubicBezTo>
                  <a:cubicBezTo>
                    <a:pt x="296" y="339"/>
                    <a:pt x="284" y="350"/>
                    <a:pt x="271" y="363"/>
                  </a:cubicBezTo>
                  <a:cubicBezTo>
                    <a:pt x="200" y="433"/>
                    <a:pt x="129" y="502"/>
                    <a:pt x="59" y="572"/>
                  </a:cubicBezTo>
                  <a:lnTo>
                    <a:pt x="59" y="572"/>
                  </a:lnTo>
                  <a:cubicBezTo>
                    <a:pt x="46" y="586"/>
                    <a:pt x="36" y="599"/>
                    <a:pt x="27" y="615"/>
                  </a:cubicBezTo>
                  <a:cubicBezTo>
                    <a:pt x="8" y="648"/>
                    <a:pt x="0" y="679"/>
                    <a:pt x="0" y="717"/>
                  </a:cubicBezTo>
                  <a:cubicBezTo>
                    <a:pt x="0" y="755"/>
                    <a:pt x="8" y="787"/>
                    <a:pt x="27" y="819"/>
                  </a:cubicBezTo>
                  <a:cubicBezTo>
                    <a:pt x="36" y="836"/>
                    <a:pt x="46" y="848"/>
                    <a:pt x="59" y="862"/>
                  </a:cubicBezTo>
                  <a:cubicBezTo>
                    <a:pt x="63" y="866"/>
                    <a:pt x="67" y="870"/>
                    <a:pt x="71" y="874"/>
                  </a:cubicBezTo>
                  <a:lnTo>
                    <a:pt x="71" y="874"/>
                  </a:lnTo>
                  <a:cubicBezTo>
                    <a:pt x="85" y="887"/>
                    <a:pt x="97" y="897"/>
                    <a:pt x="114" y="906"/>
                  </a:cubicBezTo>
                  <a:cubicBezTo>
                    <a:pt x="146" y="925"/>
                    <a:pt x="178" y="933"/>
                    <a:pt x="215" y="933"/>
                  </a:cubicBezTo>
                  <a:lnTo>
                    <a:pt x="215" y="933"/>
                  </a:lnTo>
                  <a:lnTo>
                    <a:pt x="215" y="933"/>
                  </a:lnTo>
                  <a:lnTo>
                    <a:pt x="215" y="933"/>
                  </a:lnTo>
                  <a:cubicBezTo>
                    <a:pt x="216" y="933"/>
                    <a:pt x="216" y="933"/>
                    <a:pt x="217" y="933"/>
                  </a:cubicBezTo>
                  <a:cubicBezTo>
                    <a:pt x="254" y="933"/>
                    <a:pt x="285" y="925"/>
                    <a:pt x="318" y="906"/>
                  </a:cubicBezTo>
                  <a:cubicBezTo>
                    <a:pt x="333" y="897"/>
                    <a:pt x="347" y="887"/>
                    <a:pt x="360" y="8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54" name="Group 58">
            <a:extLst>
              <a:ext uri="{FF2B5EF4-FFF2-40B4-BE49-F238E27FC236}">
                <a16:creationId xmlns:a16="http://schemas.microsoft.com/office/drawing/2014/main" id="{F1B7D6A9-C50A-B548-969D-FE12507506BB}"/>
              </a:ext>
            </a:extLst>
          </p:cNvPr>
          <p:cNvGrpSpPr>
            <a:grpSpLocks/>
          </p:cNvGrpSpPr>
          <p:nvPr/>
        </p:nvGrpSpPr>
        <p:grpSpPr bwMode="auto">
          <a:xfrm>
            <a:off x="277912" y="1227463"/>
            <a:ext cx="561600" cy="561600"/>
            <a:chOff x="1240" y="1755"/>
            <a:chExt cx="390" cy="390"/>
          </a:xfrm>
        </p:grpSpPr>
        <p:sp>
          <p:nvSpPr>
            <p:cNvPr id="4155" name="Freeform 59">
              <a:extLst>
                <a:ext uri="{FF2B5EF4-FFF2-40B4-BE49-F238E27FC236}">
                  <a16:creationId xmlns:a16="http://schemas.microsoft.com/office/drawing/2014/main" id="{74EE40F5-2984-844F-8E1D-C518F3D46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1755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56" name="Freeform 60">
              <a:extLst>
                <a:ext uri="{FF2B5EF4-FFF2-40B4-BE49-F238E27FC236}">
                  <a16:creationId xmlns:a16="http://schemas.microsoft.com/office/drawing/2014/main" id="{B326CDBF-FE99-254F-A045-5DE04BDF2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1844"/>
              <a:ext cx="203" cy="199"/>
            </a:xfrm>
            <a:custGeom>
              <a:avLst/>
              <a:gdLst>
                <a:gd name="T0" fmla="*/ 897 w 898"/>
                <a:gd name="T1" fmla="*/ 846 h 880"/>
                <a:gd name="T2" fmla="*/ 877 w 898"/>
                <a:gd name="T3" fmla="*/ 867 h 880"/>
                <a:gd name="T4" fmla="*/ 877 w 898"/>
                <a:gd name="T5" fmla="*/ 867 h 880"/>
                <a:gd name="T6" fmla="*/ 868 w 898"/>
                <a:gd name="T7" fmla="*/ 874 h 880"/>
                <a:gd name="T8" fmla="*/ 847 w 898"/>
                <a:gd name="T9" fmla="*/ 879 h 880"/>
                <a:gd name="T10" fmla="*/ 825 w 898"/>
                <a:gd name="T11" fmla="*/ 874 h 880"/>
                <a:gd name="T12" fmla="*/ 816 w 898"/>
                <a:gd name="T13" fmla="*/ 867 h 880"/>
                <a:gd name="T14" fmla="*/ 538 w 898"/>
                <a:gd name="T15" fmla="*/ 588 h 880"/>
                <a:gd name="T16" fmla="*/ 588 w 898"/>
                <a:gd name="T17" fmla="*/ 531 h 880"/>
                <a:gd name="T18" fmla="*/ 588 w 898"/>
                <a:gd name="T19" fmla="*/ 531 h 880"/>
                <a:gd name="T20" fmla="*/ 588 w 898"/>
                <a:gd name="T21" fmla="*/ 531 h 880"/>
                <a:gd name="T22" fmla="*/ 609 w 898"/>
                <a:gd name="T23" fmla="*/ 499 h 880"/>
                <a:gd name="T24" fmla="*/ 646 w 898"/>
                <a:gd name="T25" fmla="*/ 364 h 880"/>
                <a:gd name="T26" fmla="*/ 646 w 898"/>
                <a:gd name="T27" fmla="*/ 354 h 880"/>
                <a:gd name="T28" fmla="*/ 646 w 898"/>
                <a:gd name="T29" fmla="*/ 354 h 880"/>
                <a:gd name="T30" fmla="*/ 607 w 898"/>
                <a:gd name="T31" fmla="*/ 215 h 880"/>
                <a:gd name="T32" fmla="*/ 502 w 898"/>
                <a:gd name="T33" fmla="*/ 110 h 880"/>
                <a:gd name="T34" fmla="*/ 359 w 898"/>
                <a:gd name="T35" fmla="*/ 72 h 880"/>
                <a:gd name="T36" fmla="*/ 215 w 898"/>
                <a:gd name="T37" fmla="*/ 110 h 880"/>
                <a:gd name="T38" fmla="*/ 110 w 898"/>
                <a:gd name="T39" fmla="*/ 215 h 880"/>
                <a:gd name="T40" fmla="*/ 72 w 898"/>
                <a:gd name="T41" fmla="*/ 359 h 880"/>
                <a:gd name="T42" fmla="*/ 110 w 898"/>
                <a:gd name="T43" fmla="*/ 502 h 880"/>
                <a:gd name="T44" fmla="*/ 215 w 898"/>
                <a:gd name="T45" fmla="*/ 607 h 880"/>
                <a:gd name="T46" fmla="*/ 322 w 898"/>
                <a:gd name="T47" fmla="*/ 643 h 880"/>
                <a:gd name="T48" fmla="*/ 322 w 898"/>
                <a:gd name="T49" fmla="*/ 643 h 880"/>
                <a:gd name="T50" fmla="*/ 338 w 898"/>
                <a:gd name="T51" fmla="*/ 649 h 880"/>
                <a:gd name="T52" fmla="*/ 353 w 898"/>
                <a:gd name="T53" fmla="*/ 665 h 880"/>
                <a:gd name="T54" fmla="*/ 359 w 898"/>
                <a:gd name="T55" fmla="*/ 686 h 880"/>
                <a:gd name="T56" fmla="*/ 359 w 898"/>
                <a:gd name="T57" fmla="*/ 687 h 880"/>
                <a:gd name="T58" fmla="*/ 359 w 898"/>
                <a:gd name="T59" fmla="*/ 718 h 880"/>
                <a:gd name="T60" fmla="*/ 359 w 898"/>
                <a:gd name="T61" fmla="*/ 718 h 880"/>
                <a:gd name="T62" fmla="*/ 179 w 898"/>
                <a:gd name="T63" fmla="*/ 670 h 880"/>
                <a:gd name="T64" fmla="*/ 48 w 898"/>
                <a:gd name="T65" fmla="*/ 538 h 880"/>
                <a:gd name="T66" fmla="*/ 0 w 898"/>
                <a:gd name="T67" fmla="*/ 360 h 880"/>
                <a:gd name="T68" fmla="*/ 48 w 898"/>
                <a:gd name="T69" fmla="*/ 180 h 880"/>
                <a:gd name="T70" fmla="*/ 179 w 898"/>
                <a:gd name="T71" fmla="*/ 48 h 880"/>
                <a:gd name="T72" fmla="*/ 359 w 898"/>
                <a:gd name="T73" fmla="*/ 0 h 880"/>
                <a:gd name="T74" fmla="*/ 538 w 898"/>
                <a:gd name="T75" fmla="*/ 48 h 880"/>
                <a:gd name="T76" fmla="*/ 670 w 898"/>
                <a:gd name="T77" fmla="*/ 180 h 880"/>
                <a:gd name="T78" fmla="*/ 718 w 898"/>
                <a:gd name="T79" fmla="*/ 360 h 880"/>
                <a:gd name="T80" fmla="*/ 670 w 898"/>
                <a:gd name="T81" fmla="*/ 538 h 880"/>
                <a:gd name="T82" fmla="*/ 637 w 898"/>
                <a:gd name="T83" fmla="*/ 586 h 880"/>
                <a:gd name="T84" fmla="*/ 897 w 898"/>
                <a:gd name="T85" fmla="*/ 846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8" h="880">
                  <a:moveTo>
                    <a:pt x="897" y="846"/>
                  </a:moveTo>
                  <a:cubicBezTo>
                    <a:pt x="891" y="853"/>
                    <a:pt x="884" y="860"/>
                    <a:pt x="877" y="867"/>
                  </a:cubicBezTo>
                  <a:lnTo>
                    <a:pt x="877" y="867"/>
                  </a:lnTo>
                  <a:cubicBezTo>
                    <a:pt x="874" y="869"/>
                    <a:pt x="872" y="872"/>
                    <a:pt x="868" y="874"/>
                  </a:cubicBezTo>
                  <a:cubicBezTo>
                    <a:pt x="861" y="878"/>
                    <a:pt x="855" y="879"/>
                    <a:pt x="847" y="879"/>
                  </a:cubicBezTo>
                  <a:cubicBezTo>
                    <a:pt x="839" y="879"/>
                    <a:pt x="832" y="878"/>
                    <a:pt x="825" y="874"/>
                  </a:cubicBezTo>
                  <a:cubicBezTo>
                    <a:pt x="822" y="872"/>
                    <a:pt x="819" y="869"/>
                    <a:pt x="816" y="867"/>
                  </a:cubicBezTo>
                  <a:cubicBezTo>
                    <a:pt x="724" y="774"/>
                    <a:pt x="631" y="681"/>
                    <a:pt x="538" y="588"/>
                  </a:cubicBezTo>
                  <a:cubicBezTo>
                    <a:pt x="555" y="569"/>
                    <a:pt x="572" y="550"/>
                    <a:pt x="588" y="531"/>
                  </a:cubicBezTo>
                  <a:lnTo>
                    <a:pt x="588" y="531"/>
                  </a:lnTo>
                  <a:lnTo>
                    <a:pt x="588" y="531"/>
                  </a:lnTo>
                  <a:cubicBezTo>
                    <a:pt x="596" y="520"/>
                    <a:pt x="603" y="511"/>
                    <a:pt x="609" y="499"/>
                  </a:cubicBezTo>
                  <a:cubicBezTo>
                    <a:pt x="634" y="456"/>
                    <a:pt x="646" y="414"/>
                    <a:pt x="646" y="364"/>
                  </a:cubicBezTo>
                  <a:cubicBezTo>
                    <a:pt x="646" y="360"/>
                    <a:pt x="646" y="357"/>
                    <a:pt x="646" y="354"/>
                  </a:cubicBezTo>
                  <a:lnTo>
                    <a:pt x="646" y="354"/>
                  </a:lnTo>
                  <a:cubicBezTo>
                    <a:pt x="645" y="303"/>
                    <a:pt x="633" y="260"/>
                    <a:pt x="607" y="215"/>
                  </a:cubicBezTo>
                  <a:cubicBezTo>
                    <a:pt x="581" y="170"/>
                    <a:pt x="548" y="136"/>
                    <a:pt x="502" y="110"/>
                  </a:cubicBezTo>
                  <a:cubicBezTo>
                    <a:pt x="457" y="83"/>
                    <a:pt x="412" y="72"/>
                    <a:pt x="359" y="72"/>
                  </a:cubicBezTo>
                  <a:cubicBezTo>
                    <a:pt x="306" y="72"/>
                    <a:pt x="260" y="83"/>
                    <a:pt x="215" y="110"/>
                  </a:cubicBezTo>
                  <a:cubicBezTo>
                    <a:pt x="169" y="136"/>
                    <a:pt x="136" y="169"/>
                    <a:pt x="110" y="215"/>
                  </a:cubicBezTo>
                  <a:cubicBezTo>
                    <a:pt x="83" y="260"/>
                    <a:pt x="72" y="306"/>
                    <a:pt x="72" y="359"/>
                  </a:cubicBezTo>
                  <a:cubicBezTo>
                    <a:pt x="72" y="412"/>
                    <a:pt x="83" y="457"/>
                    <a:pt x="110" y="502"/>
                  </a:cubicBezTo>
                  <a:cubicBezTo>
                    <a:pt x="136" y="548"/>
                    <a:pt x="170" y="582"/>
                    <a:pt x="215" y="607"/>
                  </a:cubicBezTo>
                  <a:cubicBezTo>
                    <a:pt x="250" y="628"/>
                    <a:pt x="283" y="638"/>
                    <a:pt x="322" y="643"/>
                  </a:cubicBezTo>
                  <a:lnTo>
                    <a:pt x="322" y="643"/>
                  </a:lnTo>
                  <a:cubicBezTo>
                    <a:pt x="328" y="644"/>
                    <a:pt x="333" y="646"/>
                    <a:pt x="338" y="649"/>
                  </a:cubicBezTo>
                  <a:cubicBezTo>
                    <a:pt x="344" y="653"/>
                    <a:pt x="349" y="659"/>
                    <a:pt x="353" y="665"/>
                  </a:cubicBezTo>
                  <a:cubicBezTo>
                    <a:pt x="357" y="672"/>
                    <a:pt x="359" y="678"/>
                    <a:pt x="359" y="686"/>
                  </a:cubicBezTo>
                  <a:cubicBezTo>
                    <a:pt x="359" y="687"/>
                    <a:pt x="359" y="686"/>
                    <a:pt x="359" y="687"/>
                  </a:cubicBezTo>
                  <a:cubicBezTo>
                    <a:pt x="359" y="698"/>
                    <a:pt x="359" y="708"/>
                    <a:pt x="359" y="718"/>
                  </a:cubicBezTo>
                  <a:lnTo>
                    <a:pt x="359" y="718"/>
                  </a:lnTo>
                  <a:cubicBezTo>
                    <a:pt x="293" y="718"/>
                    <a:pt x="237" y="704"/>
                    <a:pt x="179" y="670"/>
                  </a:cubicBezTo>
                  <a:cubicBezTo>
                    <a:pt x="122" y="638"/>
                    <a:pt x="81" y="596"/>
                    <a:pt x="48" y="538"/>
                  </a:cubicBezTo>
                  <a:cubicBezTo>
                    <a:pt x="15" y="481"/>
                    <a:pt x="0" y="426"/>
                    <a:pt x="0" y="360"/>
                  </a:cubicBezTo>
                  <a:cubicBezTo>
                    <a:pt x="0" y="294"/>
                    <a:pt x="15" y="237"/>
                    <a:pt x="48" y="180"/>
                  </a:cubicBezTo>
                  <a:cubicBezTo>
                    <a:pt x="81" y="123"/>
                    <a:pt x="121" y="81"/>
                    <a:pt x="179" y="48"/>
                  </a:cubicBezTo>
                  <a:cubicBezTo>
                    <a:pt x="236" y="15"/>
                    <a:pt x="293" y="0"/>
                    <a:pt x="359" y="0"/>
                  </a:cubicBezTo>
                  <a:cubicBezTo>
                    <a:pt x="425" y="0"/>
                    <a:pt x="481" y="15"/>
                    <a:pt x="538" y="48"/>
                  </a:cubicBezTo>
                  <a:cubicBezTo>
                    <a:pt x="595" y="81"/>
                    <a:pt x="637" y="123"/>
                    <a:pt x="670" y="180"/>
                  </a:cubicBezTo>
                  <a:cubicBezTo>
                    <a:pt x="704" y="237"/>
                    <a:pt x="718" y="294"/>
                    <a:pt x="718" y="360"/>
                  </a:cubicBezTo>
                  <a:cubicBezTo>
                    <a:pt x="718" y="426"/>
                    <a:pt x="704" y="482"/>
                    <a:pt x="670" y="538"/>
                  </a:cubicBezTo>
                  <a:cubicBezTo>
                    <a:pt x="660" y="557"/>
                    <a:pt x="649" y="570"/>
                    <a:pt x="637" y="586"/>
                  </a:cubicBezTo>
                  <a:cubicBezTo>
                    <a:pt x="724" y="673"/>
                    <a:pt x="811" y="760"/>
                    <a:pt x="897" y="8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63" name="Group 67">
            <a:extLst>
              <a:ext uri="{FF2B5EF4-FFF2-40B4-BE49-F238E27FC236}">
                <a16:creationId xmlns:a16="http://schemas.microsoft.com/office/drawing/2014/main" id="{3141DE40-F8EE-D04E-9EC0-52452B64EC9A}"/>
              </a:ext>
            </a:extLst>
          </p:cNvPr>
          <p:cNvGrpSpPr>
            <a:grpSpLocks/>
          </p:cNvGrpSpPr>
          <p:nvPr/>
        </p:nvGrpSpPr>
        <p:grpSpPr bwMode="auto">
          <a:xfrm>
            <a:off x="8233545" y="2117617"/>
            <a:ext cx="561600" cy="561600"/>
            <a:chOff x="5335" y="1210"/>
            <a:chExt cx="390" cy="390"/>
          </a:xfrm>
        </p:grpSpPr>
        <p:sp>
          <p:nvSpPr>
            <p:cNvPr id="4164" name="Freeform 68">
              <a:extLst>
                <a:ext uri="{FF2B5EF4-FFF2-40B4-BE49-F238E27FC236}">
                  <a16:creationId xmlns:a16="http://schemas.microsoft.com/office/drawing/2014/main" id="{F35F482A-1036-FD4B-97BA-64D9E9371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65" name="Freeform 69">
              <a:extLst>
                <a:ext uri="{FF2B5EF4-FFF2-40B4-BE49-F238E27FC236}">
                  <a16:creationId xmlns:a16="http://schemas.microsoft.com/office/drawing/2014/main" id="{1A223A52-904C-7446-B3F5-5C358D436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1302"/>
              <a:ext cx="198" cy="198"/>
            </a:xfrm>
            <a:custGeom>
              <a:avLst/>
              <a:gdLst>
                <a:gd name="T0" fmla="*/ 36 w 877"/>
                <a:gd name="T1" fmla="*/ 876 h 877"/>
                <a:gd name="T2" fmla="*/ 18 w 877"/>
                <a:gd name="T3" fmla="*/ 871 h 877"/>
                <a:gd name="T4" fmla="*/ 0 w 877"/>
                <a:gd name="T5" fmla="*/ 840 h 877"/>
                <a:gd name="T6" fmla="*/ 0 w 877"/>
                <a:gd name="T7" fmla="*/ 524 h 877"/>
                <a:gd name="T8" fmla="*/ 18 w 877"/>
                <a:gd name="T9" fmla="*/ 493 h 877"/>
                <a:gd name="T10" fmla="*/ 352 w 877"/>
                <a:gd name="T11" fmla="*/ 488 h 877"/>
                <a:gd name="T12" fmla="*/ 370 w 877"/>
                <a:gd name="T13" fmla="*/ 493 h 877"/>
                <a:gd name="T14" fmla="*/ 388 w 877"/>
                <a:gd name="T15" fmla="*/ 524 h 877"/>
                <a:gd name="T16" fmla="*/ 388 w 877"/>
                <a:gd name="T17" fmla="*/ 840 h 877"/>
                <a:gd name="T18" fmla="*/ 383 w 877"/>
                <a:gd name="T19" fmla="*/ 858 h 877"/>
                <a:gd name="T20" fmla="*/ 352 w 877"/>
                <a:gd name="T21" fmla="*/ 876 h 877"/>
                <a:gd name="T22" fmla="*/ 316 w 877"/>
                <a:gd name="T23" fmla="*/ 804 h 877"/>
                <a:gd name="T24" fmla="*/ 72 w 877"/>
                <a:gd name="T25" fmla="*/ 560 h 877"/>
                <a:gd name="T26" fmla="*/ 797 w 877"/>
                <a:gd name="T27" fmla="*/ 876 h 877"/>
                <a:gd name="T28" fmla="*/ 481 w 877"/>
                <a:gd name="T29" fmla="*/ 876 h 877"/>
                <a:gd name="T30" fmla="*/ 450 w 877"/>
                <a:gd name="T31" fmla="*/ 858 h 877"/>
                <a:gd name="T32" fmla="*/ 445 w 877"/>
                <a:gd name="T33" fmla="*/ 524 h 877"/>
                <a:gd name="T34" fmla="*/ 450 w 877"/>
                <a:gd name="T35" fmla="*/ 506 h 877"/>
                <a:gd name="T36" fmla="*/ 481 w 877"/>
                <a:gd name="T37" fmla="*/ 488 h 877"/>
                <a:gd name="T38" fmla="*/ 797 w 877"/>
                <a:gd name="T39" fmla="*/ 488 h 877"/>
                <a:gd name="T40" fmla="*/ 828 w 877"/>
                <a:gd name="T41" fmla="*/ 506 h 877"/>
                <a:gd name="T42" fmla="*/ 833 w 877"/>
                <a:gd name="T43" fmla="*/ 524 h 877"/>
                <a:gd name="T44" fmla="*/ 833 w 877"/>
                <a:gd name="T45" fmla="*/ 840 h 877"/>
                <a:gd name="T46" fmla="*/ 815 w 877"/>
                <a:gd name="T47" fmla="*/ 871 h 877"/>
                <a:gd name="T48" fmla="*/ 517 w 877"/>
                <a:gd name="T49" fmla="*/ 804 h 877"/>
                <a:gd name="T50" fmla="*/ 761 w 877"/>
                <a:gd name="T51" fmla="*/ 560 h 877"/>
                <a:gd name="T52" fmla="*/ 517 w 877"/>
                <a:gd name="T53" fmla="*/ 804 h 877"/>
                <a:gd name="T54" fmla="*/ 36 w 877"/>
                <a:gd name="T55" fmla="*/ 431 h 877"/>
                <a:gd name="T56" fmla="*/ 18 w 877"/>
                <a:gd name="T57" fmla="*/ 426 h 877"/>
                <a:gd name="T58" fmla="*/ 0 w 877"/>
                <a:gd name="T59" fmla="*/ 395 h 877"/>
                <a:gd name="T60" fmla="*/ 0 w 877"/>
                <a:gd name="T61" fmla="*/ 79 h 877"/>
                <a:gd name="T62" fmla="*/ 18 w 877"/>
                <a:gd name="T63" fmla="*/ 48 h 877"/>
                <a:gd name="T64" fmla="*/ 352 w 877"/>
                <a:gd name="T65" fmla="*/ 43 h 877"/>
                <a:gd name="T66" fmla="*/ 370 w 877"/>
                <a:gd name="T67" fmla="*/ 48 h 877"/>
                <a:gd name="T68" fmla="*/ 388 w 877"/>
                <a:gd name="T69" fmla="*/ 79 h 877"/>
                <a:gd name="T70" fmla="*/ 388 w 877"/>
                <a:gd name="T71" fmla="*/ 395 h 877"/>
                <a:gd name="T72" fmla="*/ 383 w 877"/>
                <a:gd name="T73" fmla="*/ 413 h 877"/>
                <a:gd name="T74" fmla="*/ 352 w 877"/>
                <a:gd name="T75" fmla="*/ 431 h 877"/>
                <a:gd name="T76" fmla="*/ 316 w 877"/>
                <a:gd name="T77" fmla="*/ 359 h 877"/>
                <a:gd name="T78" fmla="*/ 72 w 877"/>
                <a:gd name="T79" fmla="*/ 115 h 877"/>
                <a:gd name="T80" fmla="*/ 840 w 877"/>
                <a:gd name="T81" fmla="*/ 0 h 877"/>
                <a:gd name="T82" fmla="*/ 524 w 877"/>
                <a:gd name="T83" fmla="*/ 0 h 877"/>
                <a:gd name="T84" fmla="*/ 493 w 877"/>
                <a:gd name="T85" fmla="*/ 18 h 877"/>
                <a:gd name="T86" fmla="*/ 488 w 877"/>
                <a:gd name="T87" fmla="*/ 352 h 877"/>
                <a:gd name="T88" fmla="*/ 493 w 877"/>
                <a:gd name="T89" fmla="*/ 370 h 877"/>
                <a:gd name="T90" fmla="*/ 524 w 877"/>
                <a:gd name="T91" fmla="*/ 388 h 877"/>
                <a:gd name="T92" fmla="*/ 560 w 877"/>
                <a:gd name="T93" fmla="*/ 72 h 877"/>
                <a:gd name="T94" fmla="*/ 804 w 877"/>
                <a:gd name="T95" fmla="*/ 316 h 877"/>
                <a:gd name="T96" fmla="*/ 732 w 877"/>
                <a:gd name="T97" fmla="*/ 316 h 877"/>
                <a:gd name="T98" fmla="*/ 695 w 877"/>
                <a:gd name="T99" fmla="*/ 338 h 877"/>
                <a:gd name="T100" fmla="*/ 689 w 877"/>
                <a:gd name="T101" fmla="*/ 388 h 877"/>
                <a:gd name="T102" fmla="*/ 840 w 877"/>
                <a:gd name="T103" fmla="*/ 388 h 877"/>
                <a:gd name="T104" fmla="*/ 871 w 877"/>
                <a:gd name="T105" fmla="*/ 370 h 877"/>
                <a:gd name="T106" fmla="*/ 876 w 877"/>
                <a:gd name="T107" fmla="*/ 36 h 877"/>
                <a:gd name="T108" fmla="*/ 876 w 877"/>
                <a:gd name="T109" fmla="*/ 36 h 877"/>
                <a:gd name="T110" fmla="*/ 858 w 877"/>
                <a:gd name="T111" fmla="*/ 5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7" h="877">
                  <a:moveTo>
                    <a:pt x="352" y="876"/>
                  </a:moveTo>
                  <a:cubicBezTo>
                    <a:pt x="246" y="876"/>
                    <a:pt x="141" y="876"/>
                    <a:pt x="36" y="876"/>
                  </a:cubicBezTo>
                  <a:lnTo>
                    <a:pt x="36" y="876"/>
                  </a:lnTo>
                  <a:cubicBezTo>
                    <a:pt x="29" y="876"/>
                    <a:pt x="24" y="875"/>
                    <a:pt x="18" y="871"/>
                  </a:cubicBezTo>
                  <a:cubicBezTo>
                    <a:pt x="12" y="868"/>
                    <a:pt x="8" y="864"/>
                    <a:pt x="5" y="858"/>
                  </a:cubicBezTo>
                  <a:cubicBezTo>
                    <a:pt x="1" y="852"/>
                    <a:pt x="0" y="847"/>
                    <a:pt x="0" y="840"/>
                  </a:cubicBezTo>
                  <a:cubicBezTo>
                    <a:pt x="0" y="735"/>
                    <a:pt x="0" y="630"/>
                    <a:pt x="0" y="524"/>
                  </a:cubicBezTo>
                  <a:lnTo>
                    <a:pt x="0" y="524"/>
                  </a:lnTo>
                  <a:cubicBezTo>
                    <a:pt x="0" y="517"/>
                    <a:pt x="1" y="512"/>
                    <a:pt x="5" y="506"/>
                  </a:cubicBezTo>
                  <a:cubicBezTo>
                    <a:pt x="8" y="501"/>
                    <a:pt x="12" y="497"/>
                    <a:pt x="18" y="493"/>
                  </a:cubicBezTo>
                  <a:cubicBezTo>
                    <a:pt x="24" y="490"/>
                    <a:pt x="29" y="488"/>
                    <a:pt x="36" y="488"/>
                  </a:cubicBezTo>
                  <a:cubicBezTo>
                    <a:pt x="141" y="488"/>
                    <a:pt x="246" y="488"/>
                    <a:pt x="352" y="488"/>
                  </a:cubicBezTo>
                  <a:lnTo>
                    <a:pt x="352" y="488"/>
                  </a:lnTo>
                  <a:cubicBezTo>
                    <a:pt x="359" y="488"/>
                    <a:pt x="364" y="490"/>
                    <a:pt x="370" y="493"/>
                  </a:cubicBezTo>
                  <a:cubicBezTo>
                    <a:pt x="375" y="497"/>
                    <a:pt x="379" y="501"/>
                    <a:pt x="383" y="506"/>
                  </a:cubicBezTo>
                  <a:cubicBezTo>
                    <a:pt x="386" y="512"/>
                    <a:pt x="388" y="517"/>
                    <a:pt x="388" y="524"/>
                  </a:cubicBezTo>
                  <a:lnTo>
                    <a:pt x="388" y="524"/>
                  </a:lnTo>
                  <a:cubicBezTo>
                    <a:pt x="388" y="630"/>
                    <a:pt x="388" y="735"/>
                    <a:pt x="388" y="840"/>
                  </a:cubicBezTo>
                  <a:lnTo>
                    <a:pt x="388" y="840"/>
                  </a:lnTo>
                  <a:cubicBezTo>
                    <a:pt x="388" y="847"/>
                    <a:pt x="386" y="852"/>
                    <a:pt x="383" y="858"/>
                  </a:cubicBezTo>
                  <a:cubicBezTo>
                    <a:pt x="379" y="864"/>
                    <a:pt x="375" y="868"/>
                    <a:pt x="370" y="871"/>
                  </a:cubicBezTo>
                  <a:cubicBezTo>
                    <a:pt x="364" y="875"/>
                    <a:pt x="359" y="876"/>
                    <a:pt x="352" y="876"/>
                  </a:cubicBezTo>
                  <a:close/>
                  <a:moveTo>
                    <a:pt x="72" y="804"/>
                  </a:moveTo>
                  <a:cubicBezTo>
                    <a:pt x="153" y="804"/>
                    <a:pt x="234" y="804"/>
                    <a:pt x="316" y="804"/>
                  </a:cubicBezTo>
                  <a:cubicBezTo>
                    <a:pt x="316" y="723"/>
                    <a:pt x="316" y="642"/>
                    <a:pt x="316" y="560"/>
                  </a:cubicBezTo>
                  <a:cubicBezTo>
                    <a:pt x="234" y="560"/>
                    <a:pt x="153" y="560"/>
                    <a:pt x="72" y="560"/>
                  </a:cubicBezTo>
                  <a:cubicBezTo>
                    <a:pt x="72" y="642"/>
                    <a:pt x="72" y="723"/>
                    <a:pt x="72" y="804"/>
                  </a:cubicBezTo>
                  <a:close/>
                  <a:moveTo>
                    <a:pt x="797" y="876"/>
                  </a:moveTo>
                  <a:cubicBezTo>
                    <a:pt x="692" y="876"/>
                    <a:pt x="587" y="876"/>
                    <a:pt x="481" y="876"/>
                  </a:cubicBezTo>
                  <a:lnTo>
                    <a:pt x="481" y="876"/>
                  </a:lnTo>
                  <a:cubicBezTo>
                    <a:pt x="474" y="876"/>
                    <a:pt x="469" y="875"/>
                    <a:pt x="463" y="871"/>
                  </a:cubicBezTo>
                  <a:cubicBezTo>
                    <a:pt x="458" y="868"/>
                    <a:pt x="454" y="864"/>
                    <a:pt x="450" y="858"/>
                  </a:cubicBezTo>
                  <a:cubicBezTo>
                    <a:pt x="447" y="852"/>
                    <a:pt x="445" y="847"/>
                    <a:pt x="445" y="840"/>
                  </a:cubicBezTo>
                  <a:cubicBezTo>
                    <a:pt x="445" y="735"/>
                    <a:pt x="445" y="630"/>
                    <a:pt x="445" y="524"/>
                  </a:cubicBezTo>
                  <a:lnTo>
                    <a:pt x="445" y="524"/>
                  </a:lnTo>
                  <a:cubicBezTo>
                    <a:pt x="445" y="517"/>
                    <a:pt x="447" y="512"/>
                    <a:pt x="450" y="506"/>
                  </a:cubicBezTo>
                  <a:cubicBezTo>
                    <a:pt x="454" y="501"/>
                    <a:pt x="458" y="497"/>
                    <a:pt x="463" y="493"/>
                  </a:cubicBezTo>
                  <a:cubicBezTo>
                    <a:pt x="469" y="490"/>
                    <a:pt x="474" y="488"/>
                    <a:pt x="481" y="488"/>
                  </a:cubicBezTo>
                  <a:cubicBezTo>
                    <a:pt x="587" y="488"/>
                    <a:pt x="692" y="488"/>
                    <a:pt x="797" y="488"/>
                  </a:cubicBezTo>
                  <a:lnTo>
                    <a:pt x="797" y="488"/>
                  </a:lnTo>
                  <a:cubicBezTo>
                    <a:pt x="804" y="488"/>
                    <a:pt x="809" y="490"/>
                    <a:pt x="815" y="493"/>
                  </a:cubicBezTo>
                  <a:cubicBezTo>
                    <a:pt x="821" y="497"/>
                    <a:pt x="825" y="501"/>
                    <a:pt x="828" y="506"/>
                  </a:cubicBezTo>
                  <a:cubicBezTo>
                    <a:pt x="832" y="512"/>
                    <a:pt x="833" y="517"/>
                    <a:pt x="833" y="524"/>
                  </a:cubicBezTo>
                  <a:lnTo>
                    <a:pt x="833" y="524"/>
                  </a:lnTo>
                  <a:cubicBezTo>
                    <a:pt x="833" y="630"/>
                    <a:pt x="833" y="735"/>
                    <a:pt x="833" y="840"/>
                  </a:cubicBezTo>
                  <a:lnTo>
                    <a:pt x="833" y="840"/>
                  </a:lnTo>
                  <a:cubicBezTo>
                    <a:pt x="833" y="847"/>
                    <a:pt x="832" y="852"/>
                    <a:pt x="828" y="858"/>
                  </a:cubicBezTo>
                  <a:cubicBezTo>
                    <a:pt x="825" y="864"/>
                    <a:pt x="821" y="868"/>
                    <a:pt x="815" y="871"/>
                  </a:cubicBezTo>
                  <a:cubicBezTo>
                    <a:pt x="809" y="875"/>
                    <a:pt x="804" y="876"/>
                    <a:pt x="797" y="876"/>
                  </a:cubicBezTo>
                  <a:close/>
                  <a:moveTo>
                    <a:pt x="517" y="804"/>
                  </a:moveTo>
                  <a:cubicBezTo>
                    <a:pt x="599" y="804"/>
                    <a:pt x="680" y="804"/>
                    <a:pt x="761" y="804"/>
                  </a:cubicBezTo>
                  <a:cubicBezTo>
                    <a:pt x="761" y="723"/>
                    <a:pt x="761" y="642"/>
                    <a:pt x="761" y="560"/>
                  </a:cubicBezTo>
                  <a:cubicBezTo>
                    <a:pt x="680" y="560"/>
                    <a:pt x="599" y="560"/>
                    <a:pt x="517" y="560"/>
                  </a:cubicBezTo>
                  <a:cubicBezTo>
                    <a:pt x="517" y="642"/>
                    <a:pt x="517" y="723"/>
                    <a:pt x="517" y="804"/>
                  </a:cubicBezTo>
                  <a:close/>
                  <a:moveTo>
                    <a:pt x="352" y="431"/>
                  </a:moveTo>
                  <a:cubicBezTo>
                    <a:pt x="246" y="431"/>
                    <a:pt x="141" y="431"/>
                    <a:pt x="36" y="431"/>
                  </a:cubicBezTo>
                  <a:lnTo>
                    <a:pt x="36" y="431"/>
                  </a:lnTo>
                  <a:cubicBezTo>
                    <a:pt x="29" y="431"/>
                    <a:pt x="24" y="429"/>
                    <a:pt x="18" y="426"/>
                  </a:cubicBezTo>
                  <a:cubicBezTo>
                    <a:pt x="12" y="422"/>
                    <a:pt x="8" y="418"/>
                    <a:pt x="5" y="413"/>
                  </a:cubicBezTo>
                  <a:cubicBezTo>
                    <a:pt x="1" y="407"/>
                    <a:pt x="0" y="402"/>
                    <a:pt x="0" y="395"/>
                  </a:cubicBezTo>
                  <a:cubicBezTo>
                    <a:pt x="0" y="289"/>
                    <a:pt x="0" y="184"/>
                    <a:pt x="0" y="79"/>
                  </a:cubicBezTo>
                  <a:lnTo>
                    <a:pt x="0" y="79"/>
                  </a:lnTo>
                  <a:cubicBezTo>
                    <a:pt x="0" y="72"/>
                    <a:pt x="1" y="67"/>
                    <a:pt x="5" y="61"/>
                  </a:cubicBezTo>
                  <a:cubicBezTo>
                    <a:pt x="8" y="55"/>
                    <a:pt x="12" y="51"/>
                    <a:pt x="18" y="48"/>
                  </a:cubicBezTo>
                  <a:cubicBezTo>
                    <a:pt x="24" y="44"/>
                    <a:pt x="29" y="43"/>
                    <a:pt x="36" y="43"/>
                  </a:cubicBezTo>
                  <a:cubicBezTo>
                    <a:pt x="141" y="43"/>
                    <a:pt x="246" y="43"/>
                    <a:pt x="352" y="43"/>
                  </a:cubicBezTo>
                  <a:lnTo>
                    <a:pt x="352" y="43"/>
                  </a:lnTo>
                  <a:cubicBezTo>
                    <a:pt x="359" y="43"/>
                    <a:pt x="364" y="44"/>
                    <a:pt x="370" y="48"/>
                  </a:cubicBezTo>
                  <a:cubicBezTo>
                    <a:pt x="375" y="51"/>
                    <a:pt x="379" y="55"/>
                    <a:pt x="383" y="61"/>
                  </a:cubicBezTo>
                  <a:cubicBezTo>
                    <a:pt x="386" y="67"/>
                    <a:pt x="388" y="72"/>
                    <a:pt x="388" y="79"/>
                  </a:cubicBezTo>
                  <a:lnTo>
                    <a:pt x="388" y="79"/>
                  </a:lnTo>
                  <a:cubicBezTo>
                    <a:pt x="388" y="184"/>
                    <a:pt x="388" y="289"/>
                    <a:pt x="388" y="395"/>
                  </a:cubicBezTo>
                  <a:lnTo>
                    <a:pt x="388" y="395"/>
                  </a:lnTo>
                  <a:cubicBezTo>
                    <a:pt x="388" y="402"/>
                    <a:pt x="386" y="407"/>
                    <a:pt x="383" y="413"/>
                  </a:cubicBezTo>
                  <a:cubicBezTo>
                    <a:pt x="379" y="418"/>
                    <a:pt x="375" y="422"/>
                    <a:pt x="370" y="426"/>
                  </a:cubicBezTo>
                  <a:cubicBezTo>
                    <a:pt x="364" y="429"/>
                    <a:pt x="359" y="431"/>
                    <a:pt x="352" y="431"/>
                  </a:cubicBezTo>
                  <a:close/>
                  <a:moveTo>
                    <a:pt x="72" y="359"/>
                  </a:moveTo>
                  <a:cubicBezTo>
                    <a:pt x="153" y="359"/>
                    <a:pt x="234" y="359"/>
                    <a:pt x="316" y="359"/>
                  </a:cubicBezTo>
                  <a:cubicBezTo>
                    <a:pt x="316" y="277"/>
                    <a:pt x="316" y="196"/>
                    <a:pt x="316" y="115"/>
                  </a:cubicBezTo>
                  <a:cubicBezTo>
                    <a:pt x="234" y="115"/>
                    <a:pt x="153" y="115"/>
                    <a:pt x="72" y="115"/>
                  </a:cubicBezTo>
                  <a:cubicBezTo>
                    <a:pt x="72" y="196"/>
                    <a:pt x="72" y="277"/>
                    <a:pt x="72" y="359"/>
                  </a:cubicBezTo>
                  <a:close/>
                  <a:moveTo>
                    <a:pt x="840" y="0"/>
                  </a:moveTo>
                  <a:cubicBezTo>
                    <a:pt x="735" y="0"/>
                    <a:pt x="630" y="0"/>
                    <a:pt x="524" y="0"/>
                  </a:cubicBezTo>
                  <a:lnTo>
                    <a:pt x="524" y="0"/>
                  </a:lnTo>
                  <a:cubicBezTo>
                    <a:pt x="517" y="0"/>
                    <a:pt x="512" y="1"/>
                    <a:pt x="506" y="5"/>
                  </a:cubicBezTo>
                  <a:cubicBezTo>
                    <a:pt x="500" y="8"/>
                    <a:pt x="497" y="12"/>
                    <a:pt x="493" y="18"/>
                  </a:cubicBezTo>
                  <a:cubicBezTo>
                    <a:pt x="490" y="24"/>
                    <a:pt x="488" y="29"/>
                    <a:pt x="488" y="36"/>
                  </a:cubicBezTo>
                  <a:cubicBezTo>
                    <a:pt x="488" y="141"/>
                    <a:pt x="488" y="246"/>
                    <a:pt x="488" y="352"/>
                  </a:cubicBezTo>
                  <a:lnTo>
                    <a:pt x="488" y="352"/>
                  </a:lnTo>
                  <a:cubicBezTo>
                    <a:pt x="488" y="359"/>
                    <a:pt x="490" y="364"/>
                    <a:pt x="493" y="370"/>
                  </a:cubicBezTo>
                  <a:cubicBezTo>
                    <a:pt x="497" y="376"/>
                    <a:pt x="500" y="379"/>
                    <a:pt x="506" y="383"/>
                  </a:cubicBezTo>
                  <a:cubicBezTo>
                    <a:pt x="512" y="386"/>
                    <a:pt x="517" y="388"/>
                    <a:pt x="524" y="388"/>
                  </a:cubicBezTo>
                  <a:cubicBezTo>
                    <a:pt x="536" y="388"/>
                    <a:pt x="548" y="388"/>
                    <a:pt x="560" y="388"/>
                  </a:cubicBezTo>
                  <a:cubicBezTo>
                    <a:pt x="560" y="282"/>
                    <a:pt x="560" y="177"/>
                    <a:pt x="560" y="72"/>
                  </a:cubicBezTo>
                  <a:cubicBezTo>
                    <a:pt x="642" y="72"/>
                    <a:pt x="723" y="72"/>
                    <a:pt x="804" y="72"/>
                  </a:cubicBezTo>
                  <a:cubicBezTo>
                    <a:pt x="804" y="153"/>
                    <a:pt x="804" y="234"/>
                    <a:pt x="804" y="316"/>
                  </a:cubicBezTo>
                  <a:cubicBezTo>
                    <a:pt x="780" y="316"/>
                    <a:pt x="756" y="316"/>
                    <a:pt x="732" y="316"/>
                  </a:cubicBezTo>
                  <a:lnTo>
                    <a:pt x="732" y="316"/>
                  </a:lnTo>
                  <a:cubicBezTo>
                    <a:pt x="724" y="316"/>
                    <a:pt x="718" y="318"/>
                    <a:pt x="711" y="322"/>
                  </a:cubicBezTo>
                  <a:cubicBezTo>
                    <a:pt x="704" y="326"/>
                    <a:pt x="699" y="331"/>
                    <a:pt x="695" y="338"/>
                  </a:cubicBezTo>
                  <a:cubicBezTo>
                    <a:pt x="691" y="345"/>
                    <a:pt x="689" y="351"/>
                    <a:pt x="689" y="359"/>
                  </a:cubicBezTo>
                  <a:cubicBezTo>
                    <a:pt x="689" y="368"/>
                    <a:pt x="689" y="378"/>
                    <a:pt x="689" y="388"/>
                  </a:cubicBezTo>
                  <a:cubicBezTo>
                    <a:pt x="740" y="388"/>
                    <a:pt x="790" y="388"/>
                    <a:pt x="840" y="388"/>
                  </a:cubicBezTo>
                  <a:lnTo>
                    <a:pt x="840" y="388"/>
                  </a:lnTo>
                  <a:cubicBezTo>
                    <a:pt x="847" y="388"/>
                    <a:pt x="852" y="386"/>
                    <a:pt x="858" y="383"/>
                  </a:cubicBezTo>
                  <a:cubicBezTo>
                    <a:pt x="864" y="379"/>
                    <a:pt x="868" y="376"/>
                    <a:pt x="871" y="370"/>
                  </a:cubicBezTo>
                  <a:cubicBezTo>
                    <a:pt x="875" y="364"/>
                    <a:pt x="876" y="359"/>
                    <a:pt x="876" y="352"/>
                  </a:cubicBezTo>
                  <a:cubicBezTo>
                    <a:pt x="876" y="246"/>
                    <a:pt x="876" y="141"/>
                    <a:pt x="876" y="36"/>
                  </a:cubicBezTo>
                  <a:lnTo>
                    <a:pt x="876" y="36"/>
                  </a:lnTo>
                  <a:lnTo>
                    <a:pt x="876" y="36"/>
                  </a:lnTo>
                  <a:cubicBezTo>
                    <a:pt x="876" y="29"/>
                    <a:pt x="875" y="24"/>
                    <a:pt x="871" y="18"/>
                  </a:cubicBezTo>
                  <a:cubicBezTo>
                    <a:pt x="868" y="12"/>
                    <a:pt x="864" y="8"/>
                    <a:pt x="858" y="5"/>
                  </a:cubicBezTo>
                  <a:cubicBezTo>
                    <a:pt x="852" y="1"/>
                    <a:pt x="847" y="0"/>
                    <a:pt x="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66" name="Group 70">
            <a:extLst>
              <a:ext uri="{FF2B5EF4-FFF2-40B4-BE49-F238E27FC236}">
                <a16:creationId xmlns:a16="http://schemas.microsoft.com/office/drawing/2014/main" id="{BA97A7FD-334A-5A43-816E-2C607B70CD47}"/>
              </a:ext>
            </a:extLst>
          </p:cNvPr>
          <p:cNvGrpSpPr>
            <a:grpSpLocks/>
          </p:cNvGrpSpPr>
          <p:nvPr/>
        </p:nvGrpSpPr>
        <p:grpSpPr bwMode="auto">
          <a:xfrm>
            <a:off x="3538692" y="2954249"/>
            <a:ext cx="561600" cy="561600"/>
            <a:chOff x="4791" y="1210"/>
            <a:chExt cx="390" cy="390"/>
          </a:xfrm>
        </p:grpSpPr>
        <p:sp>
          <p:nvSpPr>
            <p:cNvPr id="4167" name="Freeform 71">
              <a:extLst>
                <a:ext uri="{FF2B5EF4-FFF2-40B4-BE49-F238E27FC236}">
                  <a16:creationId xmlns:a16="http://schemas.microsoft.com/office/drawing/2014/main" id="{FEB81297-3C66-A740-B280-997BEC81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68" name="Freeform 72">
              <a:extLst>
                <a:ext uri="{FF2B5EF4-FFF2-40B4-BE49-F238E27FC236}">
                  <a16:creationId xmlns:a16="http://schemas.microsoft.com/office/drawing/2014/main" id="{C454DB18-39F9-AC40-B1F3-ADCCD7A2B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" y="1300"/>
              <a:ext cx="211" cy="209"/>
            </a:xfrm>
            <a:custGeom>
              <a:avLst/>
              <a:gdLst>
                <a:gd name="T0" fmla="*/ 664 w 937"/>
                <a:gd name="T1" fmla="*/ 409 h 927"/>
                <a:gd name="T2" fmla="*/ 627 w 937"/>
                <a:gd name="T3" fmla="*/ 388 h 927"/>
                <a:gd name="T4" fmla="*/ 607 w 937"/>
                <a:gd name="T5" fmla="*/ 340 h 927"/>
                <a:gd name="T6" fmla="*/ 566 w 937"/>
                <a:gd name="T7" fmla="*/ 297 h 927"/>
                <a:gd name="T8" fmla="*/ 519 w 937"/>
                <a:gd name="T9" fmla="*/ 279 h 927"/>
                <a:gd name="T10" fmla="*/ 498 w 937"/>
                <a:gd name="T11" fmla="*/ 242 h 927"/>
                <a:gd name="T12" fmla="*/ 502 w 937"/>
                <a:gd name="T13" fmla="*/ 208 h 927"/>
                <a:gd name="T14" fmla="*/ 638 w 937"/>
                <a:gd name="T15" fmla="*/ 262 h 927"/>
                <a:gd name="T16" fmla="*/ 732 w 937"/>
                <a:gd name="T17" fmla="*/ 183 h 927"/>
                <a:gd name="T18" fmla="*/ 498 w 937"/>
                <a:gd name="T19" fmla="*/ 86 h 927"/>
                <a:gd name="T20" fmla="*/ 498 w 937"/>
                <a:gd name="T21" fmla="*/ 119 h 927"/>
                <a:gd name="T22" fmla="*/ 534 w 937"/>
                <a:gd name="T23" fmla="*/ 161 h 927"/>
                <a:gd name="T24" fmla="*/ 681 w 937"/>
                <a:gd name="T25" fmla="*/ 234 h 927"/>
                <a:gd name="T26" fmla="*/ 754 w 937"/>
                <a:gd name="T27" fmla="*/ 374 h 927"/>
                <a:gd name="T28" fmla="*/ 775 w 937"/>
                <a:gd name="T29" fmla="*/ 404 h 927"/>
                <a:gd name="T30" fmla="*/ 829 w 937"/>
                <a:gd name="T31" fmla="*/ 410 h 927"/>
                <a:gd name="T32" fmla="*/ 732 w 937"/>
                <a:gd name="T33" fmla="*/ 183 h 927"/>
                <a:gd name="T34" fmla="*/ 766 w 937"/>
                <a:gd name="T35" fmla="*/ 595 h 927"/>
                <a:gd name="T36" fmla="*/ 670 w 937"/>
                <a:gd name="T37" fmla="*/ 589 h 927"/>
                <a:gd name="T38" fmla="*/ 442 w 937"/>
                <a:gd name="T39" fmla="*/ 489 h 927"/>
                <a:gd name="T40" fmla="*/ 436 w 937"/>
                <a:gd name="T41" fmla="*/ 483 h 927"/>
                <a:gd name="T42" fmla="*/ 332 w 937"/>
                <a:gd name="T43" fmla="*/ 269 h 927"/>
                <a:gd name="T44" fmla="*/ 333 w 937"/>
                <a:gd name="T45" fmla="*/ 182 h 927"/>
                <a:gd name="T46" fmla="*/ 235 w 937"/>
                <a:gd name="T47" fmla="*/ 36 h 927"/>
                <a:gd name="T48" fmla="*/ 165 w 937"/>
                <a:gd name="T49" fmla="*/ 0 h 927"/>
                <a:gd name="T50" fmla="*/ 276 w 937"/>
                <a:gd name="T51" fmla="*/ 640 h 927"/>
                <a:gd name="T52" fmla="*/ 393 w 937"/>
                <a:gd name="T53" fmla="*/ 705 h 927"/>
                <a:gd name="T54" fmla="*/ 402 w 937"/>
                <a:gd name="T55" fmla="*/ 679 h 927"/>
                <a:gd name="T56" fmla="*/ 338 w 937"/>
                <a:gd name="T57" fmla="*/ 599 h 927"/>
                <a:gd name="T58" fmla="*/ 76 w 937"/>
                <a:gd name="T59" fmla="*/ 166 h 927"/>
                <a:gd name="T60" fmla="*/ 96 w 937"/>
                <a:gd name="T61" fmla="*/ 134 h 927"/>
                <a:gd name="T62" fmla="*/ 172 w 937"/>
                <a:gd name="T63" fmla="*/ 72 h 927"/>
                <a:gd name="T64" fmla="*/ 271 w 937"/>
                <a:gd name="T65" fmla="*/ 217 h 927"/>
                <a:gd name="T66" fmla="*/ 273 w 937"/>
                <a:gd name="T67" fmla="*/ 226 h 927"/>
                <a:gd name="T68" fmla="*/ 225 w 937"/>
                <a:gd name="T69" fmla="*/ 317 h 927"/>
                <a:gd name="T70" fmla="*/ 225 w 937"/>
                <a:gd name="T71" fmla="*/ 353 h 927"/>
                <a:gd name="T72" fmla="*/ 582 w 937"/>
                <a:gd name="T73" fmla="*/ 696 h 927"/>
                <a:gd name="T74" fmla="*/ 603 w 937"/>
                <a:gd name="T75" fmla="*/ 703 h 927"/>
                <a:gd name="T76" fmla="*/ 703 w 937"/>
                <a:gd name="T77" fmla="*/ 653 h 927"/>
                <a:gd name="T78" fmla="*/ 720 w 937"/>
                <a:gd name="T79" fmla="*/ 652 h 927"/>
                <a:gd name="T80" fmla="*/ 724 w 937"/>
                <a:gd name="T81" fmla="*/ 655 h 927"/>
                <a:gd name="T82" fmla="*/ 864 w 937"/>
                <a:gd name="T83" fmla="*/ 749 h 927"/>
                <a:gd name="T84" fmla="*/ 802 w 937"/>
                <a:gd name="T85" fmla="*/ 830 h 927"/>
                <a:gd name="T86" fmla="*/ 751 w 937"/>
                <a:gd name="T87" fmla="*/ 854 h 927"/>
                <a:gd name="T88" fmla="*/ 592 w 937"/>
                <a:gd name="T89" fmla="*/ 801 h 927"/>
                <a:gd name="T90" fmla="*/ 537 w 937"/>
                <a:gd name="T91" fmla="*/ 812 h 927"/>
                <a:gd name="T92" fmla="*/ 752 w 937"/>
                <a:gd name="T93" fmla="*/ 926 h 927"/>
                <a:gd name="T94" fmla="*/ 855 w 937"/>
                <a:gd name="T95" fmla="*/ 878 h 927"/>
                <a:gd name="T96" fmla="*/ 936 w 937"/>
                <a:gd name="T97" fmla="*/ 749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927">
                  <a:moveTo>
                    <a:pt x="699" y="409"/>
                  </a:moveTo>
                  <a:cubicBezTo>
                    <a:pt x="688" y="409"/>
                    <a:pt x="676" y="409"/>
                    <a:pt x="664" y="409"/>
                  </a:cubicBezTo>
                  <a:lnTo>
                    <a:pt x="664" y="409"/>
                  </a:lnTo>
                  <a:lnTo>
                    <a:pt x="664" y="409"/>
                  </a:lnTo>
                  <a:cubicBezTo>
                    <a:pt x="656" y="409"/>
                    <a:pt x="650" y="408"/>
                    <a:pt x="643" y="404"/>
                  </a:cubicBezTo>
                  <a:cubicBezTo>
                    <a:pt x="636" y="400"/>
                    <a:pt x="631" y="395"/>
                    <a:pt x="627" y="388"/>
                  </a:cubicBezTo>
                  <a:cubicBezTo>
                    <a:pt x="625" y="384"/>
                    <a:pt x="623" y="381"/>
                    <a:pt x="622" y="377"/>
                  </a:cubicBezTo>
                  <a:lnTo>
                    <a:pt x="622" y="377"/>
                  </a:lnTo>
                  <a:cubicBezTo>
                    <a:pt x="619" y="363"/>
                    <a:pt x="614" y="352"/>
                    <a:pt x="607" y="340"/>
                  </a:cubicBezTo>
                  <a:cubicBezTo>
                    <a:pt x="601" y="329"/>
                    <a:pt x="595" y="321"/>
                    <a:pt x="587" y="313"/>
                  </a:cubicBezTo>
                  <a:lnTo>
                    <a:pt x="587" y="313"/>
                  </a:lnTo>
                  <a:cubicBezTo>
                    <a:pt x="581" y="306"/>
                    <a:pt x="574" y="302"/>
                    <a:pt x="566" y="297"/>
                  </a:cubicBezTo>
                  <a:cubicBezTo>
                    <a:pt x="555" y="290"/>
                    <a:pt x="544" y="286"/>
                    <a:pt x="531" y="284"/>
                  </a:cubicBezTo>
                  <a:lnTo>
                    <a:pt x="531" y="284"/>
                  </a:lnTo>
                  <a:cubicBezTo>
                    <a:pt x="526" y="283"/>
                    <a:pt x="524" y="281"/>
                    <a:pt x="519" y="279"/>
                  </a:cubicBezTo>
                  <a:cubicBezTo>
                    <a:pt x="513" y="274"/>
                    <a:pt x="508" y="270"/>
                    <a:pt x="504" y="264"/>
                  </a:cubicBezTo>
                  <a:cubicBezTo>
                    <a:pt x="500" y="257"/>
                    <a:pt x="498" y="250"/>
                    <a:pt x="498" y="242"/>
                  </a:cubicBezTo>
                  <a:lnTo>
                    <a:pt x="498" y="242"/>
                  </a:lnTo>
                  <a:cubicBezTo>
                    <a:pt x="498" y="230"/>
                    <a:pt x="498" y="219"/>
                    <a:pt x="498" y="208"/>
                  </a:cubicBezTo>
                  <a:lnTo>
                    <a:pt x="498" y="208"/>
                  </a:lnTo>
                  <a:cubicBezTo>
                    <a:pt x="499" y="208"/>
                    <a:pt x="501" y="208"/>
                    <a:pt x="502" y="208"/>
                  </a:cubicBezTo>
                  <a:cubicBezTo>
                    <a:pt x="539" y="208"/>
                    <a:pt x="570" y="216"/>
                    <a:pt x="602" y="235"/>
                  </a:cubicBezTo>
                  <a:cubicBezTo>
                    <a:pt x="616" y="243"/>
                    <a:pt x="627" y="251"/>
                    <a:pt x="638" y="262"/>
                  </a:cubicBezTo>
                  <a:lnTo>
                    <a:pt x="638" y="262"/>
                  </a:lnTo>
                  <a:cubicBezTo>
                    <a:pt x="651" y="275"/>
                    <a:pt x="660" y="288"/>
                    <a:pt x="669" y="303"/>
                  </a:cubicBezTo>
                  <a:cubicBezTo>
                    <a:pt x="689" y="337"/>
                    <a:pt x="698" y="370"/>
                    <a:pt x="699" y="409"/>
                  </a:cubicBezTo>
                  <a:close/>
                  <a:moveTo>
                    <a:pt x="732" y="183"/>
                  </a:moveTo>
                  <a:lnTo>
                    <a:pt x="732" y="183"/>
                  </a:lnTo>
                  <a:cubicBezTo>
                    <a:pt x="710" y="162"/>
                    <a:pt x="691" y="146"/>
                    <a:pt x="665" y="132"/>
                  </a:cubicBezTo>
                  <a:cubicBezTo>
                    <a:pt x="612" y="100"/>
                    <a:pt x="559" y="87"/>
                    <a:pt x="498" y="86"/>
                  </a:cubicBezTo>
                  <a:cubicBezTo>
                    <a:pt x="498" y="96"/>
                    <a:pt x="498" y="107"/>
                    <a:pt x="498" y="118"/>
                  </a:cubicBezTo>
                  <a:lnTo>
                    <a:pt x="498" y="118"/>
                  </a:lnTo>
                  <a:cubicBezTo>
                    <a:pt x="498" y="118"/>
                    <a:pt x="498" y="118"/>
                    <a:pt x="498" y="119"/>
                  </a:cubicBezTo>
                  <a:cubicBezTo>
                    <a:pt x="498" y="127"/>
                    <a:pt x="500" y="133"/>
                    <a:pt x="504" y="140"/>
                  </a:cubicBezTo>
                  <a:cubicBezTo>
                    <a:pt x="508" y="147"/>
                    <a:pt x="513" y="152"/>
                    <a:pt x="519" y="156"/>
                  </a:cubicBezTo>
                  <a:cubicBezTo>
                    <a:pt x="525" y="159"/>
                    <a:pt x="529" y="161"/>
                    <a:pt x="534" y="161"/>
                  </a:cubicBezTo>
                  <a:lnTo>
                    <a:pt x="534" y="161"/>
                  </a:lnTo>
                  <a:cubicBezTo>
                    <a:pt x="569" y="167"/>
                    <a:pt x="598" y="177"/>
                    <a:pt x="628" y="195"/>
                  </a:cubicBezTo>
                  <a:cubicBezTo>
                    <a:pt x="648" y="207"/>
                    <a:pt x="664" y="218"/>
                    <a:pt x="681" y="234"/>
                  </a:cubicBezTo>
                  <a:lnTo>
                    <a:pt x="681" y="234"/>
                  </a:lnTo>
                  <a:cubicBezTo>
                    <a:pt x="698" y="251"/>
                    <a:pt x="711" y="268"/>
                    <a:pt x="723" y="289"/>
                  </a:cubicBezTo>
                  <a:cubicBezTo>
                    <a:pt x="739" y="316"/>
                    <a:pt x="748" y="342"/>
                    <a:pt x="754" y="374"/>
                  </a:cubicBezTo>
                  <a:lnTo>
                    <a:pt x="754" y="374"/>
                  </a:lnTo>
                  <a:cubicBezTo>
                    <a:pt x="754" y="379"/>
                    <a:pt x="757" y="383"/>
                    <a:pt x="759" y="388"/>
                  </a:cubicBezTo>
                  <a:cubicBezTo>
                    <a:pt x="764" y="394"/>
                    <a:pt x="768" y="400"/>
                    <a:pt x="775" y="404"/>
                  </a:cubicBezTo>
                  <a:cubicBezTo>
                    <a:pt x="782" y="408"/>
                    <a:pt x="788" y="410"/>
                    <a:pt x="796" y="410"/>
                  </a:cubicBezTo>
                  <a:cubicBezTo>
                    <a:pt x="797" y="410"/>
                    <a:pt x="797" y="410"/>
                    <a:pt x="797" y="410"/>
                  </a:cubicBezTo>
                  <a:cubicBezTo>
                    <a:pt x="808" y="410"/>
                    <a:pt x="819" y="410"/>
                    <a:pt x="829" y="410"/>
                  </a:cubicBezTo>
                  <a:lnTo>
                    <a:pt x="829" y="410"/>
                  </a:lnTo>
                  <a:cubicBezTo>
                    <a:pt x="828" y="352"/>
                    <a:pt x="815" y="301"/>
                    <a:pt x="785" y="251"/>
                  </a:cubicBezTo>
                  <a:cubicBezTo>
                    <a:pt x="770" y="224"/>
                    <a:pt x="753" y="204"/>
                    <a:pt x="732" y="183"/>
                  </a:cubicBezTo>
                  <a:close/>
                  <a:moveTo>
                    <a:pt x="901" y="686"/>
                  </a:moveTo>
                  <a:cubicBezTo>
                    <a:pt x="856" y="656"/>
                    <a:pt x="811" y="626"/>
                    <a:pt x="766" y="595"/>
                  </a:cubicBezTo>
                  <a:lnTo>
                    <a:pt x="766" y="595"/>
                  </a:lnTo>
                  <a:cubicBezTo>
                    <a:pt x="762" y="593"/>
                    <a:pt x="759" y="591"/>
                    <a:pt x="756" y="589"/>
                  </a:cubicBezTo>
                  <a:cubicBezTo>
                    <a:pt x="742" y="581"/>
                    <a:pt x="729" y="577"/>
                    <a:pt x="713" y="577"/>
                  </a:cubicBezTo>
                  <a:cubicBezTo>
                    <a:pt x="697" y="577"/>
                    <a:pt x="683" y="581"/>
                    <a:pt x="670" y="589"/>
                  </a:cubicBezTo>
                  <a:cubicBezTo>
                    <a:pt x="669" y="589"/>
                    <a:pt x="670" y="589"/>
                    <a:pt x="669" y="589"/>
                  </a:cubicBezTo>
                  <a:cubicBezTo>
                    <a:pt x="648" y="601"/>
                    <a:pt x="627" y="613"/>
                    <a:pt x="606" y="624"/>
                  </a:cubicBezTo>
                  <a:cubicBezTo>
                    <a:pt x="567" y="595"/>
                    <a:pt x="476" y="526"/>
                    <a:pt x="442" y="489"/>
                  </a:cubicBezTo>
                  <a:cubicBezTo>
                    <a:pt x="441" y="488"/>
                    <a:pt x="440" y="487"/>
                    <a:pt x="439" y="486"/>
                  </a:cubicBezTo>
                  <a:lnTo>
                    <a:pt x="439" y="486"/>
                  </a:lnTo>
                  <a:cubicBezTo>
                    <a:pt x="438" y="485"/>
                    <a:pt x="437" y="484"/>
                    <a:pt x="436" y="483"/>
                  </a:cubicBezTo>
                  <a:cubicBezTo>
                    <a:pt x="399" y="449"/>
                    <a:pt x="329" y="367"/>
                    <a:pt x="298" y="330"/>
                  </a:cubicBezTo>
                  <a:cubicBezTo>
                    <a:pt x="309" y="309"/>
                    <a:pt x="320" y="289"/>
                    <a:pt x="332" y="269"/>
                  </a:cubicBezTo>
                  <a:lnTo>
                    <a:pt x="332" y="269"/>
                  </a:lnTo>
                  <a:cubicBezTo>
                    <a:pt x="332" y="268"/>
                    <a:pt x="332" y="268"/>
                    <a:pt x="333" y="268"/>
                  </a:cubicBezTo>
                  <a:cubicBezTo>
                    <a:pt x="341" y="254"/>
                    <a:pt x="344" y="241"/>
                    <a:pt x="344" y="225"/>
                  </a:cubicBezTo>
                  <a:cubicBezTo>
                    <a:pt x="344" y="209"/>
                    <a:pt x="340" y="195"/>
                    <a:pt x="333" y="182"/>
                  </a:cubicBezTo>
                  <a:cubicBezTo>
                    <a:pt x="330" y="178"/>
                    <a:pt x="329" y="175"/>
                    <a:pt x="326" y="172"/>
                  </a:cubicBezTo>
                  <a:cubicBezTo>
                    <a:pt x="295" y="126"/>
                    <a:pt x="265" y="81"/>
                    <a:pt x="235" y="36"/>
                  </a:cubicBezTo>
                  <a:lnTo>
                    <a:pt x="235" y="36"/>
                  </a:lnTo>
                  <a:cubicBezTo>
                    <a:pt x="228" y="25"/>
                    <a:pt x="219" y="18"/>
                    <a:pt x="208" y="11"/>
                  </a:cubicBezTo>
                  <a:cubicBezTo>
                    <a:pt x="195" y="3"/>
                    <a:pt x="183" y="0"/>
                    <a:pt x="169" y="0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139" y="2"/>
                    <a:pt x="99" y="30"/>
                    <a:pt x="46" y="83"/>
                  </a:cubicBezTo>
                  <a:cubicBezTo>
                    <a:pt x="0" y="123"/>
                    <a:pt x="2" y="164"/>
                    <a:pt x="4" y="179"/>
                  </a:cubicBezTo>
                  <a:cubicBezTo>
                    <a:pt x="18" y="363"/>
                    <a:pt x="199" y="562"/>
                    <a:pt x="276" y="640"/>
                  </a:cubicBezTo>
                  <a:cubicBezTo>
                    <a:pt x="279" y="644"/>
                    <a:pt x="283" y="647"/>
                    <a:pt x="287" y="650"/>
                  </a:cubicBezTo>
                  <a:cubicBezTo>
                    <a:pt x="314" y="676"/>
                    <a:pt x="343" y="704"/>
                    <a:pt x="373" y="730"/>
                  </a:cubicBezTo>
                  <a:cubicBezTo>
                    <a:pt x="379" y="722"/>
                    <a:pt x="386" y="714"/>
                    <a:pt x="393" y="705"/>
                  </a:cubicBezTo>
                  <a:lnTo>
                    <a:pt x="393" y="705"/>
                  </a:lnTo>
                  <a:cubicBezTo>
                    <a:pt x="394" y="703"/>
                    <a:pt x="395" y="703"/>
                    <a:pt x="396" y="701"/>
                  </a:cubicBezTo>
                  <a:cubicBezTo>
                    <a:pt x="400" y="695"/>
                    <a:pt x="402" y="687"/>
                    <a:pt x="402" y="679"/>
                  </a:cubicBezTo>
                  <a:cubicBezTo>
                    <a:pt x="402" y="671"/>
                    <a:pt x="399" y="664"/>
                    <a:pt x="396" y="657"/>
                  </a:cubicBezTo>
                  <a:cubicBezTo>
                    <a:pt x="393" y="653"/>
                    <a:pt x="391" y="650"/>
                    <a:pt x="388" y="647"/>
                  </a:cubicBezTo>
                  <a:cubicBezTo>
                    <a:pt x="371" y="632"/>
                    <a:pt x="355" y="616"/>
                    <a:pt x="338" y="599"/>
                  </a:cubicBezTo>
                  <a:cubicBezTo>
                    <a:pt x="334" y="596"/>
                    <a:pt x="330" y="593"/>
                    <a:pt x="327" y="589"/>
                  </a:cubicBezTo>
                  <a:cubicBezTo>
                    <a:pt x="271" y="533"/>
                    <a:pt x="87" y="338"/>
                    <a:pt x="76" y="172"/>
                  </a:cubicBezTo>
                  <a:cubicBezTo>
                    <a:pt x="76" y="168"/>
                    <a:pt x="76" y="168"/>
                    <a:pt x="76" y="166"/>
                  </a:cubicBezTo>
                  <a:cubicBezTo>
                    <a:pt x="76" y="163"/>
                    <a:pt x="78" y="151"/>
                    <a:pt x="95" y="136"/>
                  </a:cubicBezTo>
                  <a:cubicBezTo>
                    <a:pt x="95" y="135"/>
                    <a:pt x="95" y="134"/>
                    <a:pt x="96" y="134"/>
                  </a:cubicBezTo>
                  <a:lnTo>
                    <a:pt x="96" y="134"/>
                  </a:lnTo>
                  <a:cubicBezTo>
                    <a:pt x="120" y="109"/>
                    <a:pt x="143" y="91"/>
                    <a:pt x="172" y="72"/>
                  </a:cubicBezTo>
                  <a:lnTo>
                    <a:pt x="172" y="72"/>
                  </a:lnTo>
                  <a:lnTo>
                    <a:pt x="172" y="72"/>
                  </a:lnTo>
                  <a:cubicBezTo>
                    <a:pt x="174" y="73"/>
                    <a:pt x="175" y="75"/>
                    <a:pt x="177" y="76"/>
                  </a:cubicBezTo>
                  <a:cubicBezTo>
                    <a:pt x="207" y="122"/>
                    <a:pt x="237" y="168"/>
                    <a:pt x="268" y="214"/>
                  </a:cubicBezTo>
                  <a:cubicBezTo>
                    <a:pt x="270" y="216"/>
                    <a:pt x="268" y="215"/>
                    <a:pt x="271" y="217"/>
                  </a:cubicBezTo>
                  <a:lnTo>
                    <a:pt x="271" y="217"/>
                  </a:lnTo>
                  <a:cubicBezTo>
                    <a:pt x="271" y="217"/>
                    <a:pt x="271" y="217"/>
                    <a:pt x="271" y="218"/>
                  </a:cubicBezTo>
                  <a:cubicBezTo>
                    <a:pt x="273" y="221"/>
                    <a:pt x="273" y="223"/>
                    <a:pt x="273" y="226"/>
                  </a:cubicBezTo>
                  <a:cubicBezTo>
                    <a:pt x="273" y="228"/>
                    <a:pt x="273" y="230"/>
                    <a:pt x="271" y="233"/>
                  </a:cubicBezTo>
                  <a:cubicBezTo>
                    <a:pt x="271" y="233"/>
                    <a:pt x="271" y="233"/>
                    <a:pt x="271" y="234"/>
                  </a:cubicBezTo>
                  <a:cubicBezTo>
                    <a:pt x="255" y="261"/>
                    <a:pt x="240" y="289"/>
                    <a:pt x="225" y="317"/>
                  </a:cubicBezTo>
                  <a:lnTo>
                    <a:pt x="225" y="317"/>
                  </a:lnTo>
                  <a:cubicBezTo>
                    <a:pt x="222" y="323"/>
                    <a:pt x="220" y="328"/>
                    <a:pt x="220" y="335"/>
                  </a:cubicBezTo>
                  <a:cubicBezTo>
                    <a:pt x="220" y="341"/>
                    <a:pt x="221" y="347"/>
                    <a:pt x="225" y="353"/>
                  </a:cubicBezTo>
                  <a:cubicBezTo>
                    <a:pt x="225" y="354"/>
                    <a:pt x="227" y="356"/>
                    <a:pt x="228" y="357"/>
                  </a:cubicBezTo>
                  <a:cubicBezTo>
                    <a:pt x="233" y="363"/>
                    <a:pt x="338" y="489"/>
                    <a:pt x="389" y="537"/>
                  </a:cubicBezTo>
                  <a:cubicBezTo>
                    <a:pt x="436" y="589"/>
                    <a:pt x="576" y="692"/>
                    <a:pt x="582" y="696"/>
                  </a:cubicBezTo>
                  <a:lnTo>
                    <a:pt x="582" y="696"/>
                  </a:lnTo>
                  <a:cubicBezTo>
                    <a:pt x="583" y="697"/>
                    <a:pt x="584" y="698"/>
                    <a:pt x="585" y="698"/>
                  </a:cubicBezTo>
                  <a:cubicBezTo>
                    <a:pt x="591" y="702"/>
                    <a:pt x="597" y="703"/>
                    <a:pt x="603" y="703"/>
                  </a:cubicBezTo>
                  <a:cubicBezTo>
                    <a:pt x="610" y="703"/>
                    <a:pt x="615" y="702"/>
                    <a:pt x="621" y="699"/>
                  </a:cubicBezTo>
                  <a:cubicBezTo>
                    <a:pt x="649" y="684"/>
                    <a:pt x="676" y="669"/>
                    <a:pt x="703" y="653"/>
                  </a:cubicBezTo>
                  <a:lnTo>
                    <a:pt x="703" y="653"/>
                  </a:lnTo>
                  <a:cubicBezTo>
                    <a:pt x="704" y="653"/>
                    <a:pt x="705" y="653"/>
                    <a:pt x="705" y="652"/>
                  </a:cubicBezTo>
                  <a:cubicBezTo>
                    <a:pt x="708" y="651"/>
                    <a:pt x="710" y="650"/>
                    <a:pt x="713" y="650"/>
                  </a:cubicBezTo>
                  <a:cubicBezTo>
                    <a:pt x="716" y="650"/>
                    <a:pt x="718" y="650"/>
                    <a:pt x="720" y="652"/>
                  </a:cubicBezTo>
                  <a:lnTo>
                    <a:pt x="720" y="652"/>
                  </a:lnTo>
                  <a:cubicBezTo>
                    <a:pt x="721" y="653"/>
                    <a:pt x="722" y="654"/>
                    <a:pt x="724" y="654"/>
                  </a:cubicBezTo>
                  <a:cubicBezTo>
                    <a:pt x="724" y="655"/>
                    <a:pt x="724" y="654"/>
                    <a:pt x="724" y="655"/>
                  </a:cubicBezTo>
                  <a:cubicBezTo>
                    <a:pt x="770" y="686"/>
                    <a:pt x="816" y="716"/>
                    <a:pt x="861" y="746"/>
                  </a:cubicBezTo>
                  <a:lnTo>
                    <a:pt x="861" y="746"/>
                  </a:lnTo>
                  <a:cubicBezTo>
                    <a:pt x="862" y="746"/>
                    <a:pt x="863" y="747"/>
                    <a:pt x="864" y="749"/>
                  </a:cubicBezTo>
                  <a:lnTo>
                    <a:pt x="864" y="749"/>
                  </a:lnTo>
                  <a:cubicBezTo>
                    <a:pt x="846" y="780"/>
                    <a:pt x="827" y="804"/>
                    <a:pt x="802" y="830"/>
                  </a:cubicBezTo>
                  <a:lnTo>
                    <a:pt x="802" y="830"/>
                  </a:lnTo>
                  <a:cubicBezTo>
                    <a:pt x="796" y="837"/>
                    <a:pt x="791" y="841"/>
                    <a:pt x="784" y="845"/>
                  </a:cubicBezTo>
                  <a:cubicBezTo>
                    <a:pt x="774" y="851"/>
                    <a:pt x="764" y="854"/>
                    <a:pt x="752" y="854"/>
                  </a:cubicBezTo>
                  <a:cubicBezTo>
                    <a:pt x="752" y="854"/>
                    <a:pt x="752" y="854"/>
                    <a:pt x="751" y="854"/>
                  </a:cubicBezTo>
                  <a:cubicBezTo>
                    <a:pt x="706" y="853"/>
                    <a:pt x="652" y="834"/>
                    <a:pt x="592" y="801"/>
                  </a:cubicBezTo>
                  <a:lnTo>
                    <a:pt x="592" y="801"/>
                  </a:lnTo>
                  <a:lnTo>
                    <a:pt x="592" y="801"/>
                  </a:lnTo>
                  <a:cubicBezTo>
                    <a:pt x="585" y="797"/>
                    <a:pt x="579" y="795"/>
                    <a:pt x="571" y="795"/>
                  </a:cubicBezTo>
                  <a:cubicBezTo>
                    <a:pt x="563" y="795"/>
                    <a:pt x="556" y="797"/>
                    <a:pt x="549" y="801"/>
                  </a:cubicBezTo>
                  <a:cubicBezTo>
                    <a:pt x="544" y="804"/>
                    <a:pt x="540" y="807"/>
                    <a:pt x="537" y="812"/>
                  </a:cubicBezTo>
                  <a:cubicBezTo>
                    <a:pt x="530" y="821"/>
                    <a:pt x="523" y="830"/>
                    <a:pt x="516" y="839"/>
                  </a:cubicBezTo>
                  <a:cubicBezTo>
                    <a:pt x="593" y="888"/>
                    <a:pt x="674" y="923"/>
                    <a:pt x="748" y="926"/>
                  </a:cubicBezTo>
                  <a:cubicBezTo>
                    <a:pt x="750" y="926"/>
                    <a:pt x="751" y="926"/>
                    <a:pt x="752" y="926"/>
                  </a:cubicBezTo>
                  <a:lnTo>
                    <a:pt x="752" y="926"/>
                  </a:lnTo>
                  <a:cubicBezTo>
                    <a:pt x="777" y="926"/>
                    <a:pt x="799" y="921"/>
                    <a:pt x="820" y="908"/>
                  </a:cubicBezTo>
                  <a:cubicBezTo>
                    <a:pt x="835" y="900"/>
                    <a:pt x="844" y="891"/>
                    <a:pt x="855" y="878"/>
                  </a:cubicBezTo>
                  <a:cubicBezTo>
                    <a:pt x="905" y="824"/>
                    <a:pt x="932" y="783"/>
                    <a:pt x="936" y="758"/>
                  </a:cubicBezTo>
                  <a:lnTo>
                    <a:pt x="936" y="758"/>
                  </a:lnTo>
                  <a:cubicBezTo>
                    <a:pt x="936" y="755"/>
                    <a:pt x="936" y="752"/>
                    <a:pt x="936" y="749"/>
                  </a:cubicBezTo>
                  <a:cubicBezTo>
                    <a:pt x="936" y="735"/>
                    <a:pt x="933" y="724"/>
                    <a:pt x="926" y="712"/>
                  </a:cubicBezTo>
                  <a:cubicBezTo>
                    <a:pt x="920" y="701"/>
                    <a:pt x="912" y="693"/>
                    <a:pt x="901" y="6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69" name="Group 73">
            <a:extLst>
              <a:ext uri="{FF2B5EF4-FFF2-40B4-BE49-F238E27FC236}">
                <a16:creationId xmlns:a16="http://schemas.microsoft.com/office/drawing/2014/main" id="{B72720CA-25C3-074F-90BC-7B84A0877038}"/>
              </a:ext>
            </a:extLst>
          </p:cNvPr>
          <p:cNvGrpSpPr>
            <a:grpSpLocks/>
          </p:cNvGrpSpPr>
          <p:nvPr/>
        </p:nvGrpSpPr>
        <p:grpSpPr bwMode="auto">
          <a:xfrm>
            <a:off x="6618960" y="2118337"/>
            <a:ext cx="561600" cy="561600"/>
            <a:chOff x="4279" y="1770"/>
            <a:chExt cx="390" cy="390"/>
          </a:xfrm>
        </p:grpSpPr>
        <p:sp>
          <p:nvSpPr>
            <p:cNvPr id="4170" name="Freeform 74">
              <a:extLst>
                <a:ext uri="{FF2B5EF4-FFF2-40B4-BE49-F238E27FC236}">
                  <a16:creationId xmlns:a16="http://schemas.microsoft.com/office/drawing/2014/main" id="{0EFB236F-3C3C-F843-AC11-C427B5C5A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177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71" name="Freeform 75">
              <a:extLst>
                <a:ext uri="{FF2B5EF4-FFF2-40B4-BE49-F238E27FC236}">
                  <a16:creationId xmlns:a16="http://schemas.microsoft.com/office/drawing/2014/main" id="{26A71F2C-CA1F-0144-BDF7-6A6764D7B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1857"/>
              <a:ext cx="218" cy="218"/>
            </a:xfrm>
            <a:custGeom>
              <a:avLst/>
              <a:gdLst>
                <a:gd name="T0" fmla="*/ 482 w 964"/>
                <a:gd name="T1" fmla="*/ 963 h 964"/>
                <a:gd name="T2" fmla="*/ 482 w 964"/>
                <a:gd name="T3" fmla="*/ 963 h 964"/>
                <a:gd name="T4" fmla="*/ 482 w 964"/>
                <a:gd name="T5" fmla="*/ 963 h 964"/>
                <a:gd name="T6" fmla="*/ 241 w 964"/>
                <a:gd name="T7" fmla="*/ 898 h 964"/>
                <a:gd name="T8" fmla="*/ 65 w 964"/>
                <a:gd name="T9" fmla="*/ 722 h 964"/>
                <a:gd name="T10" fmla="*/ 0 w 964"/>
                <a:gd name="T11" fmla="*/ 482 h 964"/>
                <a:gd name="T12" fmla="*/ 65 w 964"/>
                <a:gd name="T13" fmla="*/ 241 h 964"/>
                <a:gd name="T14" fmla="*/ 241 w 964"/>
                <a:gd name="T15" fmla="*/ 65 h 964"/>
                <a:gd name="T16" fmla="*/ 482 w 964"/>
                <a:gd name="T17" fmla="*/ 0 h 964"/>
                <a:gd name="T18" fmla="*/ 722 w 964"/>
                <a:gd name="T19" fmla="*/ 65 h 964"/>
                <a:gd name="T20" fmla="*/ 898 w 964"/>
                <a:gd name="T21" fmla="*/ 241 h 964"/>
                <a:gd name="T22" fmla="*/ 963 w 964"/>
                <a:gd name="T23" fmla="*/ 482 h 964"/>
                <a:gd name="T24" fmla="*/ 898 w 964"/>
                <a:gd name="T25" fmla="*/ 722 h 964"/>
                <a:gd name="T26" fmla="*/ 834 w 964"/>
                <a:gd name="T27" fmla="*/ 809 h 964"/>
                <a:gd name="T28" fmla="*/ 812 w 964"/>
                <a:gd name="T29" fmla="*/ 788 h 964"/>
                <a:gd name="T30" fmla="*/ 812 w 964"/>
                <a:gd name="T31" fmla="*/ 788 h 964"/>
                <a:gd name="T32" fmla="*/ 804 w 964"/>
                <a:gd name="T33" fmla="*/ 778 h 964"/>
                <a:gd name="T34" fmla="*/ 798 w 964"/>
                <a:gd name="T35" fmla="*/ 757 h 964"/>
                <a:gd name="T36" fmla="*/ 804 w 964"/>
                <a:gd name="T37" fmla="*/ 735 h 964"/>
                <a:gd name="T38" fmla="*/ 806 w 964"/>
                <a:gd name="T39" fmla="*/ 731 h 964"/>
                <a:gd name="T40" fmla="*/ 806 w 964"/>
                <a:gd name="T41" fmla="*/ 731 h 964"/>
                <a:gd name="T42" fmla="*/ 837 w 964"/>
                <a:gd name="T43" fmla="*/ 685 h 964"/>
                <a:gd name="T44" fmla="*/ 892 w 964"/>
                <a:gd name="T45" fmla="*/ 481 h 964"/>
                <a:gd name="T46" fmla="*/ 837 w 964"/>
                <a:gd name="T47" fmla="*/ 277 h 964"/>
                <a:gd name="T48" fmla="*/ 687 w 964"/>
                <a:gd name="T49" fmla="*/ 127 h 964"/>
                <a:gd name="T50" fmla="*/ 482 w 964"/>
                <a:gd name="T51" fmla="*/ 72 h 964"/>
                <a:gd name="T52" fmla="*/ 278 w 964"/>
                <a:gd name="T53" fmla="*/ 127 h 964"/>
                <a:gd name="T54" fmla="*/ 128 w 964"/>
                <a:gd name="T55" fmla="*/ 277 h 964"/>
                <a:gd name="T56" fmla="*/ 73 w 964"/>
                <a:gd name="T57" fmla="*/ 481 h 964"/>
                <a:gd name="T58" fmla="*/ 128 w 964"/>
                <a:gd name="T59" fmla="*/ 685 h 964"/>
                <a:gd name="T60" fmla="*/ 278 w 964"/>
                <a:gd name="T61" fmla="*/ 835 h 964"/>
                <a:gd name="T62" fmla="*/ 482 w 964"/>
                <a:gd name="T63" fmla="*/ 890 h 964"/>
                <a:gd name="T64" fmla="*/ 513 w 964"/>
                <a:gd name="T65" fmla="*/ 889 h 964"/>
                <a:gd name="T66" fmla="*/ 513 w 964"/>
                <a:gd name="T67" fmla="*/ 889 h 964"/>
                <a:gd name="T68" fmla="*/ 517 w 964"/>
                <a:gd name="T69" fmla="*/ 889 h 964"/>
                <a:gd name="T70" fmla="*/ 539 w 964"/>
                <a:gd name="T71" fmla="*/ 895 h 964"/>
                <a:gd name="T72" fmla="*/ 554 w 964"/>
                <a:gd name="T73" fmla="*/ 910 h 964"/>
                <a:gd name="T74" fmla="*/ 560 w 964"/>
                <a:gd name="T75" fmla="*/ 925 h 964"/>
                <a:gd name="T76" fmla="*/ 564 w 964"/>
                <a:gd name="T77" fmla="*/ 956 h 964"/>
                <a:gd name="T78" fmla="*/ 564 w 964"/>
                <a:gd name="T79" fmla="*/ 956 h 964"/>
                <a:gd name="T80" fmla="*/ 482 w 964"/>
                <a:gd name="T81" fmla="*/ 963 h 964"/>
                <a:gd name="T82" fmla="*/ 464 w 964"/>
                <a:gd name="T83" fmla="*/ 665 h 964"/>
                <a:gd name="T84" fmla="*/ 744 w 964"/>
                <a:gd name="T85" fmla="*/ 385 h 964"/>
                <a:gd name="T86" fmla="*/ 693 w 964"/>
                <a:gd name="T87" fmla="*/ 334 h 964"/>
                <a:gd name="T88" fmla="*/ 439 w 964"/>
                <a:gd name="T89" fmla="*/ 588 h 964"/>
                <a:gd name="T90" fmla="*/ 330 w 964"/>
                <a:gd name="T91" fmla="*/ 481 h 964"/>
                <a:gd name="T92" fmla="*/ 330 w 964"/>
                <a:gd name="T93" fmla="*/ 481 h 964"/>
                <a:gd name="T94" fmla="*/ 321 w 964"/>
                <a:gd name="T95" fmla="*/ 474 h 964"/>
                <a:gd name="T96" fmla="*/ 299 w 964"/>
                <a:gd name="T97" fmla="*/ 468 h 964"/>
                <a:gd name="T98" fmla="*/ 278 w 964"/>
                <a:gd name="T99" fmla="*/ 474 h 964"/>
                <a:gd name="T100" fmla="*/ 269 w 964"/>
                <a:gd name="T101" fmla="*/ 481 h 964"/>
                <a:gd name="T102" fmla="*/ 248 w 964"/>
                <a:gd name="T103" fmla="*/ 500 h 964"/>
                <a:gd name="T104" fmla="*/ 414 w 964"/>
                <a:gd name="T105" fmla="*/ 664 h 964"/>
                <a:gd name="T106" fmla="*/ 414 w 964"/>
                <a:gd name="T107" fmla="*/ 664 h 964"/>
                <a:gd name="T108" fmla="*/ 421 w 964"/>
                <a:gd name="T109" fmla="*/ 670 h 964"/>
                <a:gd name="T110" fmla="*/ 439 w 964"/>
                <a:gd name="T111" fmla="*/ 675 h 964"/>
                <a:gd name="T112" fmla="*/ 457 w 964"/>
                <a:gd name="T113" fmla="*/ 670 h 964"/>
                <a:gd name="T114" fmla="*/ 464 w 964"/>
                <a:gd name="T115" fmla="*/ 664 h 964"/>
                <a:gd name="T116" fmla="*/ 464 w 964"/>
                <a:gd name="T117" fmla="*/ 665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4" h="964">
                  <a:moveTo>
                    <a:pt x="482" y="963"/>
                  </a:moveTo>
                  <a:lnTo>
                    <a:pt x="482" y="963"/>
                  </a:lnTo>
                  <a:lnTo>
                    <a:pt x="482" y="963"/>
                  </a:lnTo>
                  <a:cubicBezTo>
                    <a:pt x="393" y="963"/>
                    <a:pt x="318" y="943"/>
                    <a:pt x="241" y="898"/>
                  </a:cubicBezTo>
                  <a:cubicBezTo>
                    <a:pt x="164" y="854"/>
                    <a:pt x="109" y="799"/>
                    <a:pt x="65" y="722"/>
                  </a:cubicBezTo>
                  <a:cubicBezTo>
                    <a:pt x="20" y="645"/>
                    <a:pt x="0" y="570"/>
                    <a:pt x="0" y="482"/>
                  </a:cubicBezTo>
                  <a:cubicBezTo>
                    <a:pt x="0" y="393"/>
                    <a:pt x="20" y="318"/>
                    <a:pt x="65" y="241"/>
                  </a:cubicBezTo>
                  <a:cubicBezTo>
                    <a:pt x="109" y="164"/>
                    <a:pt x="164" y="109"/>
                    <a:pt x="241" y="65"/>
                  </a:cubicBezTo>
                  <a:cubicBezTo>
                    <a:pt x="318" y="20"/>
                    <a:pt x="393" y="0"/>
                    <a:pt x="482" y="0"/>
                  </a:cubicBezTo>
                  <a:cubicBezTo>
                    <a:pt x="570" y="0"/>
                    <a:pt x="645" y="20"/>
                    <a:pt x="722" y="65"/>
                  </a:cubicBezTo>
                  <a:cubicBezTo>
                    <a:pt x="799" y="109"/>
                    <a:pt x="854" y="164"/>
                    <a:pt x="898" y="241"/>
                  </a:cubicBezTo>
                  <a:cubicBezTo>
                    <a:pt x="942" y="318"/>
                    <a:pt x="963" y="393"/>
                    <a:pt x="963" y="482"/>
                  </a:cubicBezTo>
                  <a:cubicBezTo>
                    <a:pt x="963" y="570"/>
                    <a:pt x="942" y="645"/>
                    <a:pt x="898" y="722"/>
                  </a:cubicBezTo>
                  <a:cubicBezTo>
                    <a:pt x="879" y="755"/>
                    <a:pt x="860" y="781"/>
                    <a:pt x="834" y="809"/>
                  </a:cubicBezTo>
                  <a:cubicBezTo>
                    <a:pt x="827" y="802"/>
                    <a:pt x="820" y="795"/>
                    <a:pt x="812" y="788"/>
                  </a:cubicBezTo>
                  <a:lnTo>
                    <a:pt x="812" y="788"/>
                  </a:lnTo>
                  <a:cubicBezTo>
                    <a:pt x="808" y="785"/>
                    <a:pt x="806" y="782"/>
                    <a:pt x="804" y="778"/>
                  </a:cubicBezTo>
                  <a:cubicBezTo>
                    <a:pt x="800" y="771"/>
                    <a:pt x="798" y="765"/>
                    <a:pt x="798" y="757"/>
                  </a:cubicBezTo>
                  <a:cubicBezTo>
                    <a:pt x="798" y="749"/>
                    <a:pt x="801" y="743"/>
                    <a:pt x="804" y="735"/>
                  </a:cubicBezTo>
                  <a:cubicBezTo>
                    <a:pt x="805" y="734"/>
                    <a:pt x="805" y="732"/>
                    <a:pt x="806" y="731"/>
                  </a:cubicBezTo>
                  <a:lnTo>
                    <a:pt x="806" y="731"/>
                  </a:lnTo>
                  <a:cubicBezTo>
                    <a:pt x="818" y="716"/>
                    <a:pt x="827" y="702"/>
                    <a:pt x="837" y="685"/>
                  </a:cubicBezTo>
                  <a:cubicBezTo>
                    <a:pt x="875" y="620"/>
                    <a:pt x="892" y="556"/>
                    <a:pt x="892" y="481"/>
                  </a:cubicBezTo>
                  <a:cubicBezTo>
                    <a:pt x="892" y="405"/>
                    <a:pt x="875" y="342"/>
                    <a:pt x="837" y="277"/>
                  </a:cubicBezTo>
                  <a:cubicBezTo>
                    <a:pt x="799" y="211"/>
                    <a:pt x="753" y="164"/>
                    <a:pt x="687" y="127"/>
                  </a:cubicBezTo>
                  <a:cubicBezTo>
                    <a:pt x="622" y="89"/>
                    <a:pt x="558" y="72"/>
                    <a:pt x="482" y="72"/>
                  </a:cubicBezTo>
                  <a:cubicBezTo>
                    <a:pt x="407" y="72"/>
                    <a:pt x="343" y="89"/>
                    <a:pt x="278" y="127"/>
                  </a:cubicBezTo>
                  <a:cubicBezTo>
                    <a:pt x="213" y="164"/>
                    <a:pt x="166" y="211"/>
                    <a:pt x="128" y="277"/>
                  </a:cubicBezTo>
                  <a:cubicBezTo>
                    <a:pt x="90" y="342"/>
                    <a:pt x="73" y="405"/>
                    <a:pt x="73" y="481"/>
                  </a:cubicBezTo>
                  <a:cubicBezTo>
                    <a:pt x="73" y="556"/>
                    <a:pt x="90" y="620"/>
                    <a:pt x="128" y="685"/>
                  </a:cubicBezTo>
                  <a:cubicBezTo>
                    <a:pt x="166" y="751"/>
                    <a:pt x="213" y="798"/>
                    <a:pt x="278" y="835"/>
                  </a:cubicBezTo>
                  <a:cubicBezTo>
                    <a:pt x="343" y="873"/>
                    <a:pt x="407" y="890"/>
                    <a:pt x="482" y="890"/>
                  </a:cubicBezTo>
                  <a:cubicBezTo>
                    <a:pt x="493" y="890"/>
                    <a:pt x="502" y="890"/>
                    <a:pt x="513" y="889"/>
                  </a:cubicBezTo>
                  <a:lnTo>
                    <a:pt x="513" y="889"/>
                  </a:lnTo>
                  <a:cubicBezTo>
                    <a:pt x="514" y="889"/>
                    <a:pt x="516" y="889"/>
                    <a:pt x="517" y="889"/>
                  </a:cubicBezTo>
                  <a:cubicBezTo>
                    <a:pt x="525" y="889"/>
                    <a:pt x="533" y="891"/>
                    <a:pt x="539" y="895"/>
                  </a:cubicBezTo>
                  <a:cubicBezTo>
                    <a:pt x="546" y="899"/>
                    <a:pt x="551" y="904"/>
                    <a:pt x="554" y="910"/>
                  </a:cubicBezTo>
                  <a:cubicBezTo>
                    <a:pt x="558" y="915"/>
                    <a:pt x="559" y="919"/>
                    <a:pt x="560" y="925"/>
                  </a:cubicBezTo>
                  <a:cubicBezTo>
                    <a:pt x="562" y="936"/>
                    <a:pt x="563" y="946"/>
                    <a:pt x="564" y="956"/>
                  </a:cubicBezTo>
                  <a:lnTo>
                    <a:pt x="564" y="956"/>
                  </a:lnTo>
                  <a:cubicBezTo>
                    <a:pt x="535" y="961"/>
                    <a:pt x="511" y="963"/>
                    <a:pt x="482" y="963"/>
                  </a:cubicBezTo>
                  <a:close/>
                  <a:moveTo>
                    <a:pt x="464" y="665"/>
                  </a:moveTo>
                  <a:cubicBezTo>
                    <a:pt x="557" y="572"/>
                    <a:pt x="651" y="478"/>
                    <a:pt x="744" y="385"/>
                  </a:cubicBezTo>
                  <a:cubicBezTo>
                    <a:pt x="727" y="368"/>
                    <a:pt x="710" y="351"/>
                    <a:pt x="693" y="334"/>
                  </a:cubicBezTo>
                  <a:cubicBezTo>
                    <a:pt x="608" y="419"/>
                    <a:pt x="523" y="503"/>
                    <a:pt x="439" y="588"/>
                  </a:cubicBezTo>
                  <a:cubicBezTo>
                    <a:pt x="402" y="552"/>
                    <a:pt x="366" y="516"/>
                    <a:pt x="330" y="481"/>
                  </a:cubicBezTo>
                  <a:lnTo>
                    <a:pt x="330" y="481"/>
                  </a:lnTo>
                  <a:cubicBezTo>
                    <a:pt x="327" y="478"/>
                    <a:pt x="324" y="475"/>
                    <a:pt x="321" y="474"/>
                  </a:cubicBezTo>
                  <a:cubicBezTo>
                    <a:pt x="314" y="469"/>
                    <a:pt x="307" y="468"/>
                    <a:pt x="299" y="468"/>
                  </a:cubicBezTo>
                  <a:cubicBezTo>
                    <a:pt x="291" y="468"/>
                    <a:pt x="284" y="470"/>
                    <a:pt x="278" y="474"/>
                  </a:cubicBezTo>
                  <a:cubicBezTo>
                    <a:pt x="274" y="476"/>
                    <a:pt x="271" y="478"/>
                    <a:pt x="269" y="481"/>
                  </a:cubicBezTo>
                  <a:cubicBezTo>
                    <a:pt x="262" y="487"/>
                    <a:pt x="255" y="494"/>
                    <a:pt x="248" y="500"/>
                  </a:cubicBezTo>
                  <a:cubicBezTo>
                    <a:pt x="303" y="555"/>
                    <a:pt x="358" y="610"/>
                    <a:pt x="414" y="664"/>
                  </a:cubicBezTo>
                  <a:lnTo>
                    <a:pt x="414" y="664"/>
                  </a:lnTo>
                  <a:cubicBezTo>
                    <a:pt x="416" y="667"/>
                    <a:pt x="417" y="669"/>
                    <a:pt x="421" y="670"/>
                  </a:cubicBezTo>
                  <a:cubicBezTo>
                    <a:pt x="426" y="674"/>
                    <a:pt x="432" y="675"/>
                    <a:pt x="439" y="675"/>
                  </a:cubicBezTo>
                  <a:cubicBezTo>
                    <a:pt x="446" y="675"/>
                    <a:pt x="451" y="674"/>
                    <a:pt x="457" y="670"/>
                  </a:cubicBezTo>
                  <a:cubicBezTo>
                    <a:pt x="460" y="669"/>
                    <a:pt x="462" y="667"/>
                    <a:pt x="464" y="664"/>
                  </a:cubicBezTo>
                  <a:cubicBezTo>
                    <a:pt x="464" y="665"/>
                    <a:pt x="464" y="665"/>
                    <a:pt x="464" y="6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75" name="Group 79">
            <a:extLst>
              <a:ext uri="{FF2B5EF4-FFF2-40B4-BE49-F238E27FC236}">
                <a16:creationId xmlns:a16="http://schemas.microsoft.com/office/drawing/2014/main" id="{A1FE9F2D-8C83-B04B-9FF2-44774EE1BBD2}"/>
              </a:ext>
            </a:extLst>
          </p:cNvPr>
          <p:cNvGrpSpPr>
            <a:grpSpLocks/>
          </p:cNvGrpSpPr>
          <p:nvPr/>
        </p:nvGrpSpPr>
        <p:grpSpPr bwMode="auto">
          <a:xfrm>
            <a:off x="5844033" y="2117617"/>
            <a:ext cx="561600" cy="561600"/>
            <a:chOff x="3780" y="1210"/>
            <a:chExt cx="390" cy="390"/>
          </a:xfrm>
        </p:grpSpPr>
        <p:sp>
          <p:nvSpPr>
            <p:cNvPr id="4176" name="Freeform 80">
              <a:extLst>
                <a:ext uri="{FF2B5EF4-FFF2-40B4-BE49-F238E27FC236}">
                  <a16:creationId xmlns:a16="http://schemas.microsoft.com/office/drawing/2014/main" id="{FAB3D9A3-E107-6C44-88B2-6C222B92F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77" name="Freeform 81">
              <a:extLst>
                <a:ext uri="{FF2B5EF4-FFF2-40B4-BE49-F238E27FC236}">
                  <a16:creationId xmlns:a16="http://schemas.microsoft.com/office/drawing/2014/main" id="{CCE79EDE-33B0-704A-9E88-5B6DA09AF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300"/>
              <a:ext cx="139" cy="211"/>
            </a:xfrm>
            <a:custGeom>
              <a:avLst/>
              <a:gdLst>
                <a:gd name="T0" fmla="*/ 309 w 618"/>
                <a:gd name="T1" fmla="*/ 935 h 936"/>
                <a:gd name="T2" fmla="*/ 308 w 618"/>
                <a:gd name="T3" fmla="*/ 935 h 936"/>
                <a:gd name="T4" fmla="*/ 308 w 618"/>
                <a:gd name="T5" fmla="*/ 935 h 936"/>
                <a:gd name="T6" fmla="*/ 291 w 618"/>
                <a:gd name="T7" fmla="*/ 931 h 936"/>
                <a:gd name="T8" fmla="*/ 278 w 618"/>
                <a:gd name="T9" fmla="*/ 918 h 936"/>
                <a:gd name="T10" fmla="*/ 185 w 618"/>
                <a:gd name="T11" fmla="*/ 759 h 936"/>
                <a:gd name="T12" fmla="*/ 209 w 618"/>
                <a:gd name="T13" fmla="*/ 745 h 936"/>
                <a:gd name="T14" fmla="*/ 209 w 618"/>
                <a:gd name="T15" fmla="*/ 745 h 936"/>
                <a:gd name="T16" fmla="*/ 210 w 618"/>
                <a:gd name="T17" fmla="*/ 745 h 936"/>
                <a:gd name="T18" fmla="*/ 232 w 618"/>
                <a:gd name="T19" fmla="*/ 739 h 936"/>
                <a:gd name="T20" fmla="*/ 253 w 618"/>
                <a:gd name="T21" fmla="*/ 745 h 936"/>
                <a:gd name="T22" fmla="*/ 268 w 618"/>
                <a:gd name="T23" fmla="*/ 759 h 936"/>
                <a:gd name="T24" fmla="*/ 310 w 618"/>
                <a:gd name="T25" fmla="*/ 831 h 936"/>
                <a:gd name="T26" fmla="*/ 545 w 618"/>
                <a:gd name="T27" fmla="*/ 303 h 936"/>
                <a:gd name="T28" fmla="*/ 309 w 618"/>
                <a:gd name="T29" fmla="*/ 73 h 936"/>
                <a:gd name="T30" fmla="*/ 72 w 618"/>
                <a:gd name="T31" fmla="*/ 303 h 936"/>
                <a:gd name="T32" fmla="*/ 149 w 618"/>
                <a:gd name="T33" fmla="*/ 550 h 936"/>
                <a:gd name="T34" fmla="*/ 149 w 618"/>
                <a:gd name="T35" fmla="*/ 550 h 936"/>
                <a:gd name="T36" fmla="*/ 154 w 618"/>
                <a:gd name="T37" fmla="*/ 569 h 936"/>
                <a:gd name="T38" fmla="*/ 148 w 618"/>
                <a:gd name="T39" fmla="*/ 590 h 936"/>
                <a:gd name="T40" fmla="*/ 132 w 618"/>
                <a:gd name="T41" fmla="*/ 606 h 936"/>
                <a:gd name="T42" fmla="*/ 131 w 618"/>
                <a:gd name="T43" fmla="*/ 607 h 936"/>
                <a:gd name="T44" fmla="*/ 105 w 618"/>
                <a:gd name="T45" fmla="*/ 621 h 936"/>
                <a:gd name="T46" fmla="*/ 0 w 618"/>
                <a:gd name="T47" fmla="*/ 302 h 936"/>
                <a:gd name="T48" fmla="*/ 309 w 618"/>
                <a:gd name="T49" fmla="*/ 0 h 936"/>
                <a:gd name="T50" fmla="*/ 617 w 618"/>
                <a:gd name="T51" fmla="*/ 302 h 936"/>
                <a:gd name="T52" fmla="*/ 338 w 618"/>
                <a:gd name="T53" fmla="*/ 919 h 936"/>
                <a:gd name="T54" fmla="*/ 338 w 618"/>
                <a:gd name="T55" fmla="*/ 919 h 936"/>
                <a:gd name="T56" fmla="*/ 325 w 618"/>
                <a:gd name="T57" fmla="*/ 931 h 936"/>
                <a:gd name="T58" fmla="*/ 309 w 618"/>
                <a:gd name="T59" fmla="*/ 935 h 936"/>
                <a:gd name="T60" fmla="*/ 459 w 618"/>
                <a:gd name="T61" fmla="*/ 318 h 936"/>
                <a:gd name="T62" fmla="*/ 459 w 618"/>
                <a:gd name="T63" fmla="*/ 318 h 936"/>
                <a:gd name="T64" fmla="*/ 459 w 618"/>
                <a:gd name="T65" fmla="*/ 318 h 936"/>
                <a:gd name="T66" fmla="*/ 439 w 618"/>
                <a:gd name="T67" fmla="*/ 243 h 936"/>
                <a:gd name="T68" fmla="*/ 383 w 618"/>
                <a:gd name="T69" fmla="*/ 187 h 936"/>
                <a:gd name="T70" fmla="*/ 309 w 618"/>
                <a:gd name="T71" fmla="*/ 167 h 936"/>
                <a:gd name="T72" fmla="*/ 234 w 618"/>
                <a:gd name="T73" fmla="*/ 187 h 936"/>
                <a:gd name="T74" fmla="*/ 178 w 618"/>
                <a:gd name="T75" fmla="*/ 243 h 936"/>
                <a:gd name="T76" fmla="*/ 158 w 618"/>
                <a:gd name="T77" fmla="*/ 318 h 936"/>
                <a:gd name="T78" fmla="*/ 178 w 618"/>
                <a:gd name="T79" fmla="*/ 394 h 936"/>
                <a:gd name="T80" fmla="*/ 234 w 618"/>
                <a:gd name="T81" fmla="*/ 449 h 936"/>
                <a:gd name="T82" fmla="*/ 309 w 618"/>
                <a:gd name="T83" fmla="*/ 469 h 936"/>
                <a:gd name="T84" fmla="*/ 309 w 618"/>
                <a:gd name="T85" fmla="*/ 469 h 936"/>
                <a:gd name="T86" fmla="*/ 383 w 618"/>
                <a:gd name="T87" fmla="*/ 449 h 936"/>
                <a:gd name="T88" fmla="*/ 439 w 618"/>
                <a:gd name="T89" fmla="*/ 393 h 936"/>
                <a:gd name="T90" fmla="*/ 459 w 618"/>
                <a:gd name="T91" fmla="*/ 318 h 936"/>
                <a:gd name="T92" fmla="*/ 387 w 618"/>
                <a:gd name="T93" fmla="*/ 318 h 936"/>
                <a:gd name="T94" fmla="*/ 387 w 618"/>
                <a:gd name="T95" fmla="*/ 318 h 936"/>
                <a:gd name="T96" fmla="*/ 376 w 618"/>
                <a:gd name="T97" fmla="*/ 358 h 936"/>
                <a:gd name="T98" fmla="*/ 348 w 618"/>
                <a:gd name="T99" fmla="*/ 387 h 936"/>
                <a:gd name="T100" fmla="*/ 309 w 618"/>
                <a:gd name="T101" fmla="*/ 397 h 936"/>
                <a:gd name="T102" fmla="*/ 269 w 618"/>
                <a:gd name="T103" fmla="*/ 387 h 936"/>
                <a:gd name="T104" fmla="*/ 241 w 618"/>
                <a:gd name="T105" fmla="*/ 358 h 936"/>
                <a:gd name="T106" fmla="*/ 230 w 618"/>
                <a:gd name="T107" fmla="*/ 318 h 936"/>
                <a:gd name="T108" fmla="*/ 241 w 618"/>
                <a:gd name="T109" fmla="*/ 278 h 936"/>
                <a:gd name="T110" fmla="*/ 269 w 618"/>
                <a:gd name="T111" fmla="*/ 250 h 936"/>
                <a:gd name="T112" fmla="*/ 309 w 618"/>
                <a:gd name="T113" fmla="*/ 239 h 936"/>
                <a:gd name="T114" fmla="*/ 309 w 618"/>
                <a:gd name="T115" fmla="*/ 239 h 936"/>
                <a:gd name="T116" fmla="*/ 348 w 618"/>
                <a:gd name="T117" fmla="*/ 250 h 936"/>
                <a:gd name="T118" fmla="*/ 376 w 618"/>
                <a:gd name="T119" fmla="*/ 278 h 936"/>
                <a:gd name="T120" fmla="*/ 387 w 618"/>
                <a:gd name="T121" fmla="*/ 318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8" h="936">
                  <a:moveTo>
                    <a:pt x="309" y="935"/>
                  </a:moveTo>
                  <a:cubicBezTo>
                    <a:pt x="308" y="935"/>
                    <a:pt x="308" y="935"/>
                    <a:pt x="308" y="935"/>
                  </a:cubicBezTo>
                  <a:lnTo>
                    <a:pt x="308" y="935"/>
                  </a:lnTo>
                  <a:cubicBezTo>
                    <a:pt x="302" y="935"/>
                    <a:pt x="295" y="934"/>
                    <a:pt x="291" y="931"/>
                  </a:cubicBezTo>
                  <a:cubicBezTo>
                    <a:pt x="284" y="927"/>
                    <a:pt x="280" y="923"/>
                    <a:pt x="278" y="918"/>
                  </a:cubicBezTo>
                  <a:cubicBezTo>
                    <a:pt x="274" y="912"/>
                    <a:pt x="229" y="835"/>
                    <a:pt x="185" y="759"/>
                  </a:cubicBezTo>
                  <a:cubicBezTo>
                    <a:pt x="193" y="755"/>
                    <a:pt x="201" y="750"/>
                    <a:pt x="209" y="745"/>
                  </a:cubicBezTo>
                  <a:lnTo>
                    <a:pt x="209" y="745"/>
                  </a:lnTo>
                  <a:cubicBezTo>
                    <a:pt x="210" y="745"/>
                    <a:pt x="209" y="745"/>
                    <a:pt x="210" y="745"/>
                  </a:cubicBezTo>
                  <a:cubicBezTo>
                    <a:pt x="217" y="741"/>
                    <a:pt x="224" y="739"/>
                    <a:pt x="232" y="739"/>
                  </a:cubicBezTo>
                  <a:cubicBezTo>
                    <a:pt x="240" y="739"/>
                    <a:pt x="245" y="742"/>
                    <a:pt x="253" y="745"/>
                  </a:cubicBezTo>
                  <a:cubicBezTo>
                    <a:pt x="259" y="749"/>
                    <a:pt x="265" y="753"/>
                    <a:pt x="268" y="759"/>
                  </a:cubicBezTo>
                  <a:cubicBezTo>
                    <a:pt x="282" y="783"/>
                    <a:pt x="296" y="807"/>
                    <a:pt x="310" y="831"/>
                  </a:cubicBezTo>
                  <a:cubicBezTo>
                    <a:pt x="396" y="694"/>
                    <a:pt x="545" y="432"/>
                    <a:pt x="545" y="303"/>
                  </a:cubicBezTo>
                  <a:cubicBezTo>
                    <a:pt x="545" y="176"/>
                    <a:pt x="439" y="73"/>
                    <a:pt x="309" y="73"/>
                  </a:cubicBezTo>
                  <a:cubicBezTo>
                    <a:pt x="178" y="73"/>
                    <a:pt x="72" y="176"/>
                    <a:pt x="72" y="303"/>
                  </a:cubicBezTo>
                  <a:cubicBezTo>
                    <a:pt x="72" y="365"/>
                    <a:pt x="96" y="443"/>
                    <a:pt x="149" y="550"/>
                  </a:cubicBezTo>
                  <a:lnTo>
                    <a:pt x="149" y="550"/>
                  </a:lnTo>
                  <a:cubicBezTo>
                    <a:pt x="152" y="556"/>
                    <a:pt x="154" y="562"/>
                    <a:pt x="154" y="569"/>
                  </a:cubicBezTo>
                  <a:cubicBezTo>
                    <a:pt x="154" y="577"/>
                    <a:pt x="152" y="584"/>
                    <a:pt x="148" y="590"/>
                  </a:cubicBezTo>
                  <a:cubicBezTo>
                    <a:pt x="144" y="597"/>
                    <a:pt x="139" y="602"/>
                    <a:pt x="132" y="606"/>
                  </a:cubicBezTo>
                  <a:cubicBezTo>
                    <a:pt x="132" y="607"/>
                    <a:pt x="131" y="607"/>
                    <a:pt x="131" y="607"/>
                  </a:cubicBezTo>
                  <a:cubicBezTo>
                    <a:pt x="122" y="612"/>
                    <a:pt x="113" y="617"/>
                    <a:pt x="105" y="621"/>
                  </a:cubicBezTo>
                  <a:cubicBezTo>
                    <a:pt x="33" y="482"/>
                    <a:pt x="0" y="384"/>
                    <a:pt x="0" y="302"/>
                  </a:cubicBezTo>
                  <a:cubicBezTo>
                    <a:pt x="0" y="136"/>
                    <a:pt x="138" y="0"/>
                    <a:pt x="309" y="0"/>
                  </a:cubicBezTo>
                  <a:cubicBezTo>
                    <a:pt x="479" y="0"/>
                    <a:pt x="617" y="136"/>
                    <a:pt x="617" y="302"/>
                  </a:cubicBezTo>
                  <a:cubicBezTo>
                    <a:pt x="617" y="501"/>
                    <a:pt x="349" y="902"/>
                    <a:pt x="338" y="919"/>
                  </a:cubicBezTo>
                  <a:lnTo>
                    <a:pt x="338" y="919"/>
                  </a:lnTo>
                  <a:cubicBezTo>
                    <a:pt x="335" y="924"/>
                    <a:pt x="331" y="928"/>
                    <a:pt x="325" y="931"/>
                  </a:cubicBezTo>
                  <a:cubicBezTo>
                    <a:pt x="320" y="934"/>
                    <a:pt x="314" y="935"/>
                    <a:pt x="309" y="935"/>
                  </a:cubicBezTo>
                  <a:close/>
                  <a:moveTo>
                    <a:pt x="459" y="318"/>
                  </a:moveTo>
                  <a:lnTo>
                    <a:pt x="459" y="318"/>
                  </a:lnTo>
                  <a:lnTo>
                    <a:pt x="459" y="318"/>
                  </a:lnTo>
                  <a:cubicBezTo>
                    <a:pt x="459" y="290"/>
                    <a:pt x="453" y="267"/>
                    <a:pt x="439" y="243"/>
                  </a:cubicBezTo>
                  <a:cubicBezTo>
                    <a:pt x="425" y="218"/>
                    <a:pt x="408" y="201"/>
                    <a:pt x="383" y="187"/>
                  </a:cubicBezTo>
                  <a:cubicBezTo>
                    <a:pt x="359" y="173"/>
                    <a:pt x="336" y="167"/>
                    <a:pt x="309" y="167"/>
                  </a:cubicBezTo>
                  <a:cubicBezTo>
                    <a:pt x="281" y="167"/>
                    <a:pt x="258" y="173"/>
                    <a:pt x="234" y="187"/>
                  </a:cubicBezTo>
                  <a:cubicBezTo>
                    <a:pt x="209" y="201"/>
                    <a:pt x="192" y="218"/>
                    <a:pt x="178" y="243"/>
                  </a:cubicBezTo>
                  <a:cubicBezTo>
                    <a:pt x="164" y="267"/>
                    <a:pt x="158" y="290"/>
                    <a:pt x="158" y="318"/>
                  </a:cubicBezTo>
                  <a:cubicBezTo>
                    <a:pt x="158" y="346"/>
                    <a:pt x="164" y="369"/>
                    <a:pt x="178" y="394"/>
                  </a:cubicBezTo>
                  <a:cubicBezTo>
                    <a:pt x="192" y="418"/>
                    <a:pt x="209" y="435"/>
                    <a:pt x="234" y="449"/>
                  </a:cubicBezTo>
                  <a:cubicBezTo>
                    <a:pt x="258" y="463"/>
                    <a:pt x="281" y="469"/>
                    <a:pt x="309" y="469"/>
                  </a:cubicBezTo>
                  <a:lnTo>
                    <a:pt x="309" y="469"/>
                  </a:lnTo>
                  <a:cubicBezTo>
                    <a:pt x="336" y="469"/>
                    <a:pt x="359" y="462"/>
                    <a:pt x="383" y="449"/>
                  </a:cubicBezTo>
                  <a:cubicBezTo>
                    <a:pt x="408" y="434"/>
                    <a:pt x="425" y="417"/>
                    <a:pt x="439" y="393"/>
                  </a:cubicBezTo>
                  <a:cubicBezTo>
                    <a:pt x="453" y="368"/>
                    <a:pt x="459" y="346"/>
                    <a:pt x="459" y="318"/>
                  </a:cubicBezTo>
                  <a:close/>
                  <a:moveTo>
                    <a:pt x="387" y="318"/>
                  </a:moveTo>
                  <a:lnTo>
                    <a:pt x="387" y="318"/>
                  </a:lnTo>
                  <a:cubicBezTo>
                    <a:pt x="387" y="333"/>
                    <a:pt x="384" y="345"/>
                    <a:pt x="376" y="358"/>
                  </a:cubicBezTo>
                  <a:cubicBezTo>
                    <a:pt x="369" y="370"/>
                    <a:pt x="361" y="379"/>
                    <a:pt x="348" y="387"/>
                  </a:cubicBezTo>
                  <a:cubicBezTo>
                    <a:pt x="336" y="394"/>
                    <a:pt x="323" y="397"/>
                    <a:pt x="309" y="397"/>
                  </a:cubicBezTo>
                  <a:cubicBezTo>
                    <a:pt x="294" y="397"/>
                    <a:pt x="281" y="394"/>
                    <a:pt x="269" y="387"/>
                  </a:cubicBezTo>
                  <a:cubicBezTo>
                    <a:pt x="256" y="379"/>
                    <a:pt x="248" y="370"/>
                    <a:pt x="241" y="358"/>
                  </a:cubicBezTo>
                  <a:cubicBezTo>
                    <a:pt x="233" y="345"/>
                    <a:pt x="230" y="333"/>
                    <a:pt x="230" y="318"/>
                  </a:cubicBezTo>
                  <a:cubicBezTo>
                    <a:pt x="230" y="303"/>
                    <a:pt x="233" y="290"/>
                    <a:pt x="241" y="278"/>
                  </a:cubicBezTo>
                  <a:cubicBezTo>
                    <a:pt x="248" y="265"/>
                    <a:pt x="256" y="257"/>
                    <a:pt x="269" y="250"/>
                  </a:cubicBezTo>
                  <a:cubicBezTo>
                    <a:pt x="281" y="242"/>
                    <a:pt x="294" y="239"/>
                    <a:pt x="309" y="239"/>
                  </a:cubicBezTo>
                  <a:lnTo>
                    <a:pt x="309" y="239"/>
                  </a:lnTo>
                  <a:cubicBezTo>
                    <a:pt x="323" y="239"/>
                    <a:pt x="336" y="242"/>
                    <a:pt x="348" y="250"/>
                  </a:cubicBezTo>
                  <a:cubicBezTo>
                    <a:pt x="361" y="257"/>
                    <a:pt x="369" y="265"/>
                    <a:pt x="376" y="278"/>
                  </a:cubicBezTo>
                  <a:cubicBezTo>
                    <a:pt x="384" y="290"/>
                    <a:pt x="387" y="303"/>
                    <a:pt x="387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78" name="Group 82">
            <a:extLst>
              <a:ext uri="{FF2B5EF4-FFF2-40B4-BE49-F238E27FC236}">
                <a16:creationId xmlns:a16="http://schemas.microsoft.com/office/drawing/2014/main" id="{E2A52BD4-BA2E-CE42-A140-30305AD5348B}"/>
              </a:ext>
            </a:extLst>
          </p:cNvPr>
          <p:cNvGrpSpPr>
            <a:grpSpLocks/>
          </p:cNvGrpSpPr>
          <p:nvPr/>
        </p:nvGrpSpPr>
        <p:grpSpPr bwMode="auto">
          <a:xfrm>
            <a:off x="5069106" y="2117617"/>
            <a:ext cx="561600" cy="561600"/>
            <a:chOff x="3281" y="1210"/>
            <a:chExt cx="390" cy="390"/>
          </a:xfrm>
        </p:grpSpPr>
        <p:sp>
          <p:nvSpPr>
            <p:cNvPr id="4179" name="Freeform 83">
              <a:extLst>
                <a:ext uri="{FF2B5EF4-FFF2-40B4-BE49-F238E27FC236}">
                  <a16:creationId xmlns:a16="http://schemas.microsoft.com/office/drawing/2014/main" id="{0C58ABF8-26FF-E943-B2DF-29569A0BE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80" name="Freeform 84">
              <a:extLst>
                <a:ext uri="{FF2B5EF4-FFF2-40B4-BE49-F238E27FC236}">
                  <a16:creationId xmlns:a16="http://schemas.microsoft.com/office/drawing/2014/main" id="{7E32375C-853A-F14F-A45C-9E1C924A6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1300"/>
              <a:ext cx="206" cy="203"/>
            </a:xfrm>
            <a:custGeom>
              <a:avLst/>
              <a:gdLst>
                <a:gd name="T0" fmla="*/ 862 w 914"/>
                <a:gd name="T1" fmla="*/ 491 h 898"/>
                <a:gd name="T2" fmla="*/ 492 w 914"/>
                <a:gd name="T3" fmla="*/ 122 h 898"/>
                <a:gd name="T4" fmla="*/ 492 w 914"/>
                <a:gd name="T5" fmla="*/ 897 h 898"/>
                <a:gd name="T6" fmla="*/ 421 w 914"/>
                <a:gd name="T7" fmla="*/ 897 h 898"/>
                <a:gd name="T8" fmla="*/ 421 w 914"/>
                <a:gd name="T9" fmla="*/ 122 h 898"/>
                <a:gd name="T10" fmla="*/ 82 w 914"/>
                <a:gd name="T11" fmla="*/ 462 h 898"/>
                <a:gd name="T12" fmla="*/ 82 w 914"/>
                <a:gd name="T13" fmla="*/ 462 h 898"/>
                <a:gd name="T14" fmla="*/ 73 w 914"/>
                <a:gd name="T15" fmla="*/ 468 h 898"/>
                <a:gd name="T16" fmla="*/ 51 w 914"/>
                <a:gd name="T17" fmla="*/ 474 h 898"/>
                <a:gd name="T18" fmla="*/ 29 w 914"/>
                <a:gd name="T19" fmla="*/ 468 h 898"/>
                <a:gd name="T20" fmla="*/ 21 w 914"/>
                <a:gd name="T21" fmla="*/ 462 h 898"/>
                <a:gd name="T22" fmla="*/ 0 w 914"/>
                <a:gd name="T23" fmla="*/ 442 h 898"/>
                <a:gd name="T24" fmla="*/ 432 w 914"/>
                <a:gd name="T25" fmla="*/ 10 h 898"/>
                <a:gd name="T26" fmla="*/ 432 w 914"/>
                <a:gd name="T27" fmla="*/ 10 h 898"/>
                <a:gd name="T28" fmla="*/ 439 w 914"/>
                <a:gd name="T29" fmla="*/ 5 h 898"/>
                <a:gd name="T30" fmla="*/ 457 w 914"/>
                <a:gd name="T31" fmla="*/ 0 h 898"/>
                <a:gd name="T32" fmla="*/ 474 w 914"/>
                <a:gd name="T33" fmla="*/ 5 h 898"/>
                <a:gd name="T34" fmla="*/ 481 w 914"/>
                <a:gd name="T35" fmla="*/ 10 h 898"/>
                <a:gd name="T36" fmla="*/ 913 w 914"/>
                <a:gd name="T37" fmla="*/ 442 h 898"/>
                <a:gd name="T38" fmla="*/ 862 w 914"/>
                <a:gd name="T39" fmla="*/ 491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4" h="898">
                  <a:moveTo>
                    <a:pt x="862" y="491"/>
                  </a:moveTo>
                  <a:cubicBezTo>
                    <a:pt x="739" y="368"/>
                    <a:pt x="616" y="245"/>
                    <a:pt x="492" y="122"/>
                  </a:cubicBezTo>
                  <a:cubicBezTo>
                    <a:pt x="492" y="380"/>
                    <a:pt x="492" y="639"/>
                    <a:pt x="492" y="897"/>
                  </a:cubicBezTo>
                  <a:cubicBezTo>
                    <a:pt x="468" y="897"/>
                    <a:pt x="445" y="897"/>
                    <a:pt x="421" y="897"/>
                  </a:cubicBezTo>
                  <a:cubicBezTo>
                    <a:pt x="421" y="639"/>
                    <a:pt x="421" y="380"/>
                    <a:pt x="421" y="122"/>
                  </a:cubicBezTo>
                  <a:cubicBezTo>
                    <a:pt x="308" y="235"/>
                    <a:pt x="195" y="348"/>
                    <a:pt x="82" y="462"/>
                  </a:cubicBezTo>
                  <a:lnTo>
                    <a:pt x="82" y="462"/>
                  </a:lnTo>
                  <a:cubicBezTo>
                    <a:pt x="79" y="465"/>
                    <a:pt x="76" y="467"/>
                    <a:pt x="73" y="468"/>
                  </a:cubicBezTo>
                  <a:cubicBezTo>
                    <a:pt x="66" y="473"/>
                    <a:pt x="59" y="474"/>
                    <a:pt x="51" y="474"/>
                  </a:cubicBezTo>
                  <a:cubicBezTo>
                    <a:pt x="43" y="474"/>
                    <a:pt x="36" y="473"/>
                    <a:pt x="29" y="468"/>
                  </a:cubicBezTo>
                  <a:cubicBezTo>
                    <a:pt x="26" y="467"/>
                    <a:pt x="23" y="465"/>
                    <a:pt x="21" y="462"/>
                  </a:cubicBezTo>
                  <a:cubicBezTo>
                    <a:pt x="14" y="455"/>
                    <a:pt x="7" y="448"/>
                    <a:pt x="0" y="442"/>
                  </a:cubicBezTo>
                  <a:cubicBezTo>
                    <a:pt x="144" y="298"/>
                    <a:pt x="288" y="154"/>
                    <a:pt x="432" y="10"/>
                  </a:cubicBezTo>
                  <a:lnTo>
                    <a:pt x="432" y="10"/>
                  </a:lnTo>
                  <a:cubicBezTo>
                    <a:pt x="434" y="8"/>
                    <a:pt x="436" y="6"/>
                    <a:pt x="439" y="5"/>
                  </a:cubicBezTo>
                  <a:cubicBezTo>
                    <a:pt x="445" y="1"/>
                    <a:pt x="450" y="0"/>
                    <a:pt x="457" y="0"/>
                  </a:cubicBezTo>
                  <a:cubicBezTo>
                    <a:pt x="463" y="0"/>
                    <a:pt x="468" y="1"/>
                    <a:pt x="474" y="5"/>
                  </a:cubicBezTo>
                  <a:cubicBezTo>
                    <a:pt x="477" y="6"/>
                    <a:pt x="479" y="8"/>
                    <a:pt x="481" y="10"/>
                  </a:cubicBezTo>
                  <a:cubicBezTo>
                    <a:pt x="625" y="154"/>
                    <a:pt x="769" y="298"/>
                    <a:pt x="913" y="442"/>
                  </a:cubicBezTo>
                  <a:cubicBezTo>
                    <a:pt x="896" y="458"/>
                    <a:pt x="879" y="475"/>
                    <a:pt x="862" y="4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81" name="Group 85">
            <a:extLst>
              <a:ext uri="{FF2B5EF4-FFF2-40B4-BE49-F238E27FC236}">
                <a16:creationId xmlns:a16="http://schemas.microsoft.com/office/drawing/2014/main" id="{33B3A2B9-98C4-5A48-B135-D0C3BEE00674}"/>
              </a:ext>
            </a:extLst>
          </p:cNvPr>
          <p:cNvGrpSpPr>
            <a:grpSpLocks/>
          </p:cNvGrpSpPr>
          <p:nvPr/>
        </p:nvGrpSpPr>
        <p:grpSpPr bwMode="auto">
          <a:xfrm>
            <a:off x="4300442" y="2117617"/>
            <a:ext cx="561600" cy="561600"/>
            <a:chOff x="2782" y="1210"/>
            <a:chExt cx="390" cy="390"/>
          </a:xfrm>
        </p:grpSpPr>
        <p:sp>
          <p:nvSpPr>
            <p:cNvPr id="4182" name="Freeform 86">
              <a:extLst>
                <a:ext uri="{FF2B5EF4-FFF2-40B4-BE49-F238E27FC236}">
                  <a16:creationId xmlns:a16="http://schemas.microsoft.com/office/drawing/2014/main" id="{52A4F68E-DF81-534D-AB36-825FF30B1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83" name="Freeform 87">
              <a:extLst>
                <a:ext uri="{FF2B5EF4-FFF2-40B4-BE49-F238E27FC236}">
                  <a16:creationId xmlns:a16="http://schemas.microsoft.com/office/drawing/2014/main" id="{0A8EA848-B7ED-9A4F-9E9F-A7497DF0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302"/>
              <a:ext cx="203" cy="206"/>
            </a:xfrm>
            <a:custGeom>
              <a:avLst/>
              <a:gdLst>
                <a:gd name="T0" fmla="*/ 897 w 898"/>
                <a:gd name="T1" fmla="*/ 492 h 914"/>
                <a:gd name="T2" fmla="*/ 122 w 898"/>
                <a:gd name="T3" fmla="*/ 492 h 914"/>
                <a:gd name="T4" fmla="*/ 462 w 898"/>
                <a:gd name="T5" fmla="*/ 831 h 914"/>
                <a:gd name="T6" fmla="*/ 462 w 898"/>
                <a:gd name="T7" fmla="*/ 831 h 914"/>
                <a:gd name="T8" fmla="*/ 468 w 898"/>
                <a:gd name="T9" fmla="*/ 840 h 914"/>
                <a:gd name="T10" fmla="*/ 474 w 898"/>
                <a:gd name="T11" fmla="*/ 862 h 914"/>
                <a:gd name="T12" fmla="*/ 468 w 898"/>
                <a:gd name="T13" fmla="*/ 884 h 914"/>
                <a:gd name="T14" fmla="*/ 462 w 898"/>
                <a:gd name="T15" fmla="*/ 892 h 914"/>
                <a:gd name="T16" fmla="*/ 442 w 898"/>
                <a:gd name="T17" fmla="*/ 913 h 914"/>
                <a:gd name="T18" fmla="*/ 10 w 898"/>
                <a:gd name="T19" fmla="*/ 481 h 914"/>
                <a:gd name="T20" fmla="*/ 10 w 898"/>
                <a:gd name="T21" fmla="*/ 481 h 914"/>
                <a:gd name="T22" fmla="*/ 5 w 898"/>
                <a:gd name="T23" fmla="*/ 474 h 914"/>
                <a:gd name="T24" fmla="*/ 0 w 898"/>
                <a:gd name="T25" fmla="*/ 457 h 914"/>
                <a:gd name="T26" fmla="*/ 5 w 898"/>
                <a:gd name="T27" fmla="*/ 439 h 914"/>
                <a:gd name="T28" fmla="*/ 10 w 898"/>
                <a:gd name="T29" fmla="*/ 432 h 914"/>
                <a:gd name="T30" fmla="*/ 442 w 898"/>
                <a:gd name="T31" fmla="*/ 0 h 914"/>
                <a:gd name="T32" fmla="*/ 491 w 898"/>
                <a:gd name="T33" fmla="*/ 51 h 914"/>
                <a:gd name="T34" fmla="*/ 122 w 898"/>
                <a:gd name="T35" fmla="*/ 421 h 914"/>
                <a:gd name="T36" fmla="*/ 897 w 898"/>
                <a:gd name="T37" fmla="*/ 421 h 914"/>
                <a:gd name="T38" fmla="*/ 897 w 898"/>
                <a:gd name="T39" fmla="*/ 49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8" h="914">
                  <a:moveTo>
                    <a:pt x="897" y="492"/>
                  </a:moveTo>
                  <a:cubicBezTo>
                    <a:pt x="639" y="492"/>
                    <a:pt x="380" y="492"/>
                    <a:pt x="122" y="492"/>
                  </a:cubicBezTo>
                  <a:cubicBezTo>
                    <a:pt x="235" y="605"/>
                    <a:pt x="348" y="718"/>
                    <a:pt x="462" y="831"/>
                  </a:cubicBezTo>
                  <a:lnTo>
                    <a:pt x="462" y="831"/>
                  </a:lnTo>
                  <a:cubicBezTo>
                    <a:pt x="465" y="834"/>
                    <a:pt x="467" y="837"/>
                    <a:pt x="468" y="840"/>
                  </a:cubicBezTo>
                  <a:cubicBezTo>
                    <a:pt x="473" y="847"/>
                    <a:pt x="474" y="854"/>
                    <a:pt x="474" y="862"/>
                  </a:cubicBezTo>
                  <a:cubicBezTo>
                    <a:pt x="474" y="870"/>
                    <a:pt x="473" y="877"/>
                    <a:pt x="468" y="884"/>
                  </a:cubicBezTo>
                  <a:cubicBezTo>
                    <a:pt x="467" y="887"/>
                    <a:pt x="465" y="890"/>
                    <a:pt x="462" y="892"/>
                  </a:cubicBezTo>
                  <a:cubicBezTo>
                    <a:pt x="455" y="899"/>
                    <a:pt x="448" y="906"/>
                    <a:pt x="442" y="913"/>
                  </a:cubicBezTo>
                  <a:cubicBezTo>
                    <a:pt x="298" y="769"/>
                    <a:pt x="154" y="625"/>
                    <a:pt x="10" y="481"/>
                  </a:cubicBezTo>
                  <a:lnTo>
                    <a:pt x="10" y="481"/>
                  </a:lnTo>
                  <a:cubicBezTo>
                    <a:pt x="8" y="479"/>
                    <a:pt x="6" y="477"/>
                    <a:pt x="5" y="474"/>
                  </a:cubicBezTo>
                  <a:cubicBezTo>
                    <a:pt x="1" y="468"/>
                    <a:pt x="0" y="463"/>
                    <a:pt x="0" y="457"/>
                  </a:cubicBezTo>
                  <a:cubicBezTo>
                    <a:pt x="0" y="450"/>
                    <a:pt x="1" y="445"/>
                    <a:pt x="5" y="439"/>
                  </a:cubicBezTo>
                  <a:cubicBezTo>
                    <a:pt x="6" y="436"/>
                    <a:pt x="8" y="434"/>
                    <a:pt x="10" y="432"/>
                  </a:cubicBezTo>
                  <a:cubicBezTo>
                    <a:pt x="154" y="288"/>
                    <a:pt x="298" y="144"/>
                    <a:pt x="442" y="0"/>
                  </a:cubicBezTo>
                  <a:cubicBezTo>
                    <a:pt x="458" y="17"/>
                    <a:pt x="475" y="34"/>
                    <a:pt x="491" y="51"/>
                  </a:cubicBezTo>
                  <a:cubicBezTo>
                    <a:pt x="368" y="174"/>
                    <a:pt x="245" y="297"/>
                    <a:pt x="122" y="421"/>
                  </a:cubicBezTo>
                  <a:cubicBezTo>
                    <a:pt x="380" y="421"/>
                    <a:pt x="639" y="421"/>
                    <a:pt x="897" y="421"/>
                  </a:cubicBezTo>
                  <a:cubicBezTo>
                    <a:pt x="897" y="445"/>
                    <a:pt x="897" y="468"/>
                    <a:pt x="897" y="49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84" name="Group 88">
            <a:extLst>
              <a:ext uri="{FF2B5EF4-FFF2-40B4-BE49-F238E27FC236}">
                <a16:creationId xmlns:a16="http://schemas.microsoft.com/office/drawing/2014/main" id="{F8700D17-7635-1C42-9110-3914E25A6C6F}"/>
              </a:ext>
            </a:extLst>
          </p:cNvPr>
          <p:cNvGrpSpPr>
            <a:grpSpLocks/>
          </p:cNvGrpSpPr>
          <p:nvPr/>
        </p:nvGrpSpPr>
        <p:grpSpPr bwMode="auto">
          <a:xfrm>
            <a:off x="3532212" y="2117617"/>
            <a:ext cx="561600" cy="561600"/>
            <a:chOff x="2292" y="1210"/>
            <a:chExt cx="390" cy="390"/>
          </a:xfrm>
        </p:grpSpPr>
        <p:sp>
          <p:nvSpPr>
            <p:cNvPr id="4185" name="Freeform 89">
              <a:extLst>
                <a:ext uri="{FF2B5EF4-FFF2-40B4-BE49-F238E27FC236}">
                  <a16:creationId xmlns:a16="http://schemas.microsoft.com/office/drawing/2014/main" id="{158E3F75-996F-8648-8223-40825F0FA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86" name="Freeform 90">
              <a:extLst>
                <a:ext uri="{FF2B5EF4-FFF2-40B4-BE49-F238E27FC236}">
                  <a16:creationId xmlns:a16="http://schemas.microsoft.com/office/drawing/2014/main" id="{DF8924CD-17AA-294C-A186-124911C23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1302"/>
              <a:ext cx="203" cy="206"/>
            </a:xfrm>
            <a:custGeom>
              <a:avLst/>
              <a:gdLst>
                <a:gd name="T0" fmla="*/ 887 w 898"/>
                <a:gd name="T1" fmla="*/ 481 h 914"/>
                <a:gd name="T2" fmla="*/ 455 w 898"/>
                <a:gd name="T3" fmla="*/ 913 h 914"/>
                <a:gd name="T4" fmla="*/ 406 w 898"/>
                <a:gd name="T5" fmla="*/ 862 h 914"/>
                <a:gd name="T6" fmla="*/ 775 w 898"/>
                <a:gd name="T7" fmla="*/ 492 h 914"/>
                <a:gd name="T8" fmla="*/ 0 w 898"/>
                <a:gd name="T9" fmla="*/ 492 h 914"/>
                <a:gd name="T10" fmla="*/ 0 w 898"/>
                <a:gd name="T11" fmla="*/ 421 h 914"/>
                <a:gd name="T12" fmla="*/ 775 w 898"/>
                <a:gd name="T13" fmla="*/ 421 h 914"/>
                <a:gd name="T14" fmla="*/ 435 w 898"/>
                <a:gd name="T15" fmla="*/ 82 h 914"/>
                <a:gd name="T16" fmla="*/ 435 w 898"/>
                <a:gd name="T17" fmla="*/ 82 h 914"/>
                <a:gd name="T18" fmla="*/ 429 w 898"/>
                <a:gd name="T19" fmla="*/ 73 h 914"/>
                <a:gd name="T20" fmla="*/ 423 w 898"/>
                <a:gd name="T21" fmla="*/ 51 h 914"/>
                <a:gd name="T22" fmla="*/ 429 w 898"/>
                <a:gd name="T23" fmla="*/ 29 h 914"/>
                <a:gd name="T24" fmla="*/ 435 w 898"/>
                <a:gd name="T25" fmla="*/ 21 h 914"/>
                <a:gd name="T26" fmla="*/ 455 w 898"/>
                <a:gd name="T27" fmla="*/ 0 h 914"/>
                <a:gd name="T28" fmla="*/ 887 w 898"/>
                <a:gd name="T29" fmla="*/ 432 h 914"/>
                <a:gd name="T30" fmla="*/ 887 w 898"/>
                <a:gd name="T31" fmla="*/ 432 h 914"/>
                <a:gd name="T32" fmla="*/ 892 w 898"/>
                <a:gd name="T33" fmla="*/ 439 h 914"/>
                <a:gd name="T34" fmla="*/ 897 w 898"/>
                <a:gd name="T35" fmla="*/ 457 h 914"/>
                <a:gd name="T36" fmla="*/ 892 w 898"/>
                <a:gd name="T37" fmla="*/ 474 h 914"/>
                <a:gd name="T38" fmla="*/ 887 w 898"/>
                <a:gd name="T39" fmla="*/ 481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8" h="914">
                  <a:moveTo>
                    <a:pt x="887" y="481"/>
                  </a:moveTo>
                  <a:cubicBezTo>
                    <a:pt x="743" y="625"/>
                    <a:pt x="599" y="769"/>
                    <a:pt x="455" y="913"/>
                  </a:cubicBezTo>
                  <a:cubicBezTo>
                    <a:pt x="439" y="896"/>
                    <a:pt x="422" y="879"/>
                    <a:pt x="406" y="862"/>
                  </a:cubicBezTo>
                  <a:cubicBezTo>
                    <a:pt x="529" y="739"/>
                    <a:pt x="652" y="616"/>
                    <a:pt x="775" y="492"/>
                  </a:cubicBezTo>
                  <a:cubicBezTo>
                    <a:pt x="517" y="492"/>
                    <a:pt x="258" y="492"/>
                    <a:pt x="0" y="492"/>
                  </a:cubicBezTo>
                  <a:cubicBezTo>
                    <a:pt x="0" y="468"/>
                    <a:pt x="0" y="445"/>
                    <a:pt x="0" y="421"/>
                  </a:cubicBezTo>
                  <a:cubicBezTo>
                    <a:pt x="258" y="421"/>
                    <a:pt x="517" y="421"/>
                    <a:pt x="775" y="421"/>
                  </a:cubicBezTo>
                  <a:cubicBezTo>
                    <a:pt x="662" y="308"/>
                    <a:pt x="549" y="195"/>
                    <a:pt x="435" y="82"/>
                  </a:cubicBezTo>
                  <a:lnTo>
                    <a:pt x="435" y="82"/>
                  </a:lnTo>
                  <a:cubicBezTo>
                    <a:pt x="432" y="79"/>
                    <a:pt x="430" y="76"/>
                    <a:pt x="429" y="73"/>
                  </a:cubicBezTo>
                  <a:cubicBezTo>
                    <a:pt x="424" y="66"/>
                    <a:pt x="423" y="59"/>
                    <a:pt x="423" y="51"/>
                  </a:cubicBezTo>
                  <a:cubicBezTo>
                    <a:pt x="423" y="43"/>
                    <a:pt x="424" y="36"/>
                    <a:pt x="429" y="29"/>
                  </a:cubicBezTo>
                  <a:cubicBezTo>
                    <a:pt x="430" y="26"/>
                    <a:pt x="432" y="23"/>
                    <a:pt x="435" y="21"/>
                  </a:cubicBezTo>
                  <a:cubicBezTo>
                    <a:pt x="442" y="14"/>
                    <a:pt x="449" y="7"/>
                    <a:pt x="455" y="0"/>
                  </a:cubicBezTo>
                  <a:cubicBezTo>
                    <a:pt x="599" y="144"/>
                    <a:pt x="743" y="288"/>
                    <a:pt x="887" y="432"/>
                  </a:cubicBezTo>
                  <a:lnTo>
                    <a:pt x="887" y="432"/>
                  </a:lnTo>
                  <a:cubicBezTo>
                    <a:pt x="889" y="434"/>
                    <a:pt x="891" y="436"/>
                    <a:pt x="892" y="439"/>
                  </a:cubicBezTo>
                  <a:cubicBezTo>
                    <a:pt x="896" y="445"/>
                    <a:pt x="897" y="450"/>
                    <a:pt x="897" y="457"/>
                  </a:cubicBezTo>
                  <a:cubicBezTo>
                    <a:pt x="897" y="463"/>
                    <a:pt x="896" y="468"/>
                    <a:pt x="892" y="474"/>
                  </a:cubicBezTo>
                  <a:cubicBezTo>
                    <a:pt x="891" y="477"/>
                    <a:pt x="889" y="479"/>
                    <a:pt x="887" y="4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87" name="Group 91">
            <a:extLst>
              <a:ext uri="{FF2B5EF4-FFF2-40B4-BE49-F238E27FC236}">
                <a16:creationId xmlns:a16="http://schemas.microsoft.com/office/drawing/2014/main" id="{19E0C6C0-9BB0-674B-A7DC-802CB1420555}"/>
              </a:ext>
            </a:extLst>
          </p:cNvPr>
          <p:cNvGrpSpPr>
            <a:grpSpLocks/>
          </p:cNvGrpSpPr>
          <p:nvPr/>
        </p:nvGrpSpPr>
        <p:grpSpPr bwMode="auto">
          <a:xfrm>
            <a:off x="2734245" y="2117617"/>
            <a:ext cx="561600" cy="561600"/>
            <a:chOff x="1777" y="1210"/>
            <a:chExt cx="390" cy="390"/>
          </a:xfrm>
        </p:grpSpPr>
        <p:sp>
          <p:nvSpPr>
            <p:cNvPr id="4188" name="Freeform 92">
              <a:extLst>
                <a:ext uri="{FF2B5EF4-FFF2-40B4-BE49-F238E27FC236}">
                  <a16:creationId xmlns:a16="http://schemas.microsoft.com/office/drawing/2014/main" id="{61FB40C0-B0F8-044E-9B0A-7CEC09A80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89" name="Freeform 93">
              <a:extLst>
                <a:ext uri="{FF2B5EF4-FFF2-40B4-BE49-F238E27FC236}">
                  <a16:creationId xmlns:a16="http://schemas.microsoft.com/office/drawing/2014/main" id="{A60565DB-E8DB-9640-A0D4-2186F404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1308"/>
              <a:ext cx="206" cy="203"/>
            </a:xfrm>
            <a:custGeom>
              <a:avLst/>
              <a:gdLst>
                <a:gd name="T0" fmla="*/ 913 w 914"/>
                <a:gd name="T1" fmla="*/ 455 h 898"/>
                <a:gd name="T2" fmla="*/ 481 w 914"/>
                <a:gd name="T3" fmla="*/ 887 h 898"/>
                <a:gd name="T4" fmla="*/ 481 w 914"/>
                <a:gd name="T5" fmla="*/ 887 h 898"/>
                <a:gd name="T6" fmla="*/ 474 w 914"/>
                <a:gd name="T7" fmla="*/ 893 h 898"/>
                <a:gd name="T8" fmla="*/ 457 w 914"/>
                <a:gd name="T9" fmla="*/ 897 h 898"/>
                <a:gd name="T10" fmla="*/ 439 w 914"/>
                <a:gd name="T11" fmla="*/ 893 h 898"/>
                <a:gd name="T12" fmla="*/ 432 w 914"/>
                <a:gd name="T13" fmla="*/ 887 h 898"/>
                <a:gd name="T14" fmla="*/ 0 w 914"/>
                <a:gd name="T15" fmla="*/ 455 h 898"/>
                <a:gd name="T16" fmla="*/ 51 w 914"/>
                <a:gd name="T17" fmla="*/ 406 h 898"/>
                <a:gd name="T18" fmla="*/ 421 w 914"/>
                <a:gd name="T19" fmla="*/ 775 h 898"/>
                <a:gd name="T20" fmla="*/ 421 w 914"/>
                <a:gd name="T21" fmla="*/ 0 h 898"/>
                <a:gd name="T22" fmla="*/ 492 w 914"/>
                <a:gd name="T23" fmla="*/ 0 h 898"/>
                <a:gd name="T24" fmla="*/ 492 w 914"/>
                <a:gd name="T25" fmla="*/ 775 h 898"/>
                <a:gd name="T26" fmla="*/ 831 w 914"/>
                <a:gd name="T27" fmla="*/ 435 h 898"/>
                <a:gd name="T28" fmla="*/ 831 w 914"/>
                <a:gd name="T29" fmla="*/ 435 h 898"/>
                <a:gd name="T30" fmla="*/ 840 w 914"/>
                <a:gd name="T31" fmla="*/ 429 h 898"/>
                <a:gd name="T32" fmla="*/ 862 w 914"/>
                <a:gd name="T33" fmla="*/ 423 h 898"/>
                <a:gd name="T34" fmla="*/ 884 w 914"/>
                <a:gd name="T35" fmla="*/ 429 h 898"/>
                <a:gd name="T36" fmla="*/ 892 w 914"/>
                <a:gd name="T37" fmla="*/ 435 h 898"/>
                <a:gd name="T38" fmla="*/ 913 w 914"/>
                <a:gd name="T39" fmla="*/ 455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4" h="898">
                  <a:moveTo>
                    <a:pt x="913" y="455"/>
                  </a:moveTo>
                  <a:cubicBezTo>
                    <a:pt x="769" y="599"/>
                    <a:pt x="625" y="743"/>
                    <a:pt x="481" y="887"/>
                  </a:cubicBezTo>
                  <a:lnTo>
                    <a:pt x="481" y="887"/>
                  </a:lnTo>
                  <a:cubicBezTo>
                    <a:pt x="479" y="889"/>
                    <a:pt x="478" y="891"/>
                    <a:pt x="474" y="893"/>
                  </a:cubicBezTo>
                  <a:cubicBezTo>
                    <a:pt x="469" y="896"/>
                    <a:pt x="463" y="897"/>
                    <a:pt x="457" y="897"/>
                  </a:cubicBezTo>
                  <a:cubicBezTo>
                    <a:pt x="450" y="897"/>
                    <a:pt x="444" y="896"/>
                    <a:pt x="439" y="893"/>
                  </a:cubicBezTo>
                  <a:cubicBezTo>
                    <a:pt x="435" y="891"/>
                    <a:pt x="434" y="889"/>
                    <a:pt x="432" y="887"/>
                  </a:cubicBezTo>
                  <a:cubicBezTo>
                    <a:pt x="288" y="743"/>
                    <a:pt x="144" y="599"/>
                    <a:pt x="0" y="455"/>
                  </a:cubicBezTo>
                  <a:cubicBezTo>
                    <a:pt x="17" y="439"/>
                    <a:pt x="34" y="422"/>
                    <a:pt x="51" y="406"/>
                  </a:cubicBezTo>
                  <a:cubicBezTo>
                    <a:pt x="174" y="529"/>
                    <a:pt x="297" y="652"/>
                    <a:pt x="421" y="775"/>
                  </a:cubicBezTo>
                  <a:cubicBezTo>
                    <a:pt x="421" y="517"/>
                    <a:pt x="421" y="258"/>
                    <a:pt x="421" y="0"/>
                  </a:cubicBezTo>
                  <a:cubicBezTo>
                    <a:pt x="445" y="0"/>
                    <a:pt x="468" y="0"/>
                    <a:pt x="492" y="0"/>
                  </a:cubicBezTo>
                  <a:cubicBezTo>
                    <a:pt x="492" y="258"/>
                    <a:pt x="492" y="517"/>
                    <a:pt x="492" y="775"/>
                  </a:cubicBezTo>
                  <a:cubicBezTo>
                    <a:pt x="605" y="662"/>
                    <a:pt x="718" y="549"/>
                    <a:pt x="831" y="435"/>
                  </a:cubicBezTo>
                  <a:lnTo>
                    <a:pt x="831" y="435"/>
                  </a:lnTo>
                  <a:cubicBezTo>
                    <a:pt x="834" y="432"/>
                    <a:pt x="837" y="430"/>
                    <a:pt x="840" y="429"/>
                  </a:cubicBezTo>
                  <a:cubicBezTo>
                    <a:pt x="847" y="424"/>
                    <a:pt x="854" y="423"/>
                    <a:pt x="862" y="423"/>
                  </a:cubicBezTo>
                  <a:cubicBezTo>
                    <a:pt x="870" y="423"/>
                    <a:pt x="877" y="424"/>
                    <a:pt x="884" y="429"/>
                  </a:cubicBezTo>
                  <a:cubicBezTo>
                    <a:pt x="887" y="430"/>
                    <a:pt x="890" y="432"/>
                    <a:pt x="892" y="435"/>
                  </a:cubicBezTo>
                  <a:cubicBezTo>
                    <a:pt x="899" y="442"/>
                    <a:pt x="906" y="449"/>
                    <a:pt x="913" y="4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90" name="Group 94">
            <a:extLst>
              <a:ext uri="{FF2B5EF4-FFF2-40B4-BE49-F238E27FC236}">
                <a16:creationId xmlns:a16="http://schemas.microsoft.com/office/drawing/2014/main" id="{2B85B6AC-CAF5-EA4D-86DE-19A673B1E3D2}"/>
              </a:ext>
            </a:extLst>
          </p:cNvPr>
          <p:cNvGrpSpPr>
            <a:grpSpLocks/>
          </p:cNvGrpSpPr>
          <p:nvPr/>
        </p:nvGrpSpPr>
        <p:grpSpPr bwMode="auto">
          <a:xfrm>
            <a:off x="1904598" y="2117617"/>
            <a:ext cx="561600" cy="561600"/>
            <a:chOff x="1240" y="1210"/>
            <a:chExt cx="390" cy="390"/>
          </a:xfrm>
        </p:grpSpPr>
        <p:sp>
          <p:nvSpPr>
            <p:cNvPr id="4191" name="Freeform 95">
              <a:extLst>
                <a:ext uri="{FF2B5EF4-FFF2-40B4-BE49-F238E27FC236}">
                  <a16:creationId xmlns:a16="http://schemas.microsoft.com/office/drawing/2014/main" id="{E3044236-D03A-1F45-B598-5130B2CEC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92" name="Freeform 96">
              <a:extLst>
                <a:ext uri="{FF2B5EF4-FFF2-40B4-BE49-F238E27FC236}">
                  <a16:creationId xmlns:a16="http://schemas.microsoft.com/office/drawing/2014/main" id="{971A333A-12F4-E14B-BDB4-FB5716EDA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1316"/>
              <a:ext cx="211" cy="178"/>
            </a:xfrm>
            <a:custGeom>
              <a:avLst/>
              <a:gdLst>
                <a:gd name="T0" fmla="*/ 137 w 934"/>
                <a:gd name="T1" fmla="*/ 789 h 790"/>
                <a:gd name="T2" fmla="*/ 69 w 934"/>
                <a:gd name="T3" fmla="*/ 771 h 790"/>
                <a:gd name="T4" fmla="*/ 0 w 934"/>
                <a:gd name="T5" fmla="*/ 651 h 790"/>
                <a:gd name="T6" fmla="*/ 0 w 934"/>
                <a:gd name="T7" fmla="*/ 138 h 790"/>
                <a:gd name="T8" fmla="*/ 0 w 934"/>
                <a:gd name="T9" fmla="*/ 138 h 790"/>
                <a:gd name="T10" fmla="*/ 69 w 934"/>
                <a:gd name="T11" fmla="*/ 18 h 790"/>
                <a:gd name="T12" fmla="*/ 796 w 934"/>
                <a:gd name="T13" fmla="*/ 0 h 790"/>
                <a:gd name="T14" fmla="*/ 864 w 934"/>
                <a:gd name="T15" fmla="*/ 18 h 790"/>
                <a:gd name="T16" fmla="*/ 933 w 934"/>
                <a:gd name="T17" fmla="*/ 138 h 790"/>
                <a:gd name="T18" fmla="*/ 933 w 934"/>
                <a:gd name="T19" fmla="*/ 198 h 790"/>
                <a:gd name="T20" fmla="*/ 933 w 934"/>
                <a:gd name="T21" fmla="*/ 198 h 790"/>
                <a:gd name="T22" fmla="*/ 915 w 934"/>
                <a:gd name="T23" fmla="*/ 230 h 790"/>
                <a:gd name="T24" fmla="*/ 480 w 934"/>
                <a:gd name="T25" fmla="*/ 427 h 790"/>
                <a:gd name="T26" fmla="*/ 466 w 934"/>
                <a:gd name="T27" fmla="*/ 430 h 790"/>
                <a:gd name="T28" fmla="*/ 135 w 934"/>
                <a:gd name="T29" fmla="*/ 277 h 790"/>
                <a:gd name="T30" fmla="*/ 147 w 934"/>
                <a:gd name="T31" fmla="*/ 251 h 790"/>
                <a:gd name="T32" fmla="*/ 165 w 934"/>
                <a:gd name="T33" fmla="*/ 232 h 790"/>
                <a:gd name="T34" fmla="*/ 205 w 934"/>
                <a:gd name="T35" fmla="*/ 231 h 790"/>
                <a:gd name="T36" fmla="*/ 861 w 934"/>
                <a:gd name="T37" fmla="*/ 175 h 790"/>
                <a:gd name="T38" fmla="*/ 861 w 934"/>
                <a:gd name="T39" fmla="*/ 138 h 790"/>
                <a:gd name="T40" fmla="*/ 852 w 934"/>
                <a:gd name="T41" fmla="*/ 105 h 790"/>
                <a:gd name="T42" fmla="*/ 796 w 934"/>
                <a:gd name="T43" fmla="*/ 71 h 790"/>
                <a:gd name="T44" fmla="*/ 137 w 934"/>
                <a:gd name="T45" fmla="*/ 71 h 790"/>
                <a:gd name="T46" fmla="*/ 80 w 934"/>
                <a:gd name="T47" fmla="*/ 105 h 790"/>
                <a:gd name="T48" fmla="*/ 72 w 934"/>
                <a:gd name="T49" fmla="*/ 138 h 790"/>
                <a:gd name="T50" fmla="*/ 72 w 934"/>
                <a:gd name="T51" fmla="*/ 651 h 790"/>
                <a:gd name="T52" fmla="*/ 80 w 934"/>
                <a:gd name="T53" fmla="*/ 684 h 790"/>
                <a:gd name="T54" fmla="*/ 137 w 934"/>
                <a:gd name="T55" fmla="*/ 718 h 790"/>
                <a:gd name="T56" fmla="*/ 796 w 934"/>
                <a:gd name="T57" fmla="*/ 718 h 790"/>
                <a:gd name="T58" fmla="*/ 852 w 934"/>
                <a:gd name="T59" fmla="*/ 684 h 790"/>
                <a:gd name="T60" fmla="*/ 861 w 934"/>
                <a:gd name="T61" fmla="*/ 651 h 790"/>
                <a:gd name="T62" fmla="*/ 861 w 934"/>
                <a:gd name="T63" fmla="*/ 406 h 790"/>
                <a:gd name="T64" fmla="*/ 883 w 934"/>
                <a:gd name="T65" fmla="*/ 370 h 790"/>
                <a:gd name="T66" fmla="*/ 933 w 934"/>
                <a:gd name="T67" fmla="*/ 364 h 790"/>
                <a:gd name="T68" fmla="*/ 933 w 934"/>
                <a:gd name="T69" fmla="*/ 651 h 790"/>
                <a:gd name="T70" fmla="*/ 914 w 934"/>
                <a:gd name="T71" fmla="*/ 720 h 790"/>
                <a:gd name="T72" fmla="*/ 796 w 934"/>
                <a:gd name="T73" fmla="*/ 78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4" h="790">
                  <a:moveTo>
                    <a:pt x="796" y="789"/>
                  </a:moveTo>
                  <a:cubicBezTo>
                    <a:pt x="576" y="789"/>
                    <a:pt x="357" y="789"/>
                    <a:pt x="137" y="789"/>
                  </a:cubicBezTo>
                  <a:lnTo>
                    <a:pt x="137" y="789"/>
                  </a:lnTo>
                  <a:cubicBezTo>
                    <a:pt x="112" y="789"/>
                    <a:pt x="91" y="784"/>
                    <a:pt x="69" y="771"/>
                  </a:cubicBezTo>
                  <a:cubicBezTo>
                    <a:pt x="47" y="758"/>
                    <a:pt x="31" y="742"/>
                    <a:pt x="18" y="720"/>
                  </a:cubicBezTo>
                  <a:cubicBezTo>
                    <a:pt x="5" y="698"/>
                    <a:pt x="0" y="677"/>
                    <a:pt x="0" y="651"/>
                  </a:cubicBezTo>
                  <a:lnTo>
                    <a:pt x="0" y="651"/>
                  </a:lnTo>
                  <a:cubicBezTo>
                    <a:pt x="0" y="480"/>
                    <a:pt x="0" y="309"/>
                    <a:pt x="0" y="138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112"/>
                    <a:pt x="5" y="91"/>
                    <a:pt x="18" y="69"/>
                  </a:cubicBezTo>
                  <a:cubicBezTo>
                    <a:pt x="31" y="47"/>
                    <a:pt x="47" y="31"/>
                    <a:pt x="69" y="18"/>
                  </a:cubicBezTo>
                  <a:cubicBezTo>
                    <a:pt x="91" y="5"/>
                    <a:pt x="112" y="0"/>
                    <a:pt x="137" y="0"/>
                  </a:cubicBezTo>
                  <a:cubicBezTo>
                    <a:pt x="357" y="0"/>
                    <a:pt x="576" y="0"/>
                    <a:pt x="796" y="0"/>
                  </a:cubicBezTo>
                  <a:lnTo>
                    <a:pt x="796" y="0"/>
                  </a:lnTo>
                  <a:cubicBezTo>
                    <a:pt x="821" y="0"/>
                    <a:pt x="842" y="5"/>
                    <a:pt x="864" y="18"/>
                  </a:cubicBezTo>
                  <a:cubicBezTo>
                    <a:pt x="886" y="31"/>
                    <a:pt x="902" y="47"/>
                    <a:pt x="914" y="69"/>
                  </a:cubicBezTo>
                  <a:cubicBezTo>
                    <a:pt x="927" y="91"/>
                    <a:pt x="933" y="112"/>
                    <a:pt x="933" y="138"/>
                  </a:cubicBezTo>
                  <a:lnTo>
                    <a:pt x="933" y="138"/>
                  </a:lnTo>
                  <a:cubicBezTo>
                    <a:pt x="933" y="158"/>
                    <a:pt x="933" y="178"/>
                    <a:pt x="933" y="198"/>
                  </a:cubicBezTo>
                  <a:lnTo>
                    <a:pt x="933" y="198"/>
                  </a:lnTo>
                  <a:lnTo>
                    <a:pt x="933" y="198"/>
                  </a:lnTo>
                  <a:cubicBezTo>
                    <a:pt x="933" y="205"/>
                    <a:pt x="931" y="210"/>
                    <a:pt x="928" y="216"/>
                  </a:cubicBezTo>
                  <a:cubicBezTo>
                    <a:pt x="925" y="221"/>
                    <a:pt x="921" y="226"/>
                    <a:pt x="915" y="230"/>
                  </a:cubicBezTo>
                  <a:cubicBezTo>
                    <a:pt x="914" y="230"/>
                    <a:pt x="913" y="231"/>
                    <a:pt x="912" y="231"/>
                  </a:cubicBezTo>
                  <a:cubicBezTo>
                    <a:pt x="768" y="296"/>
                    <a:pt x="624" y="362"/>
                    <a:pt x="480" y="427"/>
                  </a:cubicBezTo>
                  <a:lnTo>
                    <a:pt x="480" y="427"/>
                  </a:lnTo>
                  <a:cubicBezTo>
                    <a:pt x="475" y="429"/>
                    <a:pt x="471" y="430"/>
                    <a:pt x="466" y="430"/>
                  </a:cubicBezTo>
                  <a:cubicBezTo>
                    <a:pt x="460" y="430"/>
                    <a:pt x="456" y="429"/>
                    <a:pt x="451" y="427"/>
                  </a:cubicBezTo>
                  <a:cubicBezTo>
                    <a:pt x="345" y="377"/>
                    <a:pt x="240" y="327"/>
                    <a:pt x="135" y="277"/>
                  </a:cubicBezTo>
                  <a:cubicBezTo>
                    <a:pt x="139" y="268"/>
                    <a:pt x="143" y="259"/>
                    <a:pt x="147" y="251"/>
                  </a:cubicBezTo>
                  <a:lnTo>
                    <a:pt x="147" y="251"/>
                  </a:lnTo>
                  <a:cubicBezTo>
                    <a:pt x="148" y="250"/>
                    <a:pt x="148" y="249"/>
                    <a:pt x="149" y="248"/>
                  </a:cubicBezTo>
                  <a:cubicBezTo>
                    <a:pt x="153" y="241"/>
                    <a:pt x="158" y="235"/>
                    <a:pt x="165" y="232"/>
                  </a:cubicBezTo>
                  <a:cubicBezTo>
                    <a:pt x="172" y="228"/>
                    <a:pt x="178" y="227"/>
                    <a:pt x="186" y="227"/>
                  </a:cubicBezTo>
                  <a:cubicBezTo>
                    <a:pt x="193" y="227"/>
                    <a:pt x="199" y="228"/>
                    <a:pt x="205" y="231"/>
                  </a:cubicBezTo>
                  <a:cubicBezTo>
                    <a:pt x="292" y="272"/>
                    <a:pt x="379" y="313"/>
                    <a:pt x="467" y="355"/>
                  </a:cubicBezTo>
                  <a:cubicBezTo>
                    <a:pt x="598" y="295"/>
                    <a:pt x="730" y="235"/>
                    <a:pt x="861" y="175"/>
                  </a:cubicBezTo>
                  <a:cubicBezTo>
                    <a:pt x="861" y="162"/>
                    <a:pt x="861" y="150"/>
                    <a:pt x="861" y="138"/>
                  </a:cubicBezTo>
                  <a:lnTo>
                    <a:pt x="861" y="138"/>
                  </a:lnTo>
                  <a:lnTo>
                    <a:pt x="861" y="138"/>
                  </a:lnTo>
                  <a:cubicBezTo>
                    <a:pt x="861" y="125"/>
                    <a:pt x="859" y="115"/>
                    <a:pt x="852" y="105"/>
                  </a:cubicBezTo>
                  <a:cubicBezTo>
                    <a:pt x="846" y="94"/>
                    <a:pt x="839" y="86"/>
                    <a:pt x="828" y="80"/>
                  </a:cubicBezTo>
                  <a:cubicBezTo>
                    <a:pt x="818" y="74"/>
                    <a:pt x="808" y="72"/>
                    <a:pt x="796" y="71"/>
                  </a:cubicBezTo>
                  <a:cubicBezTo>
                    <a:pt x="576" y="71"/>
                    <a:pt x="357" y="71"/>
                    <a:pt x="137" y="71"/>
                  </a:cubicBezTo>
                  <a:lnTo>
                    <a:pt x="137" y="71"/>
                  </a:lnTo>
                  <a:cubicBezTo>
                    <a:pt x="125" y="72"/>
                    <a:pt x="115" y="74"/>
                    <a:pt x="105" y="80"/>
                  </a:cubicBezTo>
                  <a:cubicBezTo>
                    <a:pt x="94" y="86"/>
                    <a:pt x="86" y="94"/>
                    <a:pt x="80" y="105"/>
                  </a:cubicBezTo>
                  <a:cubicBezTo>
                    <a:pt x="74" y="115"/>
                    <a:pt x="72" y="125"/>
                    <a:pt x="72" y="138"/>
                  </a:cubicBezTo>
                  <a:lnTo>
                    <a:pt x="72" y="138"/>
                  </a:lnTo>
                  <a:cubicBezTo>
                    <a:pt x="72" y="309"/>
                    <a:pt x="72" y="480"/>
                    <a:pt x="72" y="651"/>
                  </a:cubicBezTo>
                  <a:lnTo>
                    <a:pt x="72" y="651"/>
                  </a:lnTo>
                  <a:lnTo>
                    <a:pt x="72" y="651"/>
                  </a:lnTo>
                  <a:cubicBezTo>
                    <a:pt x="72" y="664"/>
                    <a:pt x="74" y="674"/>
                    <a:pt x="80" y="684"/>
                  </a:cubicBezTo>
                  <a:cubicBezTo>
                    <a:pt x="86" y="695"/>
                    <a:pt x="94" y="703"/>
                    <a:pt x="105" y="709"/>
                  </a:cubicBezTo>
                  <a:cubicBezTo>
                    <a:pt x="115" y="715"/>
                    <a:pt x="125" y="717"/>
                    <a:pt x="137" y="718"/>
                  </a:cubicBezTo>
                  <a:cubicBezTo>
                    <a:pt x="357" y="718"/>
                    <a:pt x="576" y="718"/>
                    <a:pt x="796" y="718"/>
                  </a:cubicBezTo>
                  <a:lnTo>
                    <a:pt x="796" y="718"/>
                  </a:lnTo>
                  <a:cubicBezTo>
                    <a:pt x="808" y="717"/>
                    <a:pt x="818" y="715"/>
                    <a:pt x="828" y="709"/>
                  </a:cubicBezTo>
                  <a:cubicBezTo>
                    <a:pt x="838" y="703"/>
                    <a:pt x="846" y="695"/>
                    <a:pt x="852" y="684"/>
                  </a:cubicBezTo>
                  <a:cubicBezTo>
                    <a:pt x="858" y="674"/>
                    <a:pt x="861" y="664"/>
                    <a:pt x="861" y="651"/>
                  </a:cubicBezTo>
                  <a:lnTo>
                    <a:pt x="861" y="651"/>
                  </a:lnTo>
                  <a:cubicBezTo>
                    <a:pt x="861" y="570"/>
                    <a:pt x="861" y="488"/>
                    <a:pt x="861" y="406"/>
                  </a:cubicBezTo>
                  <a:lnTo>
                    <a:pt x="861" y="406"/>
                  </a:lnTo>
                  <a:cubicBezTo>
                    <a:pt x="861" y="398"/>
                    <a:pt x="863" y="393"/>
                    <a:pt x="867" y="386"/>
                  </a:cubicBezTo>
                  <a:cubicBezTo>
                    <a:pt x="871" y="379"/>
                    <a:pt x="877" y="374"/>
                    <a:pt x="883" y="370"/>
                  </a:cubicBezTo>
                  <a:cubicBezTo>
                    <a:pt x="890" y="366"/>
                    <a:pt x="896" y="364"/>
                    <a:pt x="904" y="364"/>
                  </a:cubicBezTo>
                  <a:cubicBezTo>
                    <a:pt x="914" y="364"/>
                    <a:pt x="924" y="364"/>
                    <a:pt x="933" y="364"/>
                  </a:cubicBezTo>
                  <a:cubicBezTo>
                    <a:pt x="933" y="459"/>
                    <a:pt x="933" y="555"/>
                    <a:pt x="933" y="651"/>
                  </a:cubicBezTo>
                  <a:lnTo>
                    <a:pt x="933" y="651"/>
                  </a:lnTo>
                  <a:lnTo>
                    <a:pt x="933" y="651"/>
                  </a:lnTo>
                  <a:cubicBezTo>
                    <a:pt x="933" y="677"/>
                    <a:pt x="927" y="698"/>
                    <a:pt x="914" y="720"/>
                  </a:cubicBezTo>
                  <a:cubicBezTo>
                    <a:pt x="902" y="742"/>
                    <a:pt x="886" y="758"/>
                    <a:pt x="864" y="771"/>
                  </a:cubicBezTo>
                  <a:cubicBezTo>
                    <a:pt x="842" y="784"/>
                    <a:pt x="821" y="789"/>
                    <a:pt x="796" y="7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93" name="Group 97">
            <a:extLst>
              <a:ext uri="{FF2B5EF4-FFF2-40B4-BE49-F238E27FC236}">
                <a16:creationId xmlns:a16="http://schemas.microsoft.com/office/drawing/2014/main" id="{4E3A7377-E779-6D42-8637-B0D3DF41F99D}"/>
              </a:ext>
            </a:extLst>
          </p:cNvPr>
          <p:cNvGrpSpPr>
            <a:grpSpLocks/>
          </p:cNvGrpSpPr>
          <p:nvPr/>
        </p:nvGrpSpPr>
        <p:grpSpPr bwMode="auto">
          <a:xfrm>
            <a:off x="1086471" y="2117617"/>
            <a:ext cx="561600" cy="561600"/>
            <a:chOff x="711" y="1210"/>
            <a:chExt cx="390" cy="390"/>
          </a:xfrm>
        </p:grpSpPr>
        <p:sp>
          <p:nvSpPr>
            <p:cNvPr id="4194" name="Freeform 98">
              <a:extLst>
                <a:ext uri="{FF2B5EF4-FFF2-40B4-BE49-F238E27FC236}">
                  <a16:creationId xmlns:a16="http://schemas.microsoft.com/office/drawing/2014/main" id="{6EA6B465-9711-AA40-9136-B6E7B090C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95" name="Freeform 99">
              <a:extLst>
                <a:ext uri="{FF2B5EF4-FFF2-40B4-BE49-F238E27FC236}">
                  <a16:creationId xmlns:a16="http://schemas.microsoft.com/office/drawing/2014/main" id="{DD02188A-90F2-9B4F-8050-2631B257F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1308"/>
              <a:ext cx="211" cy="203"/>
            </a:xfrm>
            <a:custGeom>
              <a:avLst/>
              <a:gdLst>
                <a:gd name="T0" fmla="*/ 387 w 934"/>
                <a:gd name="T1" fmla="*/ 760 h 898"/>
                <a:gd name="T2" fmla="*/ 528 w 934"/>
                <a:gd name="T3" fmla="*/ 756 h 898"/>
                <a:gd name="T4" fmla="*/ 545 w 934"/>
                <a:gd name="T5" fmla="*/ 761 h 898"/>
                <a:gd name="T6" fmla="*/ 563 w 934"/>
                <a:gd name="T7" fmla="*/ 756 h 898"/>
                <a:gd name="T8" fmla="*/ 581 w 934"/>
                <a:gd name="T9" fmla="*/ 725 h 898"/>
                <a:gd name="T10" fmla="*/ 615 w 934"/>
                <a:gd name="T11" fmla="*/ 530 h 898"/>
                <a:gd name="T12" fmla="*/ 552 w 934"/>
                <a:gd name="T13" fmla="*/ 296 h 898"/>
                <a:gd name="T14" fmla="*/ 318 w 934"/>
                <a:gd name="T15" fmla="*/ 359 h 898"/>
                <a:gd name="T16" fmla="*/ 352 w 934"/>
                <a:gd name="T17" fmla="*/ 573 h 898"/>
                <a:gd name="T18" fmla="*/ 357 w 934"/>
                <a:gd name="T19" fmla="*/ 743 h 898"/>
                <a:gd name="T20" fmla="*/ 483 w 934"/>
                <a:gd name="T21" fmla="*/ 650 h 898"/>
                <a:gd name="T22" fmla="*/ 450 w 934"/>
                <a:gd name="T23" fmla="*/ 650 h 898"/>
                <a:gd name="T24" fmla="*/ 424 w 934"/>
                <a:gd name="T25" fmla="*/ 611 h 898"/>
                <a:gd name="T26" fmla="*/ 509 w 934"/>
                <a:gd name="T27" fmla="*/ 664 h 898"/>
                <a:gd name="T28" fmla="*/ 516 w 934"/>
                <a:gd name="T29" fmla="*/ 358 h 898"/>
                <a:gd name="T30" fmla="*/ 553 w 934"/>
                <a:gd name="T31" fmla="*/ 495 h 898"/>
                <a:gd name="T32" fmla="*/ 417 w 934"/>
                <a:gd name="T33" fmla="*/ 532 h 898"/>
                <a:gd name="T34" fmla="*/ 366 w 934"/>
                <a:gd name="T35" fmla="*/ 444 h 898"/>
                <a:gd name="T36" fmla="*/ 467 w 934"/>
                <a:gd name="T37" fmla="*/ 345 h 898"/>
                <a:gd name="T38" fmla="*/ 933 w 934"/>
                <a:gd name="T39" fmla="*/ 775 h 898"/>
                <a:gd name="T40" fmla="*/ 872 w 934"/>
                <a:gd name="T41" fmla="*/ 881 h 898"/>
                <a:gd name="T42" fmla="*/ 118 w 934"/>
                <a:gd name="T43" fmla="*/ 897 h 898"/>
                <a:gd name="T44" fmla="*/ 0 w 934"/>
                <a:gd name="T45" fmla="*/ 775 h 898"/>
                <a:gd name="T46" fmla="*/ 0 w 934"/>
                <a:gd name="T47" fmla="*/ 189 h 898"/>
                <a:gd name="T48" fmla="*/ 118 w 934"/>
                <a:gd name="T49" fmla="*/ 71 h 898"/>
                <a:gd name="T50" fmla="*/ 179 w 934"/>
                <a:gd name="T51" fmla="*/ 0 h 898"/>
                <a:gd name="T52" fmla="*/ 352 w 934"/>
                <a:gd name="T53" fmla="*/ 71 h 898"/>
                <a:gd name="T54" fmla="*/ 424 w 934"/>
                <a:gd name="T55" fmla="*/ 71 h 898"/>
                <a:gd name="T56" fmla="*/ 595 w 934"/>
                <a:gd name="T57" fmla="*/ 0 h 898"/>
                <a:gd name="T58" fmla="*/ 590 w 934"/>
                <a:gd name="T59" fmla="*/ 194 h 898"/>
                <a:gd name="T60" fmla="*/ 524 w 934"/>
                <a:gd name="T61" fmla="*/ 215 h 898"/>
                <a:gd name="T62" fmla="*/ 424 w 934"/>
                <a:gd name="T63" fmla="*/ 172 h 898"/>
                <a:gd name="T64" fmla="*/ 402 w 934"/>
                <a:gd name="T65" fmla="*/ 210 h 898"/>
                <a:gd name="T66" fmla="*/ 352 w 934"/>
                <a:gd name="T67" fmla="*/ 143 h 898"/>
                <a:gd name="T68" fmla="*/ 251 w 934"/>
                <a:gd name="T69" fmla="*/ 172 h 898"/>
                <a:gd name="T70" fmla="*/ 208 w 934"/>
                <a:gd name="T71" fmla="*/ 215 h 898"/>
                <a:gd name="T72" fmla="*/ 118 w 934"/>
                <a:gd name="T73" fmla="*/ 143 h 898"/>
                <a:gd name="T74" fmla="*/ 95 w 934"/>
                <a:gd name="T75" fmla="*/ 150 h 898"/>
                <a:gd name="T76" fmla="*/ 72 w 934"/>
                <a:gd name="T77" fmla="*/ 775 h 898"/>
                <a:gd name="T78" fmla="*/ 97 w 934"/>
                <a:gd name="T79" fmla="*/ 819 h 898"/>
                <a:gd name="T80" fmla="*/ 815 w 934"/>
                <a:gd name="T81" fmla="*/ 825 h 898"/>
                <a:gd name="T82" fmla="*/ 861 w 934"/>
                <a:gd name="T83" fmla="*/ 775 h 898"/>
                <a:gd name="T84" fmla="*/ 855 w 934"/>
                <a:gd name="T85" fmla="*/ 167 h 898"/>
                <a:gd name="T86" fmla="*/ 815 w 934"/>
                <a:gd name="T87" fmla="*/ 143 h 898"/>
                <a:gd name="T88" fmla="*/ 775 w 934"/>
                <a:gd name="T89" fmla="*/ 138 h 898"/>
                <a:gd name="T90" fmla="*/ 754 w 934"/>
                <a:gd name="T91" fmla="*/ 71 h 898"/>
                <a:gd name="T92" fmla="*/ 815 w 934"/>
                <a:gd name="T93" fmla="*/ 71 h 898"/>
                <a:gd name="T94" fmla="*/ 933 w 934"/>
                <a:gd name="T95" fmla="*/ 189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4" h="898">
                  <a:moveTo>
                    <a:pt x="370" y="756"/>
                  </a:moveTo>
                  <a:lnTo>
                    <a:pt x="370" y="756"/>
                  </a:lnTo>
                  <a:cubicBezTo>
                    <a:pt x="375" y="759"/>
                    <a:pt x="380" y="760"/>
                    <a:pt x="387" y="760"/>
                  </a:cubicBezTo>
                  <a:cubicBezTo>
                    <a:pt x="393" y="760"/>
                    <a:pt x="399" y="759"/>
                    <a:pt x="405" y="756"/>
                  </a:cubicBezTo>
                  <a:cubicBezTo>
                    <a:pt x="425" y="745"/>
                    <a:pt x="446" y="734"/>
                    <a:pt x="467" y="723"/>
                  </a:cubicBezTo>
                  <a:cubicBezTo>
                    <a:pt x="487" y="734"/>
                    <a:pt x="508" y="745"/>
                    <a:pt x="528" y="756"/>
                  </a:cubicBezTo>
                  <a:lnTo>
                    <a:pt x="528" y="756"/>
                  </a:lnTo>
                  <a:cubicBezTo>
                    <a:pt x="533" y="759"/>
                    <a:pt x="539" y="761"/>
                    <a:pt x="545" y="761"/>
                  </a:cubicBezTo>
                  <a:lnTo>
                    <a:pt x="545" y="761"/>
                  </a:lnTo>
                  <a:lnTo>
                    <a:pt x="545" y="761"/>
                  </a:lnTo>
                  <a:cubicBezTo>
                    <a:pt x="552" y="761"/>
                    <a:pt x="558" y="759"/>
                    <a:pt x="563" y="756"/>
                  </a:cubicBezTo>
                  <a:lnTo>
                    <a:pt x="563" y="756"/>
                  </a:lnTo>
                  <a:lnTo>
                    <a:pt x="563" y="756"/>
                  </a:lnTo>
                  <a:cubicBezTo>
                    <a:pt x="569" y="752"/>
                    <a:pt x="574" y="748"/>
                    <a:pt x="576" y="743"/>
                  </a:cubicBezTo>
                  <a:cubicBezTo>
                    <a:pt x="580" y="737"/>
                    <a:pt x="581" y="731"/>
                    <a:pt x="581" y="725"/>
                  </a:cubicBezTo>
                  <a:cubicBezTo>
                    <a:pt x="581" y="675"/>
                    <a:pt x="581" y="624"/>
                    <a:pt x="581" y="573"/>
                  </a:cubicBezTo>
                  <a:lnTo>
                    <a:pt x="581" y="573"/>
                  </a:lnTo>
                  <a:cubicBezTo>
                    <a:pt x="595" y="560"/>
                    <a:pt x="606" y="547"/>
                    <a:pt x="615" y="530"/>
                  </a:cubicBezTo>
                  <a:cubicBezTo>
                    <a:pt x="631" y="503"/>
                    <a:pt x="639" y="476"/>
                    <a:pt x="639" y="444"/>
                  </a:cubicBezTo>
                  <a:cubicBezTo>
                    <a:pt x="639" y="413"/>
                    <a:pt x="631" y="386"/>
                    <a:pt x="615" y="359"/>
                  </a:cubicBezTo>
                  <a:cubicBezTo>
                    <a:pt x="600" y="331"/>
                    <a:pt x="580" y="311"/>
                    <a:pt x="552" y="296"/>
                  </a:cubicBezTo>
                  <a:cubicBezTo>
                    <a:pt x="525" y="280"/>
                    <a:pt x="498" y="272"/>
                    <a:pt x="467" y="272"/>
                  </a:cubicBezTo>
                  <a:cubicBezTo>
                    <a:pt x="435" y="272"/>
                    <a:pt x="408" y="280"/>
                    <a:pt x="381" y="296"/>
                  </a:cubicBezTo>
                  <a:cubicBezTo>
                    <a:pt x="353" y="311"/>
                    <a:pt x="333" y="331"/>
                    <a:pt x="318" y="359"/>
                  </a:cubicBezTo>
                  <a:cubicBezTo>
                    <a:pt x="302" y="386"/>
                    <a:pt x="294" y="413"/>
                    <a:pt x="294" y="444"/>
                  </a:cubicBezTo>
                  <a:cubicBezTo>
                    <a:pt x="294" y="476"/>
                    <a:pt x="302" y="503"/>
                    <a:pt x="318" y="530"/>
                  </a:cubicBezTo>
                  <a:cubicBezTo>
                    <a:pt x="327" y="547"/>
                    <a:pt x="338" y="560"/>
                    <a:pt x="352" y="573"/>
                  </a:cubicBezTo>
                  <a:cubicBezTo>
                    <a:pt x="352" y="624"/>
                    <a:pt x="352" y="675"/>
                    <a:pt x="352" y="725"/>
                  </a:cubicBezTo>
                  <a:lnTo>
                    <a:pt x="352" y="725"/>
                  </a:lnTo>
                  <a:cubicBezTo>
                    <a:pt x="352" y="731"/>
                    <a:pt x="353" y="737"/>
                    <a:pt x="357" y="743"/>
                  </a:cubicBezTo>
                  <a:cubicBezTo>
                    <a:pt x="359" y="748"/>
                    <a:pt x="364" y="752"/>
                    <a:pt x="370" y="756"/>
                  </a:cubicBezTo>
                  <a:close/>
                  <a:moveTo>
                    <a:pt x="509" y="664"/>
                  </a:moveTo>
                  <a:cubicBezTo>
                    <a:pt x="501" y="660"/>
                    <a:pt x="492" y="655"/>
                    <a:pt x="483" y="650"/>
                  </a:cubicBezTo>
                  <a:lnTo>
                    <a:pt x="483" y="650"/>
                  </a:lnTo>
                  <a:cubicBezTo>
                    <a:pt x="478" y="647"/>
                    <a:pt x="472" y="645"/>
                    <a:pt x="467" y="645"/>
                  </a:cubicBezTo>
                  <a:cubicBezTo>
                    <a:pt x="461" y="645"/>
                    <a:pt x="455" y="647"/>
                    <a:pt x="450" y="650"/>
                  </a:cubicBezTo>
                  <a:cubicBezTo>
                    <a:pt x="441" y="655"/>
                    <a:pt x="432" y="660"/>
                    <a:pt x="424" y="664"/>
                  </a:cubicBezTo>
                  <a:cubicBezTo>
                    <a:pt x="424" y="647"/>
                    <a:pt x="424" y="629"/>
                    <a:pt x="424" y="611"/>
                  </a:cubicBezTo>
                  <a:lnTo>
                    <a:pt x="424" y="611"/>
                  </a:lnTo>
                  <a:cubicBezTo>
                    <a:pt x="439" y="615"/>
                    <a:pt x="452" y="617"/>
                    <a:pt x="467" y="617"/>
                  </a:cubicBezTo>
                  <a:cubicBezTo>
                    <a:pt x="481" y="617"/>
                    <a:pt x="494" y="615"/>
                    <a:pt x="509" y="611"/>
                  </a:cubicBezTo>
                  <a:cubicBezTo>
                    <a:pt x="509" y="629"/>
                    <a:pt x="509" y="647"/>
                    <a:pt x="509" y="664"/>
                  </a:cubicBezTo>
                  <a:close/>
                  <a:moveTo>
                    <a:pt x="467" y="345"/>
                  </a:moveTo>
                  <a:lnTo>
                    <a:pt x="467" y="345"/>
                  </a:lnTo>
                  <a:cubicBezTo>
                    <a:pt x="485" y="345"/>
                    <a:pt x="500" y="349"/>
                    <a:pt x="516" y="358"/>
                  </a:cubicBezTo>
                  <a:cubicBezTo>
                    <a:pt x="532" y="367"/>
                    <a:pt x="544" y="379"/>
                    <a:pt x="553" y="395"/>
                  </a:cubicBezTo>
                  <a:cubicBezTo>
                    <a:pt x="562" y="411"/>
                    <a:pt x="567" y="426"/>
                    <a:pt x="567" y="444"/>
                  </a:cubicBezTo>
                  <a:cubicBezTo>
                    <a:pt x="567" y="463"/>
                    <a:pt x="562" y="479"/>
                    <a:pt x="553" y="495"/>
                  </a:cubicBezTo>
                  <a:cubicBezTo>
                    <a:pt x="544" y="511"/>
                    <a:pt x="532" y="523"/>
                    <a:pt x="516" y="532"/>
                  </a:cubicBezTo>
                  <a:cubicBezTo>
                    <a:pt x="500" y="542"/>
                    <a:pt x="485" y="545"/>
                    <a:pt x="467" y="545"/>
                  </a:cubicBezTo>
                  <a:cubicBezTo>
                    <a:pt x="448" y="545"/>
                    <a:pt x="433" y="542"/>
                    <a:pt x="417" y="532"/>
                  </a:cubicBezTo>
                  <a:cubicBezTo>
                    <a:pt x="401" y="523"/>
                    <a:pt x="389" y="511"/>
                    <a:pt x="380" y="495"/>
                  </a:cubicBezTo>
                  <a:cubicBezTo>
                    <a:pt x="371" y="479"/>
                    <a:pt x="366" y="463"/>
                    <a:pt x="366" y="444"/>
                  </a:cubicBezTo>
                  <a:lnTo>
                    <a:pt x="366" y="444"/>
                  </a:lnTo>
                  <a:cubicBezTo>
                    <a:pt x="366" y="427"/>
                    <a:pt x="371" y="411"/>
                    <a:pt x="380" y="395"/>
                  </a:cubicBezTo>
                  <a:cubicBezTo>
                    <a:pt x="389" y="379"/>
                    <a:pt x="401" y="367"/>
                    <a:pt x="417" y="358"/>
                  </a:cubicBezTo>
                  <a:cubicBezTo>
                    <a:pt x="433" y="349"/>
                    <a:pt x="448" y="345"/>
                    <a:pt x="467" y="345"/>
                  </a:cubicBezTo>
                  <a:close/>
                  <a:moveTo>
                    <a:pt x="933" y="189"/>
                  </a:moveTo>
                  <a:cubicBezTo>
                    <a:pt x="933" y="384"/>
                    <a:pt x="933" y="580"/>
                    <a:pt x="933" y="775"/>
                  </a:cubicBezTo>
                  <a:lnTo>
                    <a:pt x="933" y="775"/>
                  </a:lnTo>
                  <a:lnTo>
                    <a:pt x="933" y="775"/>
                  </a:lnTo>
                  <a:cubicBezTo>
                    <a:pt x="933" y="798"/>
                    <a:pt x="928" y="817"/>
                    <a:pt x="917" y="836"/>
                  </a:cubicBezTo>
                  <a:cubicBezTo>
                    <a:pt x="906" y="856"/>
                    <a:pt x="892" y="870"/>
                    <a:pt x="872" y="881"/>
                  </a:cubicBezTo>
                  <a:cubicBezTo>
                    <a:pt x="854" y="892"/>
                    <a:pt x="836" y="897"/>
                    <a:pt x="815" y="897"/>
                  </a:cubicBezTo>
                  <a:cubicBezTo>
                    <a:pt x="583" y="897"/>
                    <a:pt x="350" y="897"/>
                    <a:pt x="118" y="897"/>
                  </a:cubicBezTo>
                  <a:lnTo>
                    <a:pt x="118" y="897"/>
                  </a:lnTo>
                  <a:cubicBezTo>
                    <a:pt x="97" y="897"/>
                    <a:pt x="79" y="892"/>
                    <a:pt x="61" y="881"/>
                  </a:cubicBezTo>
                  <a:cubicBezTo>
                    <a:pt x="41" y="870"/>
                    <a:pt x="27" y="856"/>
                    <a:pt x="16" y="836"/>
                  </a:cubicBezTo>
                  <a:cubicBezTo>
                    <a:pt x="5" y="817"/>
                    <a:pt x="0" y="798"/>
                    <a:pt x="0" y="775"/>
                  </a:cubicBezTo>
                  <a:lnTo>
                    <a:pt x="0" y="775"/>
                  </a:lnTo>
                  <a:cubicBezTo>
                    <a:pt x="0" y="580"/>
                    <a:pt x="0" y="384"/>
                    <a:pt x="0" y="189"/>
                  </a:cubicBezTo>
                  <a:lnTo>
                    <a:pt x="0" y="189"/>
                  </a:lnTo>
                  <a:cubicBezTo>
                    <a:pt x="0" y="168"/>
                    <a:pt x="5" y="149"/>
                    <a:pt x="16" y="131"/>
                  </a:cubicBezTo>
                  <a:cubicBezTo>
                    <a:pt x="26" y="112"/>
                    <a:pt x="40" y="98"/>
                    <a:pt x="59" y="87"/>
                  </a:cubicBezTo>
                  <a:cubicBezTo>
                    <a:pt x="78" y="76"/>
                    <a:pt x="96" y="71"/>
                    <a:pt x="118" y="71"/>
                  </a:cubicBezTo>
                  <a:lnTo>
                    <a:pt x="118" y="71"/>
                  </a:lnTo>
                  <a:cubicBezTo>
                    <a:pt x="138" y="71"/>
                    <a:pt x="158" y="71"/>
                    <a:pt x="179" y="71"/>
                  </a:cubicBezTo>
                  <a:cubicBezTo>
                    <a:pt x="179" y="47"/>
                    <a:pt x="179" y="23"/>
                    <a:pt x="179" y="0"/>
                  </a:cubicBezTo>
                  <a:cubicBezTo>
                    <a:pt x="203" y="0"/>
                    <a:pt x="227" y="0"/>
                    <a:pt x="251" y="0"/>
                  </a:cubicBezTo>
                  <a:cubicBezTo>
                    <a:pt x="251" y="23"/>
                    <a:pt x="251" y="47"/>
                    <a:pt x="251" y="71"/>
                  </a:cubicBezTo>
                  <a:cubicBezTo>
                    <a:pt x="284" y="71"/>
                    <a:pt x="318" y="71"/>
                    <a:pt x="352" y="71"/>
                  </a:cubicBezTo>
                  <a:cubicBezTo>
                    <a:pt x="352" y="47"/>
                    <a:pt x="352" y="23"/>
                    <a:pt x="352" y="0"/>
                  </a:cubicBezTo>
                  <a:cubicBezTo>
                    <a:pt x="376" y="0"/>
                    <a:pt x="400" y="0"/>
                    <a:pt x="424" y="0"/>
                  </a:cubicBezTo>
                  <a:cubicBezTo>
                    <a:pt x="424" y="23"/>
                    <a:pt x="424" y="47"/>
                    <a:pt x="424" y="71"/>
                  </a:cubicBezTo>
                  <a:cubicBezTo>
                    <a:pt x="457" y="71"/>
                    <a:pt x="491" y="71"/>
                    <a:pt x="524" y="71"/>
                  </a:cubicBezTo>
                  <a:cubicBezTo>
                    <a:pt x="524" y="47"/>
                    <a:pt x="524" y="23"/>
                    <a:pt x="524" y="0"/>
                  </a:cubicBezTo>
                  <a:cubicBezTo>
                    <a:pt x="548" y="0"/>
                    <a:pt x="572" y="0"/>
                    <a:pt x="595" y="0"/>
                  </a:cubicBezTo>
                  <a:cubicBezTo>
                    <a:pt x="595" y="57"/>
                    <a:pt x="595" y="114"/>
                    <a:pt x="595" y="172"/>
                  </a:cubicBezTo>
                  <a:lnTo>
                    <a:pt x="595" y="172"/>
                  </a:lnTo>
                  <a:cubicBezTo>
                    <a:pt x="595" y="180"/>
                    <a:pt x="594" y="187"/>
                    <a:pt x="590" y="194"/>
                  </a:cubicBezTo>
                  <a:cubicBezTo>
                    <a:pt x="586" y="201"/>
                    <a:pt x="581" y="206"/>
                    <a:pt x="574" y="210"/>
                  </a:cubicBezTo>
                  <a:cubicBezTo>
                    <a:pt x="567" y="213"/>
                    <a:pt x="560" y="215"/>
                    <a:pt x="552" y="215"/>
                  </a:cubicBezTo>
                  <a:cubicBezTo>
                    <a:pt x="543" y="215"/>
                    <a:pt x="534" y="215"/>
                    <a:pt x="524" y="215"/>
                  </a:cubicBezTo>
                  <a:cubicBezTo>
                    <a:pt x="524" y="191"/>
                    <a:pt x="524" y="167"/>
                    <a:pt x="524" y="143"/>
                  </a:cubicBezTo>
                  <a:cubicBezTo>
                    <a:pt x="491" y="143"/>
                    <a:pt x="457" y="143"/>
                    <a:pt x="424" y="143"/>
                  </a:cubicBezTo>
                  <a:cubicBezTo>
                    <a:pt x="424" y="152"/>
                    <a:pt x="424" y="162"/>
                    <a:pt x="424" y="172"/>
                  </a:cubicBezTo>
                  <a:lnTo>
                    <a:pt x="424" y="172"/>
                  </a:lnTo>
                  <a:cubicBezTo>
                    <a:pt x="424" y="180"/>
                    <a:pt x="422" y="187"/>
                    <a:pt x="418" y="194"/>
                  </a:cubicBezTo>
                  <a:cubicBezTo>
                    <a:pt x="414" y="201"/>
                    <a:pt x="409" y="206"/>
                    <a:pt x="402" y="210"/>
                  </a:cubicBezTo>
                  <a:cubicBezTo>
                    <a:pt x="395" y="213"/>
                    <a:pt x="389" y="215"/>
                    <a:pt x="381" y="215"/>
                  </a:cubicBezTo>
                  <a:cubicBezTo>
                    <a:pt x="371" y="215"/>
                    <a:pt x="361" y="215"/>
                    <a:pt x="352" y="215"/>
                  </a:cubicBezTo>
                  <a:cubicBezTo>
                    <a:pt x="352" y="191"/>
                    <a:pt x="352" y="167"/>
                    <a:pt x="352" y="143"/>
                  </a:cubicBezTo>
                  <a:cubicBezTo>
                    <a:pt x="318" y="143"/>
                    <a:pt x="284" y="143"/>
                    <a:pt x="251" y="143"/>
                  </a:cubicBezTo>
                  <a:cubicBezTo>
                    <a:pt x="251" y="152"/>
                    <a:pt x="251" y="162"/>
                    <a:pt x="251" y="172"/>
                  </a:cubicBezTo>
                  <a:lnTo>
                    <a:pt x="251" y="172"/>
                  </a:lnTo>
                  <a:cubicBezTo>
                    <a:pt x="251" y="180"/>
                    <a:pt x="249" y="187"/>
                    <a:pt x="246" y="194"/>
                  </a:cubicBezTo>
                  <a:cubicBezTo>
                    <a:pt x="242" y="201"/>
                    <a:pt x="237" y="206"/>
                    <a:pt x="230" y="210"/>
                  </a:cubicBezTo>
                  <a:cubicBezTo>
                    <a:pt x="223" y="213"/>
                    <a:pt x="216" y="215"/>
                    <a:pt x="208" y="215"/>
                  </a:cubicBezTo>
                  <a:cubicBezTo>
                    <a:pt x="198" y="215"/>
                    <a:pt x="188" y="215"/>
                    <a:pt x="179" y="215"/>
                  </a:cubicBezTo>
                  <a:cubicBezTo>
                    <a:pt x="179" y="191"/>
                    <a:pt x="179" y="167"/>
                    <a:pt x="179" y="143"/>
                  </a:cubicBezTo>
                  <a:cubicBezTo>
                    <a:pt x="158" y="143"/>
                    <a:pt x="138" y="143"/>
                    <a:pt x="118" y="143"/>
                  </a:cubicBezTo>
                  <a:lnTo>
                    <a:pt x="118" y="143"/>
                  </a:lnTo>
                  <a:lnTo>
                    <a:pt x="118" y="143"/>
                  </a:lnTo>
                  <a:cubicBezTo>
                    <a:pt x="110" y="143"/>
                    <a:pt x="102" y="145"/>
                    <a:pt x="95" y="150"/>
                  </a:cubicBezTo>
                  <a:cubicBezTo>
                    <a:pt x="87" y="154"/>
                    <a:pt x="82" y="159"/>
                    <a:pt x="78" y="167"/>
                  </a:cubicBezTo>
                  <a:cubicBezTo>
                    <a:pt x="74" y="174"/>
                    <a:pt x="72" y="181"/>
                    <a:pt x="72" y="189"/>
                  </a:cubicBezTo>
                  <a:cubicBezTo>
                    <a:pt x="72" y="384"/>
                    <a:pt x="72" y="580"/>
                    <a:pt x="72" y="775"/>
                  </a:cubicBezTo>
                  <a:lnTo>
                    <a:pt x="72" y="775"/>
                  </a:lnTo>
                  <a:cubicBezTo>
                    <a:pt x="72" y="784"/>
                    <a:pt x="73" y="792"/>
                    <a:pt x="78" y="800"/>
                  </a:cubicBezTo>
                  <a:cubicBezTo>
                    <a:pt x="82" y="809"/>
                    <a:pt x="89" y="814"/>
                    <a:pt x="97" y="819"/>
                  </a:cubicBezTo>
                  <a:cubicBezTo>
                    <a:pt x="104" y="823"/>
                    <a:pt x="110" y="825"/>
                    <a:pt x="118" y="825"/>
                  </a:cubicBezTo>
                  <a:cubicBezTo>
                    <a:pt x="350" y="825"/>
                    <a:pt x="583" y="825"/>
                    <a:pt x="815" y="825"/>
                  </a:cubicBezTo>
                  <a:lnTo>
                    <a:pt x="815" y="825"/>
                  </a:lnTo>
                  <a:cubicBezTo>
                    <a:pt x="823" y="825"/>
                    <a:pt x="829" y="823"/>
                    <a:pt x="836" y="819"/>
                  </a:cubicBezTo>
                  <a:cubicBezTo>
                    <a:pt x="844" y="814"/>
                    <a:pt x="851" y="809"/>
                    <a:pt x="855" y="800"/>
                  </a:cubicBezTo>
                  <a:cubicBezTo>
                    <a:pt x="860" y="792"/>
                    <a:pt x="861" y="784"/>
                    <a:pt x="861" y="775"/>
                  </a:cubicBezTo>
                  <a:cubicBezTo>
                    <a:pt x="861" y="580"/>
                    <a:pt x="861" y="384"/>
                    <a:pt x="861" y="189"/>
                  </a:cubicBezTo>
                  <a:lnTo>
                    <a:pt x="861" y="189"/>
                  </a:lnTo>
                  <a:cubicBezTo>
                    <a:pt x="861" y="181"/>
                    <a:pt x="859" y="174"/>
                    <a:pt x="855" y="167"/>
                  </a:cubicBezTo>
                  <a:cubicBezTo>
                    <a:pt x="851" y="159"/>
                    <a:pt x="846" y="154"/>
                    <a:pt x="838" y="150"/>
                  </a:cubicBezTo>
                  <a:cubicBezTo>
                    <a:pt x="831" y="145"/>
                    <a:pt x="823" y="143"/>
                    <a:pt x="815" y="143"/>
                  </a:cubicBezTo>
                  <a:lnTo>
                    <a:pt x="815" y="143"/>
                  </a:lnTo>
                  <a:cubicBezTo>
                    <a:pt x="809" y="143"/>
                    <a:pt x="803" y="143"/>
                    <a:pt x="797" y="143"/>
                  </a:cubicBezTo>
                  <a:lnTo>
                    <a:pt x="797" y="143"/>
                  </a:lnTo>
                  <a:cubicBezTo>
                    <a:pt x="789" y="143"/>
                    <a:pt x="782" y="142"/>
                    <a:pt x="775" y="138"/>
                  </a:cubicBezTo>
                  <a:cubicBezTo>
                    <a:pt x="768" y="134"/>
                    <a:pt x="763" y="129"/>
                    <a:pt x="759" y="122"/>
                  </a:cubicBezTo>
                  <a:cubicBezTo>
                    <a:pt x="755" y="115"/>
                    <a:pt x="754" y="108"/>
                    <a:pt x="754" y="100"/>
                  </a:cubicBezTo>
                  <a:cubicBezTo>
                    <a:pt x="754" y="90"/>
                    <a:pt x="754" y="80"/>
                    <a:pt x="754" y="71"/>
                  </a:cubicBezTo>
                  <a:cubicBezTo>
                    <a:pt x="775" y="71"/>
                    <a:pt x="795" y="71"/>
                    <a:pt x="815" y="71"/>
                  </a:cubicBezTo>
                  <a:lnTo>
                    <a:pt x="815" y="71"/>
                  </a:lnTo>
                  <a:lnTo>
                    <a:pt x="815" y="71"/>
                  </a:lnTo>
                  <a:cubicBezTo>
                    <a:pt x="837" y="71"/>
                    <a:pt x="855" y="76"/>
                    <a:pt x="874" y="87"/>
                  </a:cubicBezTo>
                  <a:cubicBezTo>
                    <a:pt x="893" y="98"/>
                    <a:pt x="907" y="112"/>
                    <a:pt x="917" y="131"/>
                  </a:cubicBezTo>
                  <a:cubicBezTo>
                    <a:pt x="928" y="149"/>
                    <a:pt x="933" y="168"/>
                    <a:pt x="933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196" name="Group 100">
            <a:extLst>
              <a:ext uri="{FF2B5EF4-FFF2-40B4-BE49-F238E27FC236}">
                <a16:creationId xmlns:a16="http://schemas.microsoft.com/office/drawing/2014/main" id="{E34512B1-F198-9546-B8C8-E0083D7C42AA}"/>
              </a:ext>
            </a:extLst>
          </p:cNvPr>
          <p:cNvGrpSpPr>
            <a:grpSpLocks/>
          </p:cNvGrpSpPr>
          <p:nvPr/>
        </p:nvGrpSpPr>
        <p:grpSpPr bwMode="auto">
          <a:xfrm>
            <a:off x="283681" y="483660"/>
            <a:ext cx="561600" cy="561600"/>
            <a:chOff x="197" y="1210"/>
            <a:chExt cx="390" cy="390"/>
          </a:xfrm>
        </p:grpSpPr>
        <p:sp>
          <p:nvSpPr>
            <p:cNvPr id="4197" name="Freeform 101">
              <a:extLst>
                <a:ext uri="{FF2B5EF4-FFF2-40B4-BE49-F238E27FC236}">
                  <a16:creationId xmlns:a16="http://schemas.microsoft.com/office/drawing/2014/main" id="{78855F09-3291-B248-9E86-9B0A0529F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10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198" name="Freeform 102">
              <a:extLst>
                <a:ext uri="{FF2B5EF4-FFF2-40B4-BE49-F238E27FC236}">
                  <a16:creationId xmlns:a16="http://schemas.microsoft.com/office/drawing/2014/main" id="{4AB3272A-C777-EB48-8F97-7BC31DC80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" y="1300"/>
              <a:ext cx="165" cy="203"/>
            </a:xfrm>
            <a:custGeom>
              <a:avLst/>
              <a:gdLst>
                <a:gd name="T0" fmla="*/ 651 w 734"/>
                <a:gd name="T1" fmla="*/ 288 h 898"/>
                <a:gd name="T2" fmla="*/ 728 w 734"/>
                <a:gd name="T3" fmla="*/ 146 h 898"/>
                <a:gd name="T4" fmla="*/ 728 w 734"/>
                <a:gd name="T5" fmla="*/ 146 h 898"/>
                <a:gd name="T6" fmla="*/ 732 w 734"/>
                <a:gd name="T7" fmla="*/ 129 h 898"/>
                <a:gd name="T8" fmla="*/ 728 w 734"/>
                <a:gd name="T9" fmla="*/ 111 h 898"/>
                <a:gd name="T10" fmla="*/ 715 w 734"/>
                <a:gd name="T11" fmla="*/ 98 h 898"/>
                <a:gd name="T12" fmla="*/ 697 w 734"/>
                <a:gd name="T13" fmla="*/ 93 h 898"/>
                <a:gd name="T14" fmla="*/ 696 w 734"/>
                <a:gd name="T15" fmla="*/ 93 h 898"/>
                <a:gd name="T16" fmla="*/ 402 w 734"/>
                <a:gd name="T17" fmla="*/ 93 h 898"/>
                <a:gd name="T18" fmla="*/ 402 w 734"/>
                <a:gd name="T19" fmla="*/ 64 h 898"/>
                <a:gd name="T20" fmla="*/ 402 w 734"/>
                <a:gd name="T21" fmla="*/ 64 h 898"/>
                <a:gd name="T22" fmla="*/ 402 w 734"/>
                <a:gd name="T23" fmla="*/ 64 h 898"/>
                <a:gd name="T24" fmla="*/ 393 w 734"/>
                <a:gd name="T25" fmla="*/ 32 h 898"/>
                <a:gd name="T26" fmla="*/ 370 w 734"/>
                <a:gd name="T27" fmla="*/ 8 h 898"/>
                <a:gd name="T28" fmla="*/ 338 w 734"/>
                <a:gd name="T29" fmla="*/ 0 h 898"/>
                <a:gd name="T30" fmla="*/ 338 w 734"/>
                <a:gd name="T31" fmla="*/ 0 h 898"/>
                <a:gd name="T32" fmla="*/ 0 w 734"/>
                <a:gd name="T33" fmla="*/ 0 h 898"/>
                <a:gd name="T34" fmla="*/ 0 w 734"/>
                <a:gd name="T35" fmla="*/ 897 h 898"/>
                <a:gd name="T36" fmla="*/ 29 w 734"/>
                <a:gd name="T37" fmla="*/ 897 h 898"/>
                <a:gd name="T38" fmla="*/ 29 w 734"/>
                <a:gd name="T39" fmla="*/ 897 h 898"/>
                <a:gd name="T40" fmla="*/ 50 w 734"/>
                <a:gd name="T41" fmla="*/ 892 h 898"/>
                <a:gd name="T42" fmla="*/ 66 w 734"/>
                <a:gd name="T43" fmla="*/ 876 h 898"/>
                <a:gd name="T44" fmla="*/ 72 w 734"/>
                <a:gd name="T45" fmla="*/ 854 h 898"/>
                <a:gd name="T46" fmla="*/ 72 w 734"/>
                <a:gd name="T47" fmla="*/ 72 h 898"/>
                <a:gd name="T48" fmla="*/ 331 w 734"/>
                <a:gd name="T49" fmla="*/ 72 h 898"/>
                <a:gd name="T50" fmla="*/ 331 w 734"/>
                <a:gd name="T51" fmla="*/ 316 h 898"/>
                <a:gd name="T52" fmla="*/ 223 w 734"/>
                <a:gd name="T53" fmla="*/ 316 h 898"/>
                <a:gd name="T54" fmla="*/ 223 w 734"/>
                <a:gd name="T55" fmla="*/ 316 h 898"/>
                <a:gd name="T56" fmla="*/ 201 w 734"/>
                <a:gd name="T57" fmla="*/ 322 h 898"/>
                <a:gd name="T58" fmla="*/ 186 w 734"/>
                <a:gd name="T59" fmla="*/ 338 h 898"/>
                <a:gd name="T60" fmla="*/ 180 w 734"/>
                <a:gd name="T61" fmla="*/ 359 h 898"/>
                <a:gd name="T62" fmla="*/ 180 w 734"/>
                <a:gd name="T63" fmla="*/ 388 h 898"/>
                <a:gd name="T64" fmla="*/ 331 w 734"/>
                <a:gd name="T65" fmla="*/ 388 h 898"/>
                <a:gd name="T66" fmla="*/ 331 w 734"/>
                <a:gd name="T67" fmla="*/ 431 h 898"/>
                <a:gd name="T68" fmla="*/ 331 w 734"/>
                <a:gd name="T69" fmla="*/ 431 h 898"/>
                <a:gd name="T70" fmla="*/ 340 w 734"/>
                <a:gd name="T71" fmla="*/ 463 h 898"/>
                <a:gd name="T72" fmla="*/ 363 w 734"/>
                <a:gd name="T73" fmla="*/ 486 h 898"/>
                <a:gd name="T74" fmla="*/ 395 w 734"/>
                <a:gd name="T75" fmla="*/ 495 h 898"/>
                <a:gd name="T76" fmla="*/ 697 w 734"/>
                <a:gd name="T77" fmla="*/ 495 h 898"/>
                <a:gd name="T78" fmla="*/ 697 w 734"/>
                <a:gd name="T79" fmla="*/ 495 h 898"/>
                <a:gd name="T80" fmla="*/ 715 w 734"/>
                <a:gd name="T81" fmla="*/ 490 h 898"/>
                <a:gd name="T82" fmla="*/ 728 w 734"/>
                <a:gd name="T83" fmla="*/ 477 h 898"/>
                <a:gd name="T84" fmla="*/ 733 w 734"/>
                <a:gd name="T85" fmla="*/ 460 h 898"/>
                <a:gd name="T86" fmla="*/ 729 w 734"/>
                <a:gd name="T87" fmla="*/ 444 h 898"/>
                <a:gd name="T88" fmla="*/ 651 w 734"/>
                <a:gd name="T89" fmla="*/ 288 h 898"/>
                <a:gd name="T90" fmla="*/ 402 w 734"/>
                <a:gd name="T91" fmla="*/ 424 h 898"/>
                <a:gd name="T92" fmla="*/ 402 w 734"/>
                <a:gd name="T93" fmla="*/ 165 h 898"/>
                <a:gd name="T94" fmla="*/ 636 w 734"/>
                <a:gd name="T95" fmla="*/ 165 h 898"/>
                <a:gd name="T96" fmla="*/ 578 w 734"/>
                <a:gd name="T97" fmla="*/ 270 h 898"/>
                <a:gd name="T98" fmla="*/ 578 w 734"/>
                <a:gd name="T99" fmla="*/ 270 h 898"/>
                <a:gd name="T100" fmla="*/ 574 w 734"/>
                <a:gd name="T101" fmla="*/ 287 h 898"/>
                <a:gd name="T102" fmla="*/ 578 w 734"/>
                <a:gd name="T103" fmla="*/ 303 h 898"/>
                <a:gd name="T104" fmla="*/ 638 w 734"/>
                <a:gd name="T105" fmla="*/ 424 h 898"/>
                <a:gd name="T106" fmla="*/ 402 w 734"/>
                <a:gd name="T107" fmla="*/ 42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4" h="898">
                  <a:moveTo>
                    <a:pt x="651" y="288"/>
                  </a:moveTo>
                  <a:cubicBezTo>
                    <a:pt x="677" y="240"/>
                    <a:pt x="703" y="193"/>
                    <a:pt x="728" y="146"/>
                  </a:cubicBezTo>
                  <a:lnTo>
                    <a:pt x="728" y="146"/>
                  </a:lnTo>
                  <a:cubicBezTo>
                    <a:pt x="731" y="141"/>
                    <a:pt x="732" y="135"/>
                    <a:pt x="732" y="129"/>
                  </a:cubicBezTo>
                  <a:cubicBezTo>
                    <a:pt x="732" y="122"/>
                    <a:pt x="732" y="117"/>
                    <a:pt x="728" y="111"/>
                  </a:cubicBezTo>
                  <a:cubicBezTo>
                    <a:pt x="725" y="105"/>
                    <a:pt x="721" y="101"/>
                    <a:pt x="715" y="98"/>
                  </a:cubicBezTo>
                  <a:cubicBezTo>
                    <a:pt x="710" y="95"/>
                    <a:pt x="703" y="93"/>
                    <a:pt x="697" y="93"/>
                  </a:cubicBezTo>
                  <a:cubicBezTo>
                    <a:pt x="697" y="93"/>
                    <a:pt x="697" y="93"/>
                    <a:pt x="696" y="93"/>
                  </a:cubicBezTo>
                  <a:cubicBezTo>
                    <a:pt x="598" y="93"/>
                    <a:pt x="500" y="93"/>
                    <a:pt x="402" y="93"/>
                  </a:cubicBezTo>
                  <a:cubicBezTo>
                    <a:pt x="402" y="83"/>
                    <a:pt x="402" y="73"/>
                    <a:pt x="402" y="64"/>
                  </a:cubicBezTo>
                  <a:lnTo>
                    <a:pt x="402" y="64"/>
                  </a:lnTo>
                  <a:lnTo>
                    <a:pt x="402" y="64"/>
                  </a:lnTo>
                  <a:cubicBezTo>
                    <a:pt x="402" y="52"/>
                    <a:pt x="399" y="42"/>
                    <a:pt x="393" y="32"/>
                  </a:cubicBezTo>
                  <a:cubicBezTo>
                    <a:pt x="387" y="22"/>
                    <a:pt x="380" y="14"/>
                    <a:pt x="370" y="8"/>
                  </a:cubicBezTo>
                  <a:cubicBezTo>
                    <a:pt x="359" y="2"/>
                    <a:pt x="350" y="0"/>
                    <a:pt x="338" y="0"/>
                  </a:cubicBezTo>
                  <a:lnTo>
                    <a:pt x="338" y="0"/>
                  </a:lnTo>
                  <a:cubicBezTo>
                    <a:pt x="225" y="0"/>
                    <a:pt x="112" y="0"/>
                    <a:pt x="0" y="0"/>
                  </a:cubicBezTo>
                  <a:cubicBezTo>
                    <a:pt x="0" y="299"/>
                    <a:pt x="0" y="598"/>
                    <a:pt x="0" y="897"/>
                  </a:cubicBezTo>
                  <a:cubicBezTo>
                    <a:pt x="9" y="897"/>
                    <a:pt x="19" y="897"/>
                    <a:pt x="29" y="897"/>
                  </a:cubicBezTo>
                  <a:lnTo>
                    <a:pt x="29" y="897"/>
                  </a:lnTo>
                  <a:cubicBezTo>
                    <a:pt x="37" y="897"/>
                    <a:pt x="43" y="896"/>
                    <a:pt x="50" y="892"/>
                  </a:cubicBezTo>
                  <a:cubicBezTo>
                    <a:pt x="56" y="888"/>
                    <a:pt x="62" y="883"/>
                    <a:pt x="66" y="876"/>
                  </a:cubicBezTo>
                  <a:cubicBezTo>
                    <a:pt x="70" y="869"/>
                    <a:pt x="72" y="862"/>
                    <a:pt x="72" y="854"/>
                  </a:cubicBezTo>
                  <a:cubicBezTo>
                    <a:pt x="72" y="593"/>
                    <a:pt x="72" y="333"/>
                    <a:pt x="72" y="72"/>
                  </a:cubicBezTo>
                  <a:cubicBezTo>
                    <a:pt x="158" y="72"/>
                    <a:pt x="244" y="72"/>
                    <a:pt x="331" y="72"/>
                  </a:cubicBezTo>
                  <a:cubicBezTo>
                    <a:pt x="331" y="153"/>
                    <a:pt x="331" y="234"/>
                    <a:pt x="331" y="316"/>
                  </a:cubicBezTo>
                  <a:cubicBezTo>
                    <a:pt x="295" y="316"/>
                    <a:pt x="259" y="316"/>
                    <a:pt x="223" y="316"/>
                  </a:cubicBezTo>
                  <a:lnTo>
                    <a:pt x="223" y="316"/>
                  </a:lnTo>
                  <a:cubicBezTo>
                    <a:pt x="215" y="316"/>
                    <a:pt x="207" y="318"/>
                    <a:pt x="201" y="322"/>
                  </a:cubicBezTo>
                  <a:cubicBezTo>
                    <a:pt x="194" y="326"/>
                    <a:pt x="190" y="331"/>
                    <a:pt x="186" y="338"/>
                  </a:cubicBezTo>
                  <a:cubicBezTo>
                    <a:pt x="182" y="344"/>
                    <a:pt x="180" y="351"/>
                    <a:pt x="180" y="359"/>
                  </a:cubicBezTo>
                  <a:cubicBezTo>
                    <a:pt x="180" y="368"/>
                    <a:pt x="180" y="378"/>
                    <a:pt x="180" y="388"/>
                  </a:cubicBezTo>
                  <a:cubicBezTo>
                    <a:pt x="230" y="388"/>
                    <a:pt x="280" y="388"/>
                    <a:pt x="331" y="388"/>
                  </a:cubicBezTo>
                  <a:cubicBezTo>
                    <a:pt x="331" y="402"/>
                    <a:pt x="331" y="416"/>
                    <a:pt x="331" y="431"/>
                  </a:cubicBezTo>
                  <a:lnTo>
                    <a:pt x="331" y="431"/>
                  </a:lnTo>
                  <a:cubicBezTo>
                    <a:pt x="331" y="443"/>
                    <a:pt x="334" y="452"/>
                    <a:pt x="340" y="463"/>
                  </a:cubicBezTo>
                  <a:cubicBezTo>
                    <a:pt x="346" y="473"/>
                    <a:pt x="352" y="481"/>
                    <a:pt x="363" y="486"/>
                  </a:cubicBezTo>
                  <a:cubicBezTo>
                    <a:pt x="373" y="493"/>
                    <a:pt x="383" y="495"/>
                    <a:pt x="395" y="495"/>
                  </a:cubicBezTo>
                  <a:cubicBezTo>
                    <a:pt x="496" y="495"/>
                    <a:pt x="597" y="495"/>
                    <a:pt x="697" y="495"/>
                  </a:cubicBezTo>
                  <a:lnTo>
                    <a:pt x="697" y="495"/>
                  </a:lnTo>
                  <a:cubicBezTo>
                    <a:pt x="703" y="495"/>
                    <a:pt x="709" y="494"/>
                    <a:pt x="715" y="490"/>
                  </a:cubicBezTo>
                  <a:cubicBezTo>
                    <a:pt x="720" y="488"/>
                    <a:pt x="725" y="484"/>
                    <a:pt x="728" y="477"/>
                  </a:cubicBezTo>
                  <a:cubicBezTo>
                    <a:pt x="732" y="471"/>
                    <a:pt x="733" y="466"/>
                    <a:pt x="733" y="460"/>
                  </a:cubicBezTo>
                  <a:cubicBezTo>
                    <a:pt x="733" y="454"/>
                    <a:pt x="731" y="449"/>
                    <a:pt x="729" y="444"/>
                  </a:cubicBezTo>
                  <a:cubicBezTo>
                    <a:pt x="703" y="392"/>
                    <a:pt x="677" y="340"/>
                    <a:pt x="651" y="288"/>
                  </a:cubicBezTo>
                  <a:close/>
                  <a:moveTo>
                    <a:pt x="402" y="424"/>
                  </a:moveTo>
                  <a:cubicBezTo>
                    <a:pt x="402" y="337"/>
                    <a:pt x="402" y="251"/>
                    <a:pt x="402" y="165"/>
                  </a:cubicBezTo>
                  <a:cubicBezTo>
                    <a:pt x="480" y="165"/>
                    <a:pt x="558" y="165"/>
                    <a:pt x="636" y="165"/>
                  </a:cubicBezTo>
                  <a:cubicBezTo>
                    <a:pt x="617" y="200"/>
                    <a:pt x="598" y="235"/>
                    <a:pt x="578" y="270"/>
                  </a:cubicBezTo>
                  <a:lnTo>
                    <a:pt x="578" y="270"/>
                  </a:lnTo>
                  <a:cubicBezTo>
                    <a:pt x="576" y="275"/>
                    <a:pt x="574" y="281"/>
                    <a:pt x="574" y="287"/>
                  </a:cubicBezTo>
                  <a:cubicBezTo>
                    <a:pt x="574" y="293"/>
                    <a:pt x="576" y="298"/>
                    <a:pt x="578" y="303"/>
                  </a:cubicBezTo>
                  <a:cubicBezTo>
                    <a:pt x="598" y="343"/>
                    <a:pt x="618" y="383"/>
                    <a:pt x="638" y="424"/>
                  </a:cubicBezTo>
                  <a:cubicBezTo>
                    <a:pt x="560" y="424"/>
                    <a:pt x="481" y="424"/>
                    <a:pt x="402" y="4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02" name="Group 106">
            <a:extLst>
              <a:ext uri="{FF2B5EF4-FFF2-40B4-BE49-F238E27FC236}">
                <a16:creationId xmlns:a16="http://schemas.microsoft.com/office/drawing/2014/main" id="{2D70F28B-7757-1544-ADD4-7FAAC110BE2A}"/>
              </a:ext>
            </a:extLst>
          </p:cNvPr>
          <p:cNvGrpSpPr>
            <a:grpSpLocks/>
          </p:cNvGrpSpPr>
          <p:nvPr/>
        </p:nvGrpSpPr>
        <p:grpSpPr bwMode="auto">
          <a:xfrm>
            <a:off x="4300442" y="1292861"/>
            <a:ext cx="561600" cy="561600"/>
            <a:chOff x="2782" y="689"/>
            <a:chExt cx="390" cy="390"/>
          </a:xfrm>
        </p:grpSpPr>
        <p:sp>
          <p:nvSpPr>
            <p:cNvPr id="4203" name="Freeform 107">
              <a:extLst>
                <a:ext uri="{FF2B5EF4-FFF2-40B4-BE49-F238E27FC236}">
                  <a16:creationId xmlns:a16="http://schemas.microsoft.com/office/drawing/2014/main" id="{9E8A8809-7347-CA4C-A13D-3E1D15A8D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689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04" name="Freeform 108">
              <a:extLst>
                <a:ext uri="{FF2B5EF4-FFF2-40B4-BE49-F238E27FC236}">
                  <a16:creationId xmlns:a16="http://schemas.microsoft.com/office/drawing/2014/main" id="{647FE4F2-C725-3A49-AB26-D6B614D08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779"/>
              <a:ext cx="211" cy="211"/>
            </a:xfrm>
            <a:custGeom>
              <a:avLst/>
              <a:gdLst>
                <a:gd name="T0" fmla="*/ 923 w 935"/>
                <a:gd name="T1" fmla="*/ 10 h 935"/>
                <a:gd name="T2" fmla="*/ 898 w 935"/>
                <a:gd name="T3" fmla="*/ 0 h 935"/>
                <a:gd name="T4" fmla="*/ 878 w 935"/>
                <a:gd name="T5" fmla="*/ 5 h 935"/>
                <a:gd name="T6" fmla="*/ 17 w 935"/>
                <a:gd name="T7" fmla="*/ 565 h 935"/>
                <a:gd name="T8" fmla="*/ 0 w 935"/>
                <a:gd name="T9" fmla="*/ 596 h 935"/>
                <a:gd name="T10" fmla="*/ 3 w 935"/>
                <a:gd name="T11" fmla="*/ 610 h 935"/>
                <a:gd name="T12" fmla="*/ 19 w 935"/>
                <a:gd name="T13" fmla="*/ 627 h 935"/>
                <a:gd name="T14" fmla="*/ 297 w 935"/>
                <a:gd name="T15" fmla="*/ 711 h 935"/>
                <a:gd name="T16" fmla="*/ 377 w 935"/>
                <a:gd name="T17" fmla="*/ 911 h 935"/>
                <a:gd name="T18" fmla="*/ 392 w 935"/>
                <a:gd name="T19" fmla="*/ 929 h 935"/>
                <a:gd name="T20" fmla="*/ 410 w 935"/>
                <a:gd name="T21" fmla="*/ 934 h 935"/>
                <a:gd name="T22" fmla="*/ 410 w 935"/>
                <a:gd name="T23" fmla="*/ 934 h 935"/>
                <a:gd name="T24" fmla="*/ 441 w 935"/>
                <a:gd name="T25" fmla="*/ 916 h 935"/>
                <a:gd name="T26" fmla="*/ 500 w 935"/>
                <a:gd name="T27" fmla="*/ 786 h 935"/>
                <a:gd name="T28" fmla="*/ 768 w 935"/>
                <a:gd name="T29" fmla="*/ 902 h 935"/>
                <a:gd name="T30" fmla="*/ 800 w 935"/>
                <a:gd name="T31" fmla="*/ 900 h 935"/>
                <a:gd name="T32" fmla="*/ 818 w 935"/>
                <a:gd name="T33" fmla="*/ 874 h 935"/>
                <a:gd name="T34" fmla="*/ 869 w 935"/>
                <a:gd name="T35" fmla="*/ 331 h 935"/>
                <a:gd name="T36" fmla="*/ 863 w 935"/>
                <a:gd name="T37" fmla="*/ 331 h 935"/>
                <a:gd name="T38" fmla="*/ 826 w 935"/>
                <a:gd name="T39" fmla="*/ 353 h 935"/>
                <a:gd name="T40" fmla="*/ 754 w 935"/>
                <a:gd name="T41" fmla="*/ 817 h 935"/>
                <a:gd name="T42" fmla="*/ 929 w 935"/>
                <a:gd name="T43" fmla="*/ 54 h 935"/>
                <a:gd name="T44" fmla="*/ 929 w 935"/>
                <a:gd name="T45" fmla="*/ 53 h 935"/>
                <a:gd name="T46" fmla="*/ 929 w 935"/>
                <a:gd name="T47" fmla="*/ 18 h 935"/>
                <a:gd name="T48" fmla="*/ 451 w 935"/>
                <a:gd name="T49" fmla="*/ 721 h 935"/>
                <a:gd name="T50" fmla="*/ 412 w 935"/>
                <a:gd name="T51" fmla="*/ 806 h 935"/>
                <a:gd name="T52" fmla="*/ 357 w 935"/>
                <a:gd name="T53" fmla="*/ 668 h 935"/>
                <a:gd name="T54" fmla="*/ 594 w 935"/>
                <a:gd name="T55" fmla="*/ 365 h 935"/>
                <a:gd name="T56" fmla="*/ 586 w 935"/>
                <a:gd name="T57" fmla="*/ 359 h 935"/>
                <a:gd name="T58" fmla="*/ 543 w 935"/>
                <a:gd name="T59" fmla="*/ 359 h 935"/>
                <a:gd name="T60" fmla="*/ 289 w 935"/>
                <a:gd name="T61" fmla="*/ 635 h 935"/>
                <a:gd name="T62" fmla="*/ 789 w 935"/>
                <a:gd name="T63" fmla="*/ 149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5" h="935">
                  <a:moveTo>
                    <a:pt x="923" y="10"/>
                  </a:moveTo>
                  <a:lnTo>
                    <a:pt x="923" y="10"/>
                  </a:lnTo>
                  <a:cubicBezTo>
                    <a:pt x="921" y="8"/>
                    <a:pt x="919" y="5"/>
                    <a:pt x="916" y="4"/>
                  </a:cubicBezTo>
                  <a:cubicBezTo>
                    <a:pt x="911" y="0"/>
                    <a:pt x="905" y="0"/>
                    <a:pt x="898" y="0"/>
                  </a:cubicBezTo>
                  <a:cubicBezTo>
                    <a:pt x="892" y="0"/>
                    <a:pt x="886" y="1"/>
                    <a:pt x="880" y="4"/>
                  </a:cubicBezTo>
                  <a:cubicBezTo>
                    <a:pt x="879" y="5"/>
                    <a:pt x="879" y="5"/>
                    <a:pt x="878" y="5"/>
                  </a:cubicBezTo>
                  <a:cubicBezTo>
                    <a:pt x="591" y="192"/>
                    <a:pt x="304" y="379"/>
                    <a:pt x="17" y="565"/>
                  </a:cubicBezTo>
                  <a:lnTo>
                    <a:pt x="17" y="565"/>
                  </a:lnTo>
                  <a:cubicBezTo>
                    <a:pt x="11" y="568"/>
                    <a:pt x="8" y="572"/>
                    <a:pt x="5" y="577"/>
                  </a:cubicBezTo>
                  <a:cubicBezTo>
                    <a:pt x="2" y="583"/>
                    <a:pt x="0" y="589"/>
                    <a:pt x="0" y="596"/>
                  </a:cubicBezTo>
                  <a:cubicBezTo>
                    <a:pt x="0" y="601"/>
                    <a:pt x="1" y="605"/>
                    <a:pt x="3" y="610"/>
                  </a:cubicBezTo>
                  <a:lnTo>
                    <a:pt x="3" y="610"/>
                  </a:lnTo>
                  <a:cubicBezTo>
                    <a:pt x="4" y="611"/>
                    <a:pt x="4" y="612"/>
                    <a:pt x="5" y="613"/>
                  </a:cubicBezTo>
                  <a:cubicBezTo>
                    <a:pt x="8" y="619"/>
                    <a:pt x="12" y="623"/>
                    <a:pt x="19" y="627"/>
                  </a:cubicBezTo>
                  <a:cubicBezTo>
                    <a:pt x="21" y="629"/>
                    <a:pt x="24" y="630"/>
                    <a:pt x="27" y="631"/>
                  </a:cubicBezTo>
                  <a:cubicBezTo>
                    <a:pt x="117" y="658"/>
                    <a:pt x="207" y="685"/>
                    <a:pt x="297" y="711"/>
                  </a:cubicBezTo>
                  <a:cubicBezTo>
                    <a:pt x="323" y="778"/>
                    <a:pt x="350" y="845"/>
                    <a:pt x="377" y="911"/>
                  </a:cubicBezTo>
                  <a:lnTo>
                    <a:pt x="377" y="911"/>
                  </a:lnTo>
                  <a:cubicBezTo>
                    <a:pt x="377" y="913"/>
                    <a:pt x="377" y="914"/>
                    <a:pt x="379" y="916"/>
                  </a:cubicBezTo>
                  <a:cubicBezTo>
                    <a:pt x="381" y="921"/>
                    <a:pt x="386" y="926"/>
                    <a:pt x="392" y="929"/>
                  </a:cubicBezTo>
                  <a:cubicBezTo>
                    <a:pt x="397" y="932"/>
                    <a:pt x="403" y="934"/>
                    <a:pt x="409" y="934"/>
                  </a:cubicBezTo>
                  <a:cubicBezTo>
                    <a:pt x="409" y="934"/>
                    <a:pt x="409" y="934"/>
                    <a:pt x="410" y="934"/>
                  </a:cubicBezTo>
                  <a:lnTo>
                    <a:pt x="410" y="934"/>
                  </a:lnTo>
                  <a:lnTo>
                    <a:pt x="410" y="934"/>
                  </a:lnTo>
                  <a:cubicBezTo>
                    <a:pt x="417" y="934"/>
                    <a:pt x="422" y="932"/>
                    <a:pt x="428" y="929"/>
                  </a:cubicBezTo>
                  <a:cubicBezTo>
                    <a:pt x="434" y="926"/>
                    <a:pt x="437" y="922"/>
                    <a:pt x="441" y="916"/>
                  </a:cubicBezTo>
                  <a:cubicBezTo>
                    <a:pt x="441" y="915"/>
                    <a:pt x="442" y="914"/>
                    <a:pt x="442" y="913"/>
                  </a:cubicBezTo>
                  <a:cubicBezTo>
                    <a:pt x="461" y="871"/>
                    <a:pt x="480" y="829"/>
                    <a:pt x="500" y="786"/>
                  </a:cubicBezTo>
                  <a:cubicBezTo>
                    <a:pt x="589" y="825"/>
                    <a:pt x="679" y="864"/>
                    <a:pt x="768" y="902"/>
                  </a:cubicBezTo>
                  <a:lnTo>
                    <a:pt x="768" y="902"/>
                  </a:lnTo>
                  <a:cubicBezTo>
                    <a:pt x="773" y="904"/>
                    <a:pt x="777" y="905"/>
                    <a:pt x="783" y="905"/>
                  </a:cubicBezTo>
                  <a:cubicBezTo>
                    <a:pt x="789" y="905"/>
                    <a:pt x="795" y="904"/>
                    <a:pt x="800" y="900"/>
                  </a:cubicBezTo>
                  <a:cubicBezTo>
                    <a:pt x="806" y="897"/>
                    <a:pt x="811" y="893"/>
                    <a:pt x="814" y="887"/>
                  </a:cubicBezTo>
                  <a:cubicBezTo>
                    <a:pt x="817" y="883"/>
                    <a:pt x="817" y="879"/>
                    <a:pt x="818" y="874"/>
                  </a:cubicBezTo>
                  <a:cubicBezTo>
                    <a:pt x="845" y="695"/>
                    <a:pt x="872" y="515"/>
                    <a:pt x="898" y="336"/>
                  </a:cubicBezTo>
                  <a:cubicBezTo>
                    <a:pt x="889" y="334"/>
                    <a:pt x="879" y="332"/>
                    <a:pt x="869" y="331"/>
                  </a:cubicBezTo>
                  <a:lnTo>
                    <a:pt x="869" y="331"/>
                  </a:lnTo>
                  <a:cubicBezTo>
                    <a:pt x="867" y="331"/>
                    <a:pt x="865" y="331"/>
                    <a:pt x="863" y="331"/>
                  </a:cubicBezTo>
                  <a:cubicBezTo>
                    <a:pt x="855" y="331"/>
                    <a:pt x="848" y="333"/>
                    <a:pt x="841" y="337"/>
                  </a:cubicBezTo>
                  <a:cubicBezTo>
                    <a:pt x="834" y="341"/>
                    <a:pt x="830" y="346"/>
                    <a:pt x="826" y="353"/>
                  </a:cubicBezTo>
                  <a:cubicBezTo>
                    <a:pt x="823" y="358"/>
                    <a:pt x="821" y="362"/>
                    <a:pt x="820" y="368"/>
                  </a:cubicBezTo>
                  <a:cubicBezTo>
                    <a:pt x="798" y="517"/>
                    <a:pt x="776" y="667"/>
                    <a:pt x="754" y="817"/>
                  </a:cubicBezTo>
                  <a:cubicBezTo>
                    <a:pt x="681" y="786"/>
                    <a:pt x="607" y="754"/>
                    <a:pt x="533" y="722"/>
                  </a:cubicBezTo>
                  <a:cubicBezTo>
                    <a:pt x="665" y="499"/>
                    <a:pt x="797" y="277"/>
                    <a:pt x="929" y="54"/>
                  </a:cubicBezTo>
                  <a:lnTo>
                    <a:pt x="929" y="54"/>
                  </a:lnTo>
                  <a:cubicBezTo>
                    <a:pt x="929" y="53"/>
                    <a:pt x="929" y="54"/>
                    <a:pt x="929" y="53"/>
                  </a:cubicBezTo>
                  <a:cubicBezTo>
                    <a:pt x="932" y="48"/>
                    <a:pt x="934" y="42"/>
                    <a:pt x="934" y="36"/>
                  </a:cubicBezTo>
                  <a:cubicBezTo>
                    <a:pt x="934" y="29"/>
                    <a:pt x="932" y="23"/>
                    <a:pt x="929" y="18"/>
                  </a:cubicBezTo>
                  <a:cubicBezTo>
                    <a:pt x="927" y="15"/>
                    <a:pt x="925" y="12"/>
                    <a:pt x="923" y="10"/>
                  </a:cubicBezTo>
                  <a:close/>
                  <a:moveTo>
                    <a:pt x="451" y="721"/>
                  </a:moveTo>
                  <a:cubicBezTo>
                    <a:pt x="450" y="723"/>
                    <a:pt x="449" y="724"/>
                    <a:pt x="449" y="725"/>
                  </a:cubicBezTo>
                  <a:cubicBezTo>
                    <a:pt x="436" y="752"/>
                    <a:pt x="424" y="779"/>
                    <a:pt x="412" y="806"/>
                  </a:cubicBezTo>
                  <a:cubicBezTo>
                    <a:pt x="393" y="760"/>
                    <a:pt x="375" y="714"/>
                    <a:pt x="357" y="668"/>
                  </a:cubicBezTo>
                  <a:lnTo>
                    <a:pt x="357" y="668"/>
                  </a:lnTo>
                  <a:cubicBezTo>
                    <a:pt x="443" y="573"/>
                    <a:pt x="529" y="478"/>
                    <a:pt x="615" y="384"/>
                  </a:cubicBezTo>
                  <a:cubicBezTo>
                    <a:pt x="608" y="377"/>
                    <a:pt x="601" y="371"/>
                    <a:pt x="594" y="365"/>
                  </a:cubicBezTo>
                  <a:lnTo>
                    <a:pt x="594" y="365"/>
                  </a:lnTo>
                  <a:cubicBezTo>
                    <a:pt x="591" y="362"/>
                    <a:pt x="590" y="360"/>
                    <a:pt x="586" y="359"/>
                  </a:cubicBezTo>
                  <a:cubicBezTo>
                    <a:pt x="580" y="354"/>
                    <a:pt x="573" y="353"/>
                    <a:pt x="565" y="353"/>
                  </a:cubicBezTo>
                  <a:cubicBezTo>
                    <a:pt x="558" y="353"/>
                    <a:pt x="551" y="355"/>
                    <a:pt x="543" y="359"/>
                  </a:cubicBezTo>
                  <a:cubicBezTo>
                    <a:pt x="540" y="361"/>
                    <a:pt x="536" y="364"/>
                    <a:pt x="533" y="367"/>
                  </a:cubicBezTo>
                  <a:cubicBezTo>
                    <a:pt x="452" y="456"/>
                    <a:pt x="370" y="546"/>
                    <a:pt x="289" y="635"/>
                  </a:cubicBezTo>
                  <a:cubicBezTo>
                    <a:pt x="233" y="618"/>
                    <a:pt x="177" y="601"/>
                    <a:pt x="121" y="583"/>
                  </a:cubicBezTo>
                  <a:cubicBezTo>
                    <a:pt x="344" y="439"/>
                    <a:pt x="566" y="294"/>
                    <a:pt x="789" y="149"/>
                  </a:cubicBezTo>
                  <a:cubicBezTo>
                    <a:pt x="676" y="340"/>
                    <a:pt x="563" y="530"/>
                    <a:pt x="451" y="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08" name="Group 112">
            <a:extLst>
              <a:ext uri="{FF2B5EF4-FFF2-40B4-BE49-F238E27FC236}">
                <a16:creationId xmlns:a16="http://schemas.microsoft.com/office/drawing/2014/main" id="{6636B190-2D43-C849-AC9D-41FFA8B806E0}"/>
              </a:ext>
            </a:extLst>
          </p:cNvPr>
          <p:cNvGrpSpPr>
            <a:grpSpLocks/>
          </p:cNvGrpSpPr>
          <p:nvPr/>
        </p:nvGrpSpPr>
        <p:grpSpPr bwMode="auto">
          <a:xfrm>
            <a:off x="5844033" y="1292861"/>
            <a:ext cx="561600" cy="561600"/>
            <a:chOff x="3780" y="689"/>
            <a:chExt cx="390" cy="390"/>
          </a:xfrm>
        </p:grpSpPr>
        <p:sp>
          <p:nvSpPr>
            <p:cNvPr id="4209" name="Freeform 113">
              <a:extLst>
                <a:ext uri="{FF2B5EF4-FFF2-40B4-BE49-F238E27FC236}">
                  <a16:creationId xmlns:a16="http://schemas.microsoft.com/office/drawing/2014/main" id="{DF0F63C7-41ED-3C4D-95DB-64C030A24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689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10" name="Freeform 114">
              <a:extLst>
                <a:ext uri="{FF2B5EF4-FFF2-40B4-BE49-F238E27FC236}">
                  <a16:creationId xmlns:a16="http://schemas.microsoft.com/office/drawing/2014/main" id="{14FC41D2-E8FD-A84B-94B1-45DBAC77D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787"/>
              <a:ext cx="211" cy="203"/>
            </a:xfrm>
            <a:custGeom>
              <a:avLst/>
              <a:gdLst>
                <a:gd name="T0" fmla="*/ 502 w 934"/>
                <a:gd name="T1" fmla="*/ 287 h 898"/>
                <a:gd name="T2" fmla="*/ 480 w 934"/>
                <a:gd name="T3" fmla="*/ 353 h 898"/>
                <a:gd name="T4" fmla="*/ 357 w 934"/>
                <a:gd name="T5" fmla="*/ 402 h 898"/>
                <a:gd name="T6" fmla="*/ 330 w 934"/>
                <a:gd name="T7" fmla="*/ 329 h 898"/>
                <a:gd name="T8" fmla="*/ 237 w 934"/>
                <a:gd name="T9" fmla="*/ 480 h 898"/>
                <a:gd name="T10" fmla="*/ 309 w 934"/>
                <a:gd name="T11" fmla="*/ 523 h 898"/>
                <a:gd name="T12" fmla="*/ 266 w 934"/>
                <a:gd name="T13" fmla="*/ 480 h 898"/>
                <a:gd name="T14" fmla="*/ 360 w 934"/>
                <a:gd name="T15" fmla="*/ 632 h 898"/>
                <a:gd name="T16" fmla="*/ 299 w 934"/>
                <a:gd name="T17" fmla="*/ 632 h 898"/>
                <a:gd name="T18" fmla="*/ 431 w 934"/>
                <a:gd name="T19" fmla="*/ 718 h 898"/>
                <a:gd name="T20" fmla="*/ 473 w 934"/>
                <a:gd name="T21" fmla="*/ 674 h 898"/>
                <a:gd name="T22" fmla="*/ 431 w 934"/>
                <a:gd name="T23" fmla="*/ 718 h 898"/>
                <a:gd name="T24" fmla="*/ 583 w 934"/>
                <a:gd name="T25" fmla="*/ 623 h 898"/>
                <a:gd name="T26" fmla="*/ 576 w 934"/>
                <a:gd name="T27" fmla="*/ 675 h 898"/>
                <a:gd name="T28" fmla="*/ 696 w 934"/>
                <a:gd name="T29" fmla="*/ 480 h 898"/>
                <a:gd name="T30" fmla="*/ 630 w 934"/>
                <a:gd name="T31" fmla="*/ 531 h 898"/>
                <a:gd name="T32" fmla="*/ 573 w 934"/>
                <a:gd name="T33" fmla="*/ 400 h 898"/>
                <a:gd name="T34" fmla="*/ 625 w 934"/>
                <a:gd name="T35" fmla="*/ 407 h 898"/>
                <a:gd name="T36" fmla="*/ 552 w 934"/>
                <a:gd name="T37" fmla="*/ 380 h 898"/>
                <a:gd name="T38" fmla="*/ 409 w 934"/>
                <a:gd name="T39" fmla="*/ 616 h 898"/>
                <a:gd name="T40" fmla="*/ 409 w 934"/>
                <a:gd name="T41" fmla="*/ 418 h 898"/>
                <a:gd name="T42" fmla="*/ 581 w 934"/>
                <a:gd name="T43" fmla="*/ 516 h 898"/>
                <a:gd name="T44" fmla="*/ 524 w 934"/>
                <a:gd name="T45" fmla="*/ 616 h 898"/>
                <a:gd name="T46" fmla="*/ 509 w 934"/>
                <a:gd name="T47" fmla="*/ 516 h 898"/>
                <a:gd name="T48" fmla="*/ 445 w 934"/>
                <a:gd name="T49" fmla="*/ 479 h 898"/>
                <a:gd name="T50" fmla="*/ 445 w 934"/>
                <a:gd name="T51" fmla="*/ 554 h 898"/>
                <a:gd name="T52" fmla="*/ 503 w 934"/>
                <a:gd name="T53" fmla="*/ 538 h 898"/>
                <a:gd name="T54" fmla="*/ 754 w 934"/>
                <a:gd name="T55" fmla="*/ 100 h 898"/>
                <a:gd name="T56" fmla="*/ 797 w 934"/>
                <a:gd name="T57" fmla="*/ 143 h 898"/>
                <a:gd name="T58" fmla="*/ 838 w 934"/>
                <a:gd name="T59" fmla="*/ 150 h 898"/>
                <a:gd name="T60" fmla="*/ 861 w 934"/>
                <a:gd name="T61" fmla="*/ 775 h 898"/>
                <a:gd name="T62" fmla="*/ 118 w 934"/>
                <a:gd name="T63" fmla="*/ 825 h 898"/>
                <a:gd name="T64" fmla="*/ 72 w 934"/>
                <a:gd name="T65" fmla="*/ 775 h 898"/>
                <a:gd name="T66" fmla="*/ 95 w 934"/>
                <a:gd name="T67" fmla="*/ 150 h 898"/>
                <a:gd name="T68" fmla="*/ 179 w 934"/>
                <a:gd name="T69" fmla="*/ 215 h 898"/>
                <a:gd name="T70" fmla="*/ 246 w 934"/>
                <a:gd name="T71" fmla="*/ 194 h 898"/>
                <a:gd name="T72" fmla="*/ 352 w 934"/>
                <a:gd name="T73" fmla="*/ 215 h 898"/>
                <a:gd name="T74" fmla="*/ 418 w 934"/>
                <a:gd name="T75" fmla="*/ 194 h 898"/>
                <a:gd name="T76" fmla="*/ 524 w 934"/>
                <a:gd name="T77" fmla="*/ 215 h 898"/>
                <a:gd name="T78" fmla="*/ 590 w 934"/>
                <a:gd name="T79" fmla="*/ 194 h 898"/>
                <a:gd name="T80" fmla="*/ 524 w 934"/>
                <a:gd name="T81" fmla="*/ 71 h 898"/>
                <a:gd name="T82" fmla="*/ 352 w 934"/>
                <a:gd name="T83" fmla="*/ 71 h 898"/>
                <a:gd name="T84" fmla="*/ 179 w 934"/>
                <a:gd name="T85" fmla="*/ 71 h 898"/>
                <a:gd name="T86" fmla="*/ 59 w 934"/>
                <a:gd name="T87" fmla="*/ 87 h 898"/>
                <a:gd name="T88" fmla="*/ 0 w 934"/>
                <a:gd name="T89" fmla="*/ 775 h 898"/>
                <a:gd name="T90" fmla="*/ 118 w 934"/>
                <a:gd name="T91" fmla="*/ 897 h 898"/>
                <a:gd name="T92" fmla="*/ 917 w 934"/>
                <a:gd name="T93" fmla="*/ 836 h 898"/>
                <a:gd name="T94" fmla="*/ 933 w 934"/>
                <a:gd name="T95" fmla="*/ 189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4" h="898">
                  <a:moveTo>
                    <a:pt x="460" y="359"/>
                  </a:moveTo>
                  <a:cubicBezTo>
                    <a:pt x="450" y="359"/>
                    <a:pt x="440" y="359"/>
                    <a:pt x="431" y="359"/>
                  </a:cubicBezTo>
                  <a:cubicBezTo>
                    <a:pt x="431" y="335"/>
                    <a:pt x="431" y="311"/>
                    <a:pt x="431" y="287"/>
                  </a:cubicBezTo>
                  <a:cubicBezTo>
                    <a:pt x="455" y="287"/>
                    <a:pt x="478" y="287"/>
                    <a:pt x="502" y="287"/>
                  </a:cubicBezTo>
                  <a:cubicBezTo>
                    <a:pt x="502" y="296"/>
                    <a:pt x="502" y="306"/>
                    <a:pt x="502" y="316"/>
                  </a:cubicBezTo>
                  <a:lnTo>
                    <a:pt x="502" y="316"/>
                  </a:lnTo>
                  <a:cubicBezTo>
                    <a:pt x="502" y="324"/>
                    <a:pt x="500" y="331"/>
                    <a:pt x="496" y="338"/>
                  </a:cubicBezTo>
                  <a:cubicBezTo>
                    <a:pt x="492" y="344"/>
                    <a:pt x="487" y="349"/>
                    <a:pt x="480" y="353"/>
                  </a:cubicBezTo>
                  <a:cubicBezTo>
                    <a:pt x="474" y="357"/>
                    <a:pt x="467" y="359"/>
                    <a:pt x="460" y="359"/>
                  </a:cubicBezTo>
                  <a:close/>
                  <a:moveTo>
                    <a:pt x="350" y="411"/>
                  </a:moveTo>
                  <a:lnTo>
                    <a:pt x="350" y="411"/>
                  </a:lnTo>
                  <a:cubicBezTo>
                    <a:pt x="353" y="408"/>
                    <a:pt x="355" y="405"/>
                    <a:pt x="357" y="402"/>
                  </a:cubicBezTo>
                  <a:cubicBezTo>
                    <a:pt x="361" y="395"/>
                    <a:pt x="363" y="388"/>
                    <a:pt x="363" y="380"/>
                  </a:cubicBezTo>
                  <a:cubicBezTo>
                    <a:pt x="363" y="372"/>
                    <a:pt x="361" y="364"/>
                    <a:pt x="357" y="358"/>
                  </a:cubicBezTo>
                  <a:cubicBezTo>
                    <a:pt x="355" y="354"/>
                    <a:pt x="353" y="352"/>
                    <a:pt x="350" y="349"/>
                  </a:cubicBezTo>
                  <a:cubicBezTo>
                    <a:pt x="343" y="342"/>
                    <a:pt x="336" y="335"/>
                    <a:pt x="330" y="329"/>
                  </a:cubicBezTo>
                  <a:cubicBezTo>
                    <a:pt x="313" y="346"/>
                    <a:pt x="296" y="363"/>
                    <a:pt x="279" y="380"/>
                  </a:cubicBezTo>
                  <a:cubicBezTo>
                    <a:pt x="296" y="397"/>
                    <a:pt x="313" y="414"/>
                    <a:pt x="330" y="431"/>
                  </a:cubicBezTo>
                  <a:cubicBezTo>
                    <a:pt x="336" y="424"/>
                    <a:pt x="343" y="417"/>
                    <a:pt x="350" y="411"/>
                  </a:cubicBezTo>
                  <a:close/>
                  <a:moveTo>
                    <a:pt x="237" y="480"/>
                  </a:moveTo>
                  <a:cubicBezTo>
                    <a:pt x="237" y="504"/>
                    <a:pt x="237" y="528"/>
                    <a:pt x="237" y="552"/>
                  </a:cubicBezTo>
                  <a:cubicBezTo>
                    <a:pt x="261" y="552"/>
                    <a:pt x="285" y="552"/>
                    <a:pt x="309" y="552"/>
                  </a:cubicBezTo>
                  <a:cubicBezTo>
                    <a:pt x="309" y="543"/>
                    <a:pt x="309" y="533"/>
                    <a:pt x="309" y="523"/>
                  </a:cubicBezTo>
                  <a:lnTo>
                    <a:pt x="309" y="523"/>
                  </a:lnTo>
                  <a:lnTo>
                    <a:pt x="309" y="523"/>
                  </a:lnTo>
                  <a:cubicBezTo>
                    <a:pt x="309" y="516"/>
                    <a:pt x="307" y="509"/>
                    <a:pt x="303" y="502"/>
                  </a:cubicBezTo>
                  <a:cubicBezTo>
                    <a:pt x="299" y="495"/>
                    <a:pt x="294" y="490"/>
                    <a:pt x="287" y="486"/>
                  </a:cubicBezTo>
                  <a:cubicBezTo>
                    <a:pt x="280" y="482"/>
                    <a:pt x="274" y="480"/>
                    <a:pt x="266" y="480"/>
                  </a:cubicBezTo>
                  <a:cubicBezTo>
                    <a:pt x="256" y="480"/>
                    <a:pt x="246" y="480"/>
                    <a:pt x="237" y="480"/>
                  </a:cubicBezTo>
                  <a:close/>
                  <a:moveTo>
                    <a:pt x="381" y="653"/>
                  </a:moveTo>
                  <a:cubicBezTo>
                    <a:pt x="374" y="646"/>
                    <a:pt x="367" y="639"/>
                    <a:pt x="360" y="632"/>
                  </a:cubicBezTo>
                  <a:lnTo>
                    <a:pt x="360" y="632"/>
                  </a:lnTo>
                  <a:cubicBezTo>
                    <a:pt x="358" y="630"/>
                    <a:pt x="354" y="629"/>
                    <a:pt x="351" y="626"/>
                  </a:cubicBezTo>
                  <a:cubicBezTo>
                    <a:pt x="344" y="623"/>
                    <a:pt x="338" y="620"/>
                    <a:pt x="330" y="620"/>
                  </a:cubicBezTo>
                  <a:cubicBezTo>
                    <a:pt x="322" y="620"/>
                    <a:pt x="315" y="622"/>
                    <a:pt x="308" y="626"/>
                  </a:cubicBezTo>
                  <a:cubicBezTo>
                    <a:pt x="305" y="628"/>
                    <a:pt x="302" y="630"/>
                    <a:pt x="299" y="632"/>
                  </a:cubicBezTo>
                  <a:cubicBezTo>
                    <a:pt x="292" y="639"/>
                    <a:pt x="285" y="646"/>
                    <a:pt x="279" y="653"/>
                  </a:cubicBezTo>
                  <a:cubicBezTo>
                    <a:pt x="296" y="670"/>
                    <a:pt x="313" y="687"/>
                    <a:pt x="330" y="704"/>
                  </a:cubicBezTo>
                  <a:cubicBezTo>
                    <a:pt x="347" y="687"/>
                    <a:pt x="364" y="670"/>
                    <a:pt x="381" y="653"/>
                  </a:cubicBezTo>
                  <a:close/>
                  <a:moveTo>
                    <a:pt x="431" y="718"/>
                  </a:moveTo>
                  <a:cubicBezTo>
                    <a:pt x="431" y="728"/>
                    <a:pt x="431" y="737"/>
                    <a:pt x="431" y="746"/>
                  </a:cubicBezTo>
                  <a:cubicBezTo>
                    <a:pt x="455" y="746"/>
                    <a:pt x="478" y="746"/>
                    <a:pt x="502" y="746"/>
                  </a:cubicBezTo>
                  <a:cubicBezTo>
                    <a:pt x="502" y="722"/>
                    <a:pt x="502" y="698"/>
                    <a:pt x="502" y="674"/>
                  </a:cubicBezTo>
                  <a:cubicBezTo>
                    <a:pt x="493" y="674"/>
                    <a:pt x="483" y="674"/>
                    <a:pt x="473" y="674"/>
                  </a:cubicBezTo>
                  <a:lnTo>
                    <a:pt x="473" y="674"/>
                  </a:lnTo>
                  <a:cubicBezTo>
                    <a:pt x="466" y="674"/>
                    <a:pt x="459" y="676"/>
                    <a:pt x="453" y="680"/>
                  </a:cubicBezTo>
                  <a:cubicBezTo>
                    <a:pt x="446" y="684"/>
                    <a:pt x="441" y="689"/>
                    <a:pt x="437" y="696"/>
                  </a:cubicBezTo>
                  <a:cubicBezTo>
                    <a:pt x="433" y="703"/>
                    <a:pt x="431" y="710"/>
                    <a:pt x="431" y="718"/>
                  </a:cubicBezTo>
                  <a:close/>
                  <a:moveTo>
                    <a:pt x="603" y="704"/>
                  </a:moveTo>
                  <a:cubicBezTo>
                    <a:pt x="620" y="688"/>
                    <a:pt x="637" y="671"/>
                    <a:pt x="653" y="654"/>
                  </a:cubicBezTo>
                  <a:cubicBezTo>
                    <a:pt x="637" y="637"/>
                    <a:pt x="620" y="620"/>
                    <a:pt x="603" y="603"/>
                  </a:cubicBezTo>
                  <a:cubicBezTo>
                    <a:pt x="597" y="610"/>
                    <a:pt x="590" y="617"/>
                    <a:pt x="583" y="623"/>
                  </a:cubicBezTo>
                  <a:lnTo>
                    <a:pt x="583" y="623"/>
                  </a:lnTo>
                  <a:cubicBezTo>
                    <a:pt x="580" y="626"/>
                    <a:pt x="579" y="628"/>
                    <a:pt x="576" y="632"/>
                  </a:cubicBezTo>
                  <a:cubicBezTo>
                    <a:pt x="573" y="639"/>
                    <a:pt x="570" y="645"/>
                    <a:pt x="570" y="653"/>
                  </a:cubicBezTo>
                  <a:cubicBezTo>
                    <a:pt x="570" y="661"/>
                    <a:pt x="572" y="668"/>
                    <a:pt x="576" y="675"/>
                  </a:cubicBezTo>
                  <a:cubicBezTo>
                    <a:pt x="578" y="678"/>
                    <a:pt x="580" y="681"/>
                    <a:pt x="583" y="684"/>
                  </a:cubicBezTo>
                  <a:cubicBezTo>
                    <a:pt x="590" y="691"/>
                    <a:pt x="597" y="698"/>
                    <a:pt x="603" y="704"/>
                  </a:cubicBezTo>
                  <a:close/>
                  <a:moveTo>
                    <a:pt x="696" y="552"/>
                  </a:moveTo>
                  <a:cubicBezTo>
                    <a:pt x="696" y="528"/>
                    <a:pt x="696" y="504"/>
                    <a:pt x="696" y="480"/>
                  </a:cubicBezTo>
                  <a:cubicBezTo>
                    <a:pt x="672" y="480"/>
                    <a:pt x="648" y="480"/>
                    <a:pt x="624" y="480"/>
                  </a:cubicBezTo>
                  <a:cubicBezTo>
                    <a:pt x="624" y="490"/>
                    <a:pt x="624" y="500"/>
                    <a:pt x="624" y="509"/>
                  </a:cubicBezTo>
                  <a:lnTo>
                    <a:pt x="624" y="509"/>
                  </a:lnTo>
                  <a:cubicBezTo>
                    <a:pt x="624" y="517"/>
                    <a:pt x="626" y="524"/>
                    <a:pt x="630" y="531"/>
                  </a:cubicBezTo>
                  <a:cubicBezTo>
                    <a:pt x="634" y="538"/>
                    <a:pt x="639" y="542"/>
                    <a:pt x="646" y="546"/>
                  </a:cubicBezTo>
                  <a:cubicBezTo>
                    <a:pt x="653" y="550"/>
                    <a:pt x="659" y="552"/>
                    <a:pt x="667" y="552"/>
                  </a:cubicBezTo>
                  <a:cubicBezTo>
                    <a:pt x="677" y="552"/>
                    <a:pt x="687" y="552"/>
                    <a:pt x="696" y="552"/>
                  </a:cubicBezTo>
                  <a:close/>
                  <a:moveTo>
                    <a:pt x="573" y="400"/>
                  </a:moveTo>
                  <a:lnTo>
                    <a:pt x="573" y="400"/>
                  </a:lnTo>
                  <a:cubicBezTo>
                    <a:pt x="576" y="403"/>
                    <a:pt x="579" y="404"/>
                    <a:pt x="582" y="407"/>
                  </a:cubicBezTo>
                  <a:cubicBezTo>
                    <a:pt x="590" y="410"/>
                    <a:pt x="595" y="413"/>
                    <a:pt x="603" y="413"/>
                  </a:cubicBezTo>
                  <a:cubicBezTo>
                    <a:pt x="611" y="413"/>
                    <a:pt x="618" y="411"/>
                    <a:pt x="625" y="407"/>
                  </a:cubicBezTo>
                  <a:cubicBezTo>
                    <a:pt x="628" y="405"/>
                    <a:pt x="631" y="403"/>
                    <a:pt x="634" y="400"/>
                  </a:cubicBezTo>
                  <a:cubicBezTo>
                    <a:pt x="641" y="393"/>
                    <a:pt x="648" y="386"/>
                    <a:pt x="654" y="380"/>
                  </a:cubicBezTo>
                  <a:cubicBezTo>
                    <a:pt x="637" y="363"/>
                    <a:pt x="620" y="346"/>
                    <a:pt x="603" y="329"/>
                  </a:cubicBezTo>
                  <a:cubicBezTo>
                    <a:pt x="586" y="346"/>
                    <a:pt x="569" y="363"/>
                    <a:pt x="552" y="380"/>
                  </a:cubicBezTo>
                  <a:cubicBezTo>
                    <a:pt x="559" y="386"/>
                    <a:pt x="566" y="393"/>
                    <a:pt x="573" y="400"/>
                  </a:cubicBezTo>
                  <a:close/>
                  <a:moveTo>
                    <a:pt x="467" y="631"/>
                  </a:moveTo>
                  <a:lnTo>
                    <a:pt x="467" y="631"/>
                  </a:lnTo>
                  <a:cubicBezTo>
                    <a:pt x="446" y="631"/>
                    <a:pt x="427" y="627"/>
                    <a:pt x="409" y="616"/>
                  </a:cubicBezTo>
                  <a:cubicBezTo>
                    <a:pt x="390" y="606"/>
                    <a:pt x="377" y="593"/>
                    <a:pt x="367" y="574"/>
                  </a:cubicBezTo>
                  <a:cubicBezTo>
                    <a:pt x="356" y="556"/>
                    <a:pt x="352" y="537"/>
                    <a:pt x="352" y="516"/>
                  </a:cubicBezTo>
                  <a:cubicBezTo>
                    <a:pt x="352" y="495"/>
                    <a:pt x="356" y="478"/>
                    <a:pt x="367" y="459"/>
                  </a:cubicBezTo>
                  <a:cubicBezTo>
                    <a:pt x="377" y="441"/>
                    <a:pt x="390" y="428"/>
                    <a:pt x="409" y="418"/>
                  </a:cubicBezTo>
                  <a:cubicBezTo>
                    <a:pt x="427" y="407"/>
                    <a:pt x="446" y="402"/>
                    <a:pt x="467" y="402"/>
                  </a:cubicBezTo>
                  <a:cubicBezTo>
                    <a:pt x="487" y="402"/>
                    <a:pt x="506" y="407"/>
                    <a:pt x="524" y="418"/>
                  </a:cubicBezTo>
                  <a:cubicBezTo>
                    <a:pt x="543" y="428"/>
                    <a:pt x="556" y="441"/>
                    <a:pt x="566" y="459"/>
                  </a:cubicBezTo>
                  <a:cubicBezTo>
                    <a:pt x="577" y="478"/>
                    <a:pt x="581" y="495"/>
                    <a:pt x="581" y="516"/>
                  </a:cubicBezTo>
                  <a:lnTo>
                    <a:pt x="581" y="516"/>
                  </a:lnTo>
                  <a:lnTo>
                    <a:pt x="581" y="516"/>
                  </a:lnTo>
                  <a:cubicBezTo>
                    <a:pt x="581" y="537"/>
                    <a:pt x="577" y="556"/>
                    <a:pt x="566" y="574"/>
                  </a:cubicBezTo>
                  <a:cubicBezTo>
                    <a:pt x="556" y="593"/>
                    <a:pt x="543" y="606"/>
                    <a:pt x="524" y="616"/>
                  </a:cubicBezTo>
                  <a:cubicBezTo>
                    <a:pt x="506" y="627"/>
                    <a:pt x="487" y="631"/>
                    <a:pt x="467" y="631"/>
                  </a:cubicBezTo>
                  <a:close/>
                  <a:moveTo>
                    <a:pt x="509" y="516"/>
                  </a:moveTo>
                  <a:lnTo>
                    <a:pt x="509" y="516"/>
                  </a:lnTo>
                  <a:lnTo>
                    <a:pt x="509" y="516"/>
                  </a:lnTo>
                  <a:cubicBezTo>
                    <a:pt x="509" y="508"/>
                    <a:pt x="507" y="502"/>
                    <a:pt x="503" y="495"/>
                  </a:cubicBezTo>
                  <a:cubicBezTo>
                    <a:pt x="499" y="488"/>
                    <a:pt x="495" y="483"/>
                    <a:pt x="488" y="479"/>
                  </a:cubicBezTo>
                  <a:cubicBezTo>
                    <a:pt x="482" y="475"/>
                    <a:pt x="474" y="473"/>
                    <a:pt x="467" y="473"/>
                  </a:cubicBezTo>
                  <a:cubicBezTo>
                    <a:pt x="459" y="473"/>
                    <a:pt x="451" y="475"/>
                    <a:pt x="445" y="479"/>
                  </a:cubicBezTo>
                  <a:cubicBezTo>
                    <a:pt x="438" y="483"/>
                    <a:pt x="434" y="488"/>
                    <a:pt x="430" y="495"/>
                  </a:cubicBezTo>
                  <a:cubicBezTo>
                    <a:pt x="426" y="502"/>
                    <a:pt x="424" y="508"/>
                    <a:pt x="424" y="516"/>
                  </a:cubicBezTo>
                  <a:cubicBezTo>
                    <a:pt x="424" y="524"/>
                    <a:pt x="426" y="531"/>
                    <a:pt x="430" y="538"/>
                  </a:cubicBezTo>
                  <a:cubicBezTo>
                    <a:pt x="434" y="545"/>
                    <a:pt x="438" y="550"/>
                    <a:pt x="445" y="554"/>
                  </a:cubicBezTo>
                  <a:cubicBezTo>
                    <a:pt x="451" y="558"/>
                    <a:pt x="459" y="559"/>
                    <a:pt x="467" y="559"/>
                  </a:cubicBezTo>
                  <a:lnTo>
                    <a:pt x="467" y="559"/>
                  </a:lnTo>
                  <a:cubicBezTo>
                    <a:pt x="474" y="559"/>
                    <a:pt x="482" y="558"/>
                    <a:pt x="488" y="554"/>
                  </a:cubicBezTo>
                  <a:cubicBezTo>
                    <a:pt x="495" y="550"/>
                    <a:pt x="499" y="545"/>
                    <a:pt x="503" y="538"/>
                  </a:cubicBezTo>
                  <a:cubicBezTo>
                    <a:pt x="507" y="531"/>
                    <a:pt x="509" y="524"/>
                    <a:pt x="509" y="516"/>
                  </a:cubicBezTo>
                  <a:close/>
                  <a:moveTo>
                    <a:pt x="815" y="71"/>
                  </a:moveTo>
                  <a:cubicBezTo>
                    <a:pt x="795" y="71"/>
                    <a:pt x="775" y="71"/>
                    <a:pt x="754" y="71"/>
                  </a:cubicBezTo>
                  <a:cubicBezTo>
                    <a:pt x="754" y="80"/>
                    <a:pt x="754" y="90"/>
                    <a:pt x="754" y="100"/>
                  </a:cubicBezTo>
                  <a:lnTo>
                    <a:pt x="754" y="100"/>
                  </a:lnTo>
                  <a:cubicBezTo>
                    <a:pt x="754" y="108"/>
                    <a:pt x="755" y="115"/>
                    <a:pt x="759" y="122"/>
                  </a:cubicBezTo>
                  <a:cubicBezTo>
                    <a:pt x="763" y="129"/>
                    <a:pt x="768" y="134"/>
                    <a:pt x="775" y="138"/>
                  </a:cubicBezTo>
                  <a:cubicBezTo>
                    <a:pt x="782" y="142"/>
                    <a:pt x="789" y="143"/>
                    <a:pt x="797" y="143"/>
                  </a:cubicBezTo>
                  <a:cubicBezTo>
                    <a:pt x="803" y="143"/>
                    <a:pt x="809" y="143"/>
                    <a:pt x="815" y="143"/>
                  </a:cubicBezTo>
                  <a:lnTo>
                    <a:pt x="815" y="143"/>
                  </a:lnTo>
                  <a:lnTo>
                    <a:pt x="815" y="143"/>
                  </a:lnTo>
                  <a:cubicBezTo>
                    <a:pt x="823" y="143"/>
                    <a:pt x="831" y="145"/>
                    <a:pt x="838" y="150"/>
                  </a:cubicBezTo>
                  <a:cubicBezTo>
                    <a:pt x="846" y="154"/>
                    <a:pt x="851" y="159"/>
                    <a:pt x="855" y="167"/>
                  </a:cubicBezTo>
                  <a:cubicBezTo>
                    <a:pt x="859" y="174"/>
                    <a:pt x="861" y="181"/>
                    <a:pt x="861" y="189"/>
                  </a:cubicBezTo>
                  <a:cubicBezTo>
                    <a:pt x="861" y="384"/>
                    <a:pt x="861" y="580"/>
                    <a:pt x="861" y="775"/>
                  </a:cubicBezTo>
                  <a:lnTo>
                    <a:pt x="861" y="775"/>
                  </a:lnTo>
                  <a:cubicBezTo>
                    <a:pt x="861" y="784"/>
                    <a:pt x="860" y="792"/>
                    <a:pt x="855" y="800"/>
                  </a:cubicBezTo>
                  <a:cubicBezTo>
                    <a:pt x="851" y="809"/>
                    <a:pt x="844" y="814"/>
                    <a:pt x="836" y="819"/>
                  </a:cubicBezTo>
                  <a:cubicBezTo>
                    <a:pt x="829" y="823"/>
                    <a:pt x="823" y="825"/>
                    <a:pt x="815" y="825"/>
                  </a:cubicBezTo>
                  <a:cubicBezTo>
                    <a:pt x="583" y="825"/>
                    <a:pt x="350" y="825"/>
                    <a:pt x="118" y="825"/>
                  </a:cubicBezTo>
                  <a:lnTo>
                    <a:pt x="118" y="825"/>
                  </a:lnTo>
                  <a:cubicBezTo>
                    <a:pt x="110" y="825"/>
                    <a:pt x="104" y="823"/>
                    <a:pt x="97" y="819"/>
                  </a:cubicBezTo>
                  <a:cubicBezTo>
                    <a:pt x="89" y="814"/>
                    <a:pt x="82" y="809"/>
                    <a:pt x="78" y="800"/>
                  </a:cubicBezTo>
                  <a:cubicBezTo>
                    <a:pt x="73" y="792"/>
                    <a:pt x="72" y="784"/>
                    <a:pt x="72" y="775"/>
                  </a:cubicBezTo>
                  <a:cubicBezTo>
                    <a:pt x="72" y="580"/>
                    <a:pt x="72" y="384"/>
                    <a:pt x="72" y="189"/>
                  </a:cubicBezTo>
                  <a:lnTo>
                    <a:pt x="72" y="189"/>
                  </a:lnTo>
                  <a:cubicBezTo>
                    <a:pt x="72" y="181"/>
                    <a:pt x="74" y="174"/>
                    <a:pt x="78" y="167"/>
                  </a:cubicBezTo>
                  <a:cubicBezTo>
                    <a:pt x="82" y="159"/>
                    <a:pt x="87" y="154"/>
                    <a:pt x="95" y="150"/>
                  </a:cubicBezTo>
                  <a:cubicBezTo>
                    <a:pt x="102" y="145"/>
                    <a:pt x="110" y="143"/>
                    <a:pt x="118" y="143"/>
                  </a:cubicBezTo>
                  <a:lnTo>
                    <a:pt x="118" y="143"/>
                  </a:lnTo>
                  <a:cubicBezTo>
                    <a:pt x="138" y="143"/>
                    <a:pt x="158" y="143"/>
                    <a:pt x="179" y="143"/>
                  </a:cubicBezTo>
                  <a:cubicBezTo>
                    <a:pt x="179" y="167"/>
                    <a:pt x="179" y="191"/>
                    <a:pt x="179" y="215"/>
                  </a:cubicBezTo>
                  <a:cubicBezTo>
                    <a:pt x="188" y="215"/>
                    <a:pt x="198" y="215"/>
                    <a:pt x="208" y="215"/>
                  </a:cubicBezTo>
                  <a:lnTo>
                    <a:pt x="208" y="215"/>
                  </a:lnTo>
                  <a:cubicBezTo>
                    <a:pt x="216" y="215"/>
                    <a:pt x="223" y="213"/>
                    <a:pt x="230" y="210"/>
                  </a:cubicBezTo>
                  <a:cubicBezTo>
                    <a:pt x="237" y="206"/>
                    <a:pt x="242" y="201"/>
                    <a:pt x="246" y="194"/>
                  </a:cubicBezTo>
                  <a:cubicBezTo>
                    <a:pt x="249" y="187"/>
                    <a:pt x="251" y="180"/>
                    <a:pt x="251" y="172"/>
                  </a:cubicBezTo>
                  <a:cubicBezTo>
                    <a:pt x="251" y="162"/>
                    <a:pt x="251" y="152"/>
                    <a:pt x="251" y="143"/>
                  </a:cubicBezTo>
                  <a:cubicBezTo>
                    <a:pt x="284" y="143"/>
                    <a:pt x="318" y="143"/>
                    <a:pt x="352" y="143"/>
                  </a:cubicBezTo>
                  <a:cubicBezTo>
                    <a:pt x="352" y="167"/>
                    <a:pt x="352" y="191"/>
                    <a:pt x="352" y="215"/>
                  </a:cubicBezTo>
                  <a:cubicBezTo>
                    <a:pt x="361" y="215"/>
                    <a:pt x="371" y="215"/>
                    <a:pt x="381" y="215"/>
                  </a:cubicBezTo>
                  <a:lnTo>
                    <a:pt x="381" y="215"/>
                  </a:lnTo>
                  <a:cubicBezTo>
                    <a:pt x="389" y="215"/>
                    <a:pt x="395" y="213"/>
                    <a:pt x="402" y="210"/>
                  </a:cubicBezTo>
                  <a:cubicBezTo>
                    <a:pt x="409" y="206"/>
                    <a:pt x="414" y="201"/>
                    <a:pt x="418" y="194"/>
                  </a:cubicBezTo>
                  <a:cubicBezTo>
                    <a:pt x="422" y="187"/>
                    <a:pt x="424" y="180"/>
                    <a:pt x="424" y="172"/>
                  </a:cubicBezTo>
                  <a:cubicBezTo>
                    <a:pt x="424" y="162"/>
                    <a:pt x="424" y="152"/>
                    <a:pt x="424" y="143"/>
                  </a:cubicBezTo>
                  <a:cubicBezTo>
                    <a:pt x="457" y="143"/>
                    <a:pt x="491" y="143"/>
                    <a:pt x="524" y="143"/>
                  </a:cubicBezTo>
                  <a:cubicBezTo>
                    <a:pt x="524" y="167"/>
                    <a:pt x="524" y="191"/>
                    <a:pt x="524" y="215"/>
                  </a:cubicBezTo>
                  <a:cubicBezTo>
                    <a:pt x="534" y="215"/>
                    <a:pt x="543" y="215"/>
                    <a:pt x="552" y="215"/>
                  </a:cubicBezTo>
                  <a:lnTo>
                    <a:pt x="552" y="215"/>
                  </a:lnTo>
                  <a:cubicBezTo>
                    <a:pt x="560" y="215"/>
                    <a:pt x="567" y="213"/>
                    <a:pt x="574" y="210"/>
                  </a:cubicBezTo>
                  <a:cubicBezTo>
                    <a:pt x="581" y="206"/>
                    <a:pt x="586" y="201"/>
                    <a:pt x="590" y="194"/>
                  </a:cubicBezTo>
                  <a:cubicBezTo>
                    <a:pt x="594" y="187"/>
                    <a:pt x="595" y="180"/>
                    <a:pt x="595" y="172"/>
                  </a:cubicBezTo>
                  <a:cubicBezTo>
                    <a:pt x="595" y="114"/>
                    <a:pt x="595" y="57"/>
                    <a:pt x="595" y="0"/>
                  </a:cubicBezTo>
                  <a:cubicBezTo>
                    <a:pt x="572" y="0"/>
                    <a:pt x="548" y="0"/>
                    <a:pt x="524" y="0"/>
                  </a:cubicBezTo>
                  <a:cubicBezTo>
                    <a:pt x="524" y="23"/>
                    <a:pt x="524" y="47"/>
                    <a:pt x="524" y="71"/>
                  </a:cubicBezTo>
                  <a:cubicBezTo>
                    <a:pt x="491" y="71"/>
                    <a:pt x="457" y="71"/>
                    <a:pt x="424" y="71"/>
                  </a:cubicBezTo>
                  <a:cubicBezTo>
                    <a:pt x="424" y="47"/>
                    <a:pt x="424" y="23"/>
                    <a:pt x="424" y="0"/>
                  </a:cubicBezTo>
                  <a:cubicBezTo>
                    <a:pt x="400" y="0"/>
                    <a:pt x="376" y="0"/>
                    <a:pt x="352" y="0"/>
                  </a:cubicBezTo>
                  <a:cubicBezTo>
                    <a:pt x="352" y="23"/>
                    <a:pt x="352" y="47"/>
                    <a:pt x="352" y="71"/>
                  </a:cubicBezTo>
                  <a:cubicBezTo>
                    <a:pt x="318" y="71"/>
                    <a:pt x="284" y="71"/>
                    <a:pt x="251" y="71"/>
                  </a:cubicBezTo>
                  <a:cubicBezTo>
                    <a:pt x="251" y="47"/>
                    <a:pt x="251" y="23"/>
                    <a:pt x="251" y="0"/>
                  </a:cubicBezTo>
                  <a:cubicBezTo>
                    <a:pt x="227" y="0"/>
                    <a:pt x="203" y="0"/>
                    <a:pt x="179" y="0"/>
                  </a:cubicBezTo>
                  <a:cubicBezTo>
                    <a:pt x="179" y="23"/>
                    <a:pt x="179" y="47"/>
                    <a:pt x="179" y="71"/>
                  </a:cubicBezTo>
                  <a:cubicBezTo>
                    <a:pt x="158" y="71"/>
                    <a:pt x="138" y="71"/>
                    <a:pt x="118" y="71"/>
                  </a:cubicBezTo>
                  <a:lnTo>
                    <a:pt x="118" y="71"/>
                  </a:lnTo>
                  <a:lnTo>
                    <a:pt x="118" y="71"/>
                  </a:lnTo>
                  <a:cubicBezTo>
                    <a:pt x="96" y="71"/>
                    <a:pt x="78" y="76"/>
                    <a:pt x="59" y="87"/>
                  </a:cubicBezTo>
                  <a:cubicBezTo>
                    <a:pt x="40" y="98"/>
                    <a:pt x="26" y="112"/>
                    <a:pt x="16" y="131"/>
                  </a:cubicBezTo>
                  <a:cubicBezTo>
                    <a:pt x="5" y="149"/>
                    <a:pt x="0" y="168"/>
                    <a:pt x="0" y="189"/>
                  </a:cubicBezTo>
                  <a:cubicBezTo>
                    <a:pt x="0" y="384"/>
                    <a:pt x="0" y="580"/>
                    <a:pt x="0" y="775"/>
                  </a:cubicBezTo>
                  <a:lnTo>
                    <a:pt x="0" y="775"/>
                  </a:lnTo>
                  <a:lnTo>
                    <a:pt x="0" y="775"/>
                  </a:lnTo>
                  <a:cubicBezTo>
                    <a:pt x="0" y="798"/>
                    <a:pt x="5" y="817"/>
                    <a:pt x="16" y="836"/>
                  </a:cubicBezTo>
                  <a:cubicBezTo>
                    <a:pt x="27" y="856"/>
                    <a:pt x="41" y="870"/>
                    <a:pt x="61" y="881"/>
                  </a:cubicBezTo>
                  <a:cubicBezTo>
                    <a:pt x="79" y="892"/>
                    <a:pt x="97" y="897"/>
                    <a:pt x="118" y="897"/>
                  </a:cubicBezTo>
                  <a:cubicBezTo>
                    <a:pt x="350" y="897"/>
                    <a:pt x="583" y="897"/>
                    <a:pt x="815" y="897"/>
                  </a:cubicBezTo>
                  <a:lnTo>
                    <a:pt x="815" y="897"/>
                  </a:lnTo>
                  <a:cubicBezTo>
                    <a:pt x="836" y="897"/>
                    <a:pt x="854" y="892"/>
                    <a:pt x="872" y="881"/>
                  </a:cubicBezTo>
                  <a:cubicBezTo>
                    <a:pt x="892" y="870"/>
                    <a:pt x="906" y="856"/>
                    <a:pt x="917" y="836"/>
                  </a:cubicBezTo>
                  <a:cubicBezTo>
                    <a:pt x="928" y="817"/>
                    <a:pt x="933" y="798"/>
                    <a:pt x="933" y="775"/>
                  </a:cubicBezTo>
                  <a:lnTo>
                    <a:pt x="933" y="775"/>
                  </a:lnTo>
                  <a:cubicBezTo>
                    <a:pt x="933" y="580"/>
                    <a:pt x="933" y="384"/>
                    <a:pt x="933" y="189"/>
                  </a:cubicBezTo>
                  <a:lnTo>
                    <a:pt x="933" y="189"/>
                  </a:lnTo>
                  <a:cubicBezTo>
                    <a:pt x="933" y="168"/>
                    <a:pt x="928" y="149"/>
                    <a:pt x="917" y="131"/>
                  </a:cubicBezTo>
                  <a:cubicBezTo>
                    <a:pt x="907" y="112"/>
                    <a:pt x="893" y="98"/>
                    <a:pt x="874" y="87"/>
                  </a:cubicBezTo>
                  <a:cubicBezTo>
                    <a:pt x="855" y="76"/>
                    <a:pt x="837" y="71"/>
                    <a:pt x="815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11" name="Group 115">
            <a:extLst>
              <a:ext uri="{FF2B5EF4-FFF2-40B4-BE49-F238E27FC236}">
                <a16:creationId xmlns:a16="http://schemas.microsoft.com/office/drawing/2014/main" id="{4170369C-7903-894D-B1B9-E0F6626648ED}"/>
              </a:ext>
            </a:extLst>
          </p:cNvPr>
          <p:cNvGrpSpPr>
            <a:grpSpLocks/>
          </p:cNvGrpSpPr>
          <p:nvPr/>
        </p:nvGrpSpPr>
        <p:grpSpPr bwMode="auto">
          <a:xfrm>
            <a:off x="6618960" y="1292861"/>
            <a:ext cx="561600" cy="561600"/>
            <a:chOff x="4279" y="689"/>
            <a:chExt cx="390" cy="390"/>
          </a:xfrm>
        </p:grpSpPr>
        <p:sp>
          <p:nvSpPr>
            <p:cNvPr id="4212" name="Freeform 116">
              <a:extLst>
                <a:ext uri="{FF2B5EF4-FFF2-40B4-BE49-F238E27FC236}">
                  <a16:creationId xmlns:a16="http://schemas.microsoft.com/office/drawing/2014/main" id="{EDFE72FC-F902-9041-BDE1-66A538153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689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13" name="Freeform 117">
              <a:extLst>
                <a:ext uri="{FF2B5EF4-FFF2-40B4-BE49-F238E27FC236}">
                  <a16:creationId xmlns:a16="http://schemas.microsoft.com/office/drawing/2014/main" id="{9D358AD8-9C78-B840-8E7D-A845C993C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775"/>
              <a:ext cx="215" cy="215"/>
            </a:xfrm>
            <a:custGeom>
              <a:avLst/>
              <a:gdLst>
                <a:gd name="T0" fmla="*/ 655 w 954"/>
                <a:gd name="T1" fmla="*/ 42 h 951"/>
                <a:gd name="T2" fmla="*/ 351 w 954"/>
                <a:gd name="T3" fmla="*/ 335 h 951"/>
                <a:gd name="T4" fmla="*/ 130 w 954"/>
                <a:gd name="T5" fmla="*/ 546 h 951"/>
                <a:gd name="T6" fmla="*/ 119 w 954"/>
                <a:gd name="T7" fmla="*/ 572 h 951"/>
                <a:gd name="T8" fmla="*/ 120 w 954"/>
                <a:gd name="T9" fmla="*/ 580 h 951"/>
                <a:gd name="T10" fmla="*/ 138 w 954"/>
                <a:gd name="T11" fmla="*/ 603 h 951"/>
                <a:gd name="T12" fmla="*/ 328 w 954"/>
                <a:gd name="T13" fmla="*/ 782 h 951"/>
                <a:gd name="T14" fmla="*/ 113 w 954"/>
                <a:gd name="T15" fmla="*/ 823 h 951"/>
                <a:gd name="T16" fmla="*/ 77 w 954"/>
                <a:gd name="T17" fmla="*/ 747 h 951"/>
                <a:gd name="T18" fmla="*/ 99 w 954"/>
                <a:gd name="T19" fmla="*/ 699 h 951"/>
                <a:gd name="T20" fmla="*/ 104 w 954"/>
                <a:gd name="T21" fmla="*/ 692 h 951"/>
                <a:gd name="T22" fmla="*/ 104 w 954"/>
                <a:gd name="T23" fmla="*/ 649 h 951"/>
                <a:gd name="T24" fmla="*/ 82 w 954"/>
                <a:gd name="T25" fmla="*/ 618 h 951"/>
                <a:gd name="T26" fmla="*/ 62 w 954"/>
                <a:gd name="T27" fmla="*/ 875 h 951"/>
                <a:gd name="T28" fmla="*/ 212 w 954"/>
                <a:gd name="T29" fmla="*/ 950 h 951"/>
                <a:gd name="T30" fmla="*/ 280 w 954"/>
                <a:gd name="T31" fmla="*/ 933 h 951"/>
                <a:gd name="T32" fmla="*/ 394 w 954"/>
                <a:gd name="T33" fmla="*/ 816 h 951"/>
                <a:gd name="T34" fmla="*/ 596 w 954"/>
                <a:gd name="T35" fmla="*/ 751 h 951"/>
                <a:gd name="T36" fmla="*/ 630 w 954"/>
                <a:gd name="T37" fmla="*/ 784 h 951"/>
                <a:gd name="T38" fmla="*/ 681 w 954"/>
                <a:gd name="T39" fmla="*/ 798 h 951"/>
                <a:gd name="T40" fmla="*/ 681 w 954"/>
                <a:gd name="T41" fmla="*/ 798 h 951"/>
                <a:gd name="T42" fmla="*/ 732 w 954"/>
                <a:gd name="T43" fmla="*/ 783 h 951"/>
                <a:gd name="T44" fmla="*/ 765 w 954"/>
                <a:gd name="T45" fmla="*/ 750 h 951"/>
                <a:gd name="T46" fmla="*/ 775 w 954"/>
                <a:gd name="T47" fmla="*/ 722 h 951"/>
                <a:gd name="T48" fmla="*/ 777 w 954"/>
                <a:gd name="T49" fmla="*/ 690 h 951"/>
                <a:gd name="T50" fmla="*/ 800 w 954"/>
                <a:gd name="T51" fmla="*/ 681 h 951"/>
                <a:gd name="T52" fmla="*/ 847 w 954"/>
                <a:gd name="T53" fmla="*/ 618 h 951"/>
                <a:gd name="T54" fmla="*/ 850 w 954"/>
                <a:gd name="T55" fmla="*/ 596 h 951"/>
                <a:gd name="T56" fmla="*/ 835 w 954"/>
                <a:gd name="T57" fmla="*/ 545 h 951"/>
                <a:gd name="T58" fmla="*/ 801 w 954"/>
                <a:gd name="T59" fmla="*/ 513 h 951"/>
                <a:gd name="T60" fmla="*/ 771 w 954"/>
                <a:gd name="T61" fmla="*/ 502 h 951"/>
                <a:gd name="T62" fmla="*/ 693 w 954"/>
                <a:gd name="T63" fmla="*/ 505 h 951"/>
                <a:gd name="T64" fmla="*/ 866 w 954"/>
                <a:gd name="T65" fmla="*/ 87 h 951"/>
                <a:gd name="T66" fmla="*/ 394 w 954"/>
                <a:gd name="T67" fmla="*/ 393 h 951"/>
                <a:gd name="T68" fmla="*/ 558 w 954"/>
                <a:gd name="T69" fmla="*/ 541 h 951"/>
                <a:gd name="T70" fmla="*/ 218 w 954"/>
                <a:gd name="T71" fmla="*/ 562 h 951"/>
                <a:gd name="T72" fmla="*/ 706 w 954"/>
                <a:gd name="T73" fmla="*/ 705 h 951"/>
                <a:gd name="T74" fmla="*/ 695 w 954"/>
                <a:gd name="T75" fmla="*/ 721 h 951"/>
                <a:gd name="T76" fmla="*/ 694 w 954"/>
                <a:gd name="T77" fmla="*/ 721 h 951"/>
                <a:gd name="T78" fmla="*/ 666 w 954"/>
                <a:gd name="T79" fmla="*/ 721 h 951"/>
                <a:gd name="T80" fmla="*/ 656 w 954"/>
                <a:gd name="T81" fmla="*/ 712 h 951"/>
                <a:gd name="T82" fmla="*/ 639 w 954"/>
                <a:gd name="T83" fmla="*/ 642 h 951"/>
                <a:gd name="T84" fmla="*/ 695 w 954"/>
                <a:gd name="T85" fmla="*/ 677 h 951"/>
                <a:gd name="T86" fmla="*/ 702 w 954"/>
                <a:gd name="T87" fmla="*/ 685 h 951"/>
                <a:gd name="T88" fmla="*/ 702 w 954"/>
                <a:gd name="T89" fmla="*/ 686 h 951"/>
                <a:gd name="T90" fmla="*/ 705 w 954"/>
                <a:gd name="T91" fmla="*/ 706 h 951"/>
                <a:gd name="T92" fmla="*/ 757 w 954"/>
                <a:gd name="T93" fmla="*/ 569 h 951"/>
                <a:gd name="T94" fmla="*/ 765 w 954"/>
                <a:gd name="T95" fmla="*/ 573 h 951"/>
                <a:gd name="T96" fmla="*/ 775 w 954"/>
                <a:gd name="T97" fmla="*/ 581 h 951"/>
                <a:gd name="T98" fmla="*/ 779 w 954"/>
                <a:gd name="T99" fmla="*/ 595 h 951"/>
                <a:gd name="T100" fmla="*/ 778 w 954"/>
                <a:gd name="T101" fmla="*/ 600 h 951"/>
                <a:gd name="T102" fmla="*/ 765 w 954"/>
                <a:gd name="T103" fmla="*/ 618 h 951"/>
                <a:gd name="T104" fmla="*/ 744 w 954"/>
                <a:gd name="T105" fmla="*/ 621 h 951"/>
                <a:gd name="T106" fmla="*/ 736 w 954"/>
                <a:gd name="T107" fmla="*/ 618 h 951"/>
                <a:gd name="T108" fmla="*/ 684 w 954"/>
                <a:gd name="T109" fmla="*/ 578 h 951"/>
                <a:gd name="T110" fmla="*/ 756 w 954"/>
                <a:gd name="T111" fmla="*/ 570 h 951"/>
                <a:gd name="T112" fmla="*/ 859 w 954"/>
                <a:gd name="T113" fmla="*/ 228 h 951"/>
                <a:gd name="T114" fmla="*/ 621 w 954"/>
                <a:gd name="T115" fmla="*/ 476 h 951"/>
                <a:gd name="T116" fmla="*/ 559 w 954"/>
                <a:gd name="T117" fmla="*/ 380 h 951"/>
                <a:gd name="T118" fmla="*/ 514 w 954"/>
                <a:gd name="T119" fmla="*/ 346 h 951"/>
                <a:gd name="T120" fmla="*/ 704 w 954"/>
                <a:gd name="T121" fmla="*/ 95 h 951"/>
                <a:gd name="T122" fmla="*/ 859 w 954"/>
                <a:gd name="T123" fmla="*/ 228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4" h="951">
                  <a:moveTo>
                    <a:pt x="866" y="87"/>
                  </a:moveTo>
                  <a:cubicBezTo>
                    <a:pt x="779" y="0"/>
                    <a:pt x="697" y="2"/>
                    <a:pt x="655" y="42"/>
                  </a:cubicBezTo>
                  <a:cubicBezTo>
                    <a:pt x="554" y="139"/>
                    <a:pt x="452" y="237"/>
                    <a:pt x="351" y="335"/>
                  </a:cubicBezTo>
                  <a:lnTo>
                    <a:pt x="351" y="335"/>
                  </a:lnTo>
                  <a:cubicBezTo>
                    <a:pt x="277" y="405"/>
                    <a:pt x="203" y="476"/>
                    <a:pt x="130" y="546"/>
                  </a:cubicBezTo>
                  <a:lnTo>
                    <a:pt x="130" y="546"/>
                  </a:lnTo>
                  <a:cubicBezTo>
                    <a:pt x="128" y="549"/>
                    <a:pt x="125" y="551"/>
                    <a:pt x="124" y="554"/>
                  </a:cubicBezTo>
                  <a:cubicBezTo>
                    <a:pt x="120" y="560"/>
                    <a:pt x="119" y="566"/>
                    <a:pt x="119" y="572"/>
                  </a:cubicBezTo>
                  <a:cubicBezTo>
                    <a:pt x="119" y="575"/>
                    <a:pt x="120" y="577"/>
                    <a:pt x="120" y="580"/>
                  </a:cubicBezTo>
                  <a:lnTo>
                    <a:pt x="120" y="580"/>
                  </a:lnTo>
                  <a:cubicBezTo>
                    <a:pt x="121" y="584"/>
                    <a:pt x="122" y="587"/>
                    <a:pt x="124" y="590"/>
                  </a:cubicBezTo>
                  <a:cubicBezTo>
                    <a:pt x="128" y="596"/>
                    <a:pt x="132" y="600"/>
                    <a:pt x="138" y="603"/>
                  </a:cubicBezTo>
                  <a:cubicBezTo>
                    <a:pt x="140" y="605"/>
                    <a:pt x="141" y="605"/>
                    <a:pt x="143" y="606"/>
                  </a:cubicBezTo>
                  <a:cubicBezTo>
                    <a:pt x="145" y="606"/>
                    <a:pt x="287" y="658"/>
                    <a:pt x="328" y="782"/>
                  </a:cubicBezTo>
                  <a:cubicBezTo>
                    <a:pt x="301" y="810"/>
                    <a:pt x="275" y="838"/>
                    <a:pt x="249" y="866"/>
                  </a:cubicBezTo>
                  <a:cubicBezTo>
                    <a:pt x="203" y="852"/>
                    <a:pt x="201" y="913"/>
                    <a:pt x="113" y="823"/>
                  </a:cubicBezTo>
                  <a:cubicBezTo>
                    <a:pt x="86" y="797"/>
                    <a:pt x="74" y="771"/>
                    <a:pt x="77" y="747"/>
                  </a:cubicBezTo>
                  <a:lnTo>
                    <a:pt x="77" y="747"/>
                  </a:lnTo>
                  <a:cubicBezTo>
                    <a:pt x="78" y="735"/>
                    <a:pt x="82" y="725"/>
                    <a:pt x="88" y="714"/>
                  </a:cubicBezTo>
                  <a:cubicBezTo>
                    <a:pt x="91" y="709"/>
                    <a:pt x="94" y="704"/>
                    <a:pt x="99" y="699"/>
                  </a:cubicBezTo>
                  <a:lnTo>
                    <a:pt x="99" y="699"/>
                  </a:lnTo>
                  <a:cubicBezTo>
                    <a:pt x="101" y="697"/>
                    <a:pt x="102" y="696"/>
                    <a:pt x="104" y="692"/>
                  </a:cubicBezTo>
                  <a:cubicBezTo>
                    <a:pt x="107" y="687"/>
                    <a:pt x="109" y="679"/>
                    <a:pt x="109" y="671"/>
                  </a:cubicBezTo>
                  <a:cubicBezTo>
                    <a:pt x="109" y="663"/>
                    <a:pt x="107" y="656"/>
                    <a:pt x="104" y="649"/>
                  </a:cubicBezTo>
                  <a:cubicBezTo>
                    <a:pt x="103" y="648"/>
                    <a:pt x="103" y="648"/>
                    <a:pt x="102" y="647"/>
                  </a:cubicBezTo>
                  <a:cubicBezTo>
                    <a:pt x="95" y="638"/>
                    <a:pt x="88" y="628"/>
                    <a:pt x="82" y="618"/>
                  </a:cubicBezTo>
                  <a:cubicBezTo>
                    <a:pt x="80" y="620"/>
                    <a:pt x="12" y="666"/>
                    <a:pt x="5" y="740"/>
                  </a:cubicBezTo>
                  <a:cubicBezTo>
                    <a:pt x="0" y="787"/>
                    <a:pt x="19" y="832"/>
                    <a:pt x="62" y="875"/>
                  </a:cubicBezTo>
                  <a:cubicBezTo>
                    <a:pt x="121" y="933"/>
                    <a:pt x="172" y="950"/>
                    <a:pt x="212" y="950"/>
                  </a:cubicBezTo>
                  <a:lnTo>
                    <a:pt x="212" y="950"/>
                  </a:lnTo>
                  <a:cubicBezTo>
                    <a:pt x="212" y="950"/>
                    <a:pt x="212" y="950"/>
                    <a:pt x="213" y="950"/>
                  </a:cubicBezTo>
                  <a:cubicBezTo>
                    <a:pt x="238" y="950"/>
                    <a:pt x="258" y="946"/>
                    <a:pt x="280" y="933"/>
                  </a:cubicBezTo>
                  <a:cubicBezTo>
                    <a:pt x="288" y="929"/>
                    <a:pt x="294" y="923"/>
                    <a:pt x="301" y="917"/>
                  </a:cubicBezTo>
                  <a:cubicBezTo>
                    <a:pt x="332" y="884"/>
                    <a:pt x="363" y="850"/>
                    <a:pt x="394" y="816"/>
                  </a:cubicBezTo>
                  <a:cubicBezTo>
                    <a:pt x="451" y="757"/>
                    <a:pt x="508" y="698"/>
                    <a:pt x="565" y="638"/>
                  </a:cubicBezTo>
                  <a:cubicBezTo>
                    <a:pt x="572" y="683"/>
                    <a:pt x="582" y="731"/>
                    <a:pt x="596" y="751"/>
                  </a:cubicBezTo>
                  <a:lnTo>
                    <a:pt x="596" y="751"/>
                  </a:lnTo>
                  <a:cubicBezTo>
                    <a:pt x="605" y="766"/>
                    <a:pt x="616" y="776"/>
                    <a:pt x="630" y="784"/>
                  </a:cubicBezTo>
                  <a:cubicBezTo>
                    <a:pt x="646" y="793"/>
                    <a:pt x="662" y="798"/>
                    <a:pt x="680" y="798"/>
                  </a:cubicBezTo>
                  <a:cubicBezTo>
                    <a:pt x="681" y="798"/>
                    <a:pt x="680" y="798"/>
                    <a:pt x="681" y="798"/>
                  </a:cubicBezTo>
                  <a:lnTo>
                    <a:pt x="681" y="798"/>
                  </a:lnTo>
                  <a:lnTo>
                    <a:pt x="681" y="798"/>
                  </a:lnTo>
                  <a:cubicBezTo>
                    <a:pt x="699" y="798"/>
                    <a:pt x="715" y="794"/>
                    <a:pt x="730" y="785"/>
                  </a:cubicBezTo>
                  <a:cubicBezTo>
                    <a:pt x="731" y="784"/>
                    <a:pt x="732" y="784"/>
                    <a:pt x="732" y="783"/>
                  </a:cubicBezTo>
                  <a:lnTo>
                    <a:pt x="732" y="783"/>
                  </a:lnTo>
                  <a:cubicBezTo>
                    <a:pt x="746" y="774"/>
                    <a:pt x="757" y="765"/>
                    <a:pt x="765" y="750"/>
                  </a:cubicBezTo>
                  <a:cubicBezTo>
                    <a:pt x="771" y="742"/>
                    <a:pt x="773" y="732"/>
                    <a:pt x="775" y="722"/>
                  </a:cubicBezTo>
                  <a:lnTo>
                    <a:pt x="775" y="722"/>
                  </a:lnTo>
                  <a:cubicBezTo>
                    <a:pt x="777" y="715"/>
                    <a:pt x="778" y="708"/>
                    <a:pt x="778" y="701"/>
                  </a:cubicBezTo>
                  <a:cubicBezTo>
                    <a:pt x="778" y="697"/>
                    <a:pt x="778" y="694"/>
                    <a:pt x="777" y="690"/>
                  </a:cubicBezTo>
                  <a:lnTo>
                    <a:pt x="777" y="690"/>
                  </a:lnTo>
                  <a:cubicBezTo>
                    <a:pt x="786" y="688"/>
                    <a:pt x="793" y="685"/>
                    <a:pt x="800" y="681"/>
                  </a:cubicBezTo>
                  <a:cubicBezTo>
                    <a:pt x="816" y="672"/>
                    <a:pt x="827" y="660"/>
                    <a:pt x="837" y="644"/>
                  </a:cubicBezTo>
                  <a:cubicBezTo>
                    <a:pt x="842" y="636"/>
                    <a:pt x="845" y="628"/>
                    <a:pt x="847" y="618"/>
                  </a:cubicBezTo>
                  <a:lnTo>
                    <a:pt x="847" y="618"/>
                  </a:lnTo>
                  <a:cubicBezTo>
                    <a:pt x="849" y="611"/>
                    <a:pt x="850" y="604"/>
                    <a:pt x="850" y="596"/>
                  </a:cubicBezTo>
                  <a:cubicBezTo>
                    <a:pt x="850" y="579"/>
                    <a:pt x="846" y="564"/>
                    <a:pt x="837" y="548"/>
                  </a:cubicBezTo>
                  <a:cubicBezTo>
                    <a:pt x="836" y="547"/>
                    <a:pt x="835" y="546"/>
                    <a:pt x="835" y="545"/>
                  </a:cubicBezTo>
                  <a:lnTo>
                    <a:pt x="835" y="545"/>
                  </a:lnTo>
                  <a:cubicBezTo>
                    <a:pt x="826" y="531"/>
                    <a:pt x="815" y="522"/>
                    <a:pt x="801" y="513"/>
                  </a:cubicBezTo>
                  <a:cubicBezTo>
                    <a:pt x="791" y="508"/>
                    <a:pt x="782" y="504"/>
                    <a:pt x="771" y="502"/>
                  </a:cubicBezTo>
                  <a:lnTo>
                    <a:pt x="771" y="502"/>
                  </a:lnTo>
                  <a:cubicBezTo>
                    <a:pt x="762" y="501"/>
                    <a:pt x="754" y="500"/>
                    <a:pt x="745" y="500"/>
                  </a:cubicBezTo>
                  <a:cubicBezTo>
                    <a:pt x="727" y="500"/>
                    <a:pt x="711" y="502"/>
                    <a:pt x="693" y="505"/>
                  </a:cubicBezTo>
                  <a:cubicBezTo>
                    <a:pt x="766" y="430"/>
                    <a:pt x="839" y="354"/>
                    <a:pt x="911" y="279"/>
                  </a:cubicBezTo>
                  <a:cubicBezTo>
                    <a:pt x="953" y="232"/>
                    <a:pt x="935" y="155"/>
                    <a:pt x="866" y="87"/>
                  </a:cubicBezTo>
                  <a:close/>
                  <a:moveTo>
                    <a:pt x="218" y="562"/>
                  </a:moveTo>
                  <a:cubicBezTo>
                    <a:pt x="276" y="506"/>
                    <a:pt x="335" y="449"/>
                    <a:pt x="394" y="393"/>
                  </a:cubicBezTo>
                  <a:cubicBezTo>
                    <a:pt x="431" y="384"/>
                    <a:pt x="473" y="397"/>
                    <a:pt x="509" y="432"/>
                  </a:cubicBezTo>
                  <a:cubicBezTo>
                    <a:pt x="545" y="466"/>
                    <a:pt x="562" y="507"/>
                    <a:pt x="558" y="541"/>
                  </a:cubicBezTo>
                  <a:cubicBezTo>
                    <a:pt x="500" y="602"/>
                    <a:pt x="441" y="663"/>
                    <a:pt x="383" y="724"/>
                  </a:cubicBezTo>
                  <a:cubicBezTo>
                    <a:pt x="342" y="640"/>
                    <a:pt x="268" y="589"/>
                    <a:pt x="218" y="562"/>
                  </a:cubicBezTo>
                  <a:close/>
                  <a:moveTo>
                    <a:pt x="706" y="705"/>
                  </a:moveTo>
                  <a:lnTo>
                    <a:pt x="706" y="705"/>
                  </a:lnTo>
                  <a:cubicBezTo>
                    <a:pt x="706" y="708"/>
                    <a:pt x="705" y="710"/>
                    <a:pt x="703" y="712"/>
                  </a:cubicBezTo>
                  <a:cubicBezTo>
                    <a:pt x="701" y="716"/>
                    <a:pt x="699" y="719"/>
                    <a:pt x="695" y="721"/>
                  </a:cubicBezTo>
                  <a:lnTo>
                    <a:pt x="695" y="721"/>
                  </a:lnTo>
                  <a:cubicBezTo>
                    <a:pt x="695" y="721"/>
                    <a:pt x="695" y="721"/>
                    <a:pt x="694" y="721"/>
                  </a:cubicBezTo>
                  <a:cubicBezTo>
                    <a:pt x="690" y="724"/>
                    <a:pt x="685" y="725"/>
                    <a:pt x="680" y="725"/>
                  </a:cubicBezTo>
                  <a:cubicBezTo>
                    <a:pt x="675" y="725"/>
                    <a:pt x="671" y="724"/>
                    <a:pt x="666" y="721"/>
                  </a:cubicBezTo>
                  <a:cubicBezTo>
                    <a:pt x="663" y="719"/>
                    <a:pt x="659" y="716"/>
                    <a:pt x="656" y="712"/>
                  </a:cubicBezTo>
                  <a:lnTo>
                    <a:pt x="656" y="712"/>
                  </a:lnTo>
                  <a:cubicBezTo>
                    <a:pt x="647" y="688"/>
                    <a:pt x="642" y="667"/>
                    <a:pt x="639" y="642"/>
                  </a:cubicBezTo>
                  <a:lnTo>
                    <a:pt x="639" y="642"/>
                  </a:lnTo>
                  <a:cubicBezTo>
                    <a:pt x="655" y="654"/>
                    <a:pt x="669" y="663"/>
                    <a:pt x="687" y="673"/>
                  </a:cubicBezTo>
                  <a:cubicBezTo>
                    <a:pt x="690" y="675"/>
                    <a:pt x="692" y="676"/>
                    <a:pt x="695" y="677"/>
                  </a:cubicBezTo>
                  <a:lnTo>
                    <a:pt x="695" y="677"/>
                  </a:lnTo>
                  <a:cubicBezTo>
                    <a:pt x="697" y="680"/>
                    <a:pt x="699" y="682"/>
                    <a:pt x="702" y="685"/>
                  </a:cubicBezTo>
                  <a:lnTo>
                    <a:pt x="702" y="685"/>
                  </a:lnTo>
                  <a:cubicBezTo>
                    <a:pt x="702" y="686"/>
                    <a:pt x="702" y="686"/>
                    <a:pt x="702" y="686"/>
                  </a:cubicBezTo>
                  <a:cubicBezTo>
                    <a:pt x="705" y="691"/>
                    <a:pt x="706" y="695"/>
                    <a:pt x="706" y="700"/>
                  </a:cubicBezTo>
                  <a:cubicBezTo>
                    <a:pt x="706" y="702"/>
                    <a:pt x="706" y="704"/>
                    <a:pt x="705" y="706"/>
                  </a:cubicBezTo>
                  <a:cubicBezTo>
                    <a:pt x="706" y="706"/>
                    <a:pt x="706" y="706"/>
                    <a:pt x="706" y="705"/>
                  </a:cubicBezTo>
                  <a:close/>
                  <a:moveTo>
                    <a:pt x="757" y="569"/>
                  </a:moveTo>
                  <a:lnTo>
                    <a:pt x="757" y="569"/>
                  </a:lnTo>
                  <a:cubicBezTo>
                    <a:pt x="760" y="570"/>
                    <a:pt x="763" y="572"/>
                    <a:pt x="765" y="573"/>
                  </a:cubicBezTo>
                  <a:cubicBezTo>
                    <a:pt x="769" y="576"/>
                    <a:pt x="772" y="578"/>
                    <a:pt x="775" y="581"/>
                  </a:cubicBezTo>
                  <a:lnTo>
                    <a:pt x="775" y="581"/>
                  </a:lnTo>
                  <a:cubicBezTo>
                    <a:pt x="775" y="582"/>
                    <a:pt x="775" y="582"/>
                    <a:pt x="775" y="582"/>
                  </a:cubicBezTo>
                  <a:cubicBezTo>
                    <a:pt x="778" y="586"/>
                    <a:pt x="779" y="590"/>
                    <a:pt x="779" y="595"/>
                  </a:cubicBezTo>
                  <a:cubicBezTo>
                    <a:pt x="779" y="597"/>
                    <a:pt x="778" y="598"/>
                    <a:pt x="778" y="600"/>
                  </a:cubicBezTo>
                  <a:lnTo>
                    <a:pt x="778" y="600"/>
                  </a:lnTo>
                  <a:cubicBezTo>
                    <a:pt x="777" y="603"/>
                    <a:pt x="776" y="605"/>
                    <a:pt x="775" y="607"/>
                  </a:cubicBezTo>
                  <a:cubicBezTo>
                    <a:pt x="772" y="612"/>
                    <a:pt x="770" y="616"/>
                    <a:pt x="765" y="618"/>
                  </a:cubicBezTo>
                  <a:cubicBezTo>
                    <a:pt x="761" y="621"/>
                    <a:pt x="755" y="622"/>
                    <a:pt x="750" y="622"/>
                  </a:cubicBezTo>
                  <a:cubicBezTo>
                    <a:pt x="748" y="622"/>
                    <a:pt x="746" y="621"/>
                    <a:pt x="744" y="621"/>
                  </a:cubicBezTo>
                  <a:lnTo>
                    <a:pt x="744" y="621"/>
                  </a:lnTo>
                  <a:cubicBezTo>
                    <a:pt x="741" y="620"/>
                    <a:pt x="739" y="619"/>
                    <a:pt x="736" y="618"/>
                  </a:cubicBezTo>
                  <a:cubicBezTo>
                    <a:pt x="722" y="605"/>
                    <a:pt x="703" y="591"/>
                    <a:pt x="684" y="578"/>
                  </a:cubicBezTo>
                  <a:lnTo>
                    <a:pt x="684" y="578"/>
                  </a:lnTo>
                  <a:cubicBezTo>
                    <a:pt x="708" y="572"/>
                    <a:pt x="730" y="570"/>
                    <a:pt x="755" y="570"/>
                  </a:cubicBezTo>
                  <a:cubicBezTo>
                    <a:pt x="756" y="570"/>
                    <a:pt x="756" y="570"/>
                    <a:pt x="756" y="570"/>
                  </a:cubicBezTo>
                  <a:cubicBezTo>
                    <a:pt x="757" y="570"/>
                    <a:pt x="757" y="570"/>
                    <a:pt x="757" y="569"/>
                  </a:cubicBezTo>
                  <a:close/>
                  <a:moveTo>
                    <a:pt x="859" y="228"/>
                  </a:moveTo>
                  <a:cubicBezTo>
                    <a:pt x="780" y="310"/>
                    <a:pt x="701" y="393"/>
                    <a:pt x="621" y="476"/>
                  </a:cubicBezTo>
                  <a:lnTo>
                    <a:pt x="621" y="476"/>
                  </a:lnTo>
                  <a:cubicBezTo>
                    <a:pt x="616" y="461"/>
                    <a:pt x="610" y="448"/>
                    <a:pt x="602" y="435"/>
                  </a:cubicBezTo>
                  <a:cubicBezTo>
                    <a:pt x="590" y="413"/>
                    <a:pt x="577" y="397"/>
                    <a:pt x="559" y="380"/>
                  </a:cubicBezTo>
                  <a:lnTo>
                    <a:pt x="559" y="380"/>
                  </a:lnTo>
                  <a:cubicBezTo>
                    <a:pt x="545" y="366"/>
                    <a:pt x="531" y="356"/>
                    <a:pt x="514" y="346"/>
                  </a:cubicBezTo>
                  <a:cubicBezTo>
                    <a:pt x="497" y="336"/>
                    <a:pt x="482" y="330"/>
                    <a:pt x="465" y="325"/>
                  </a:cubicBezTo>
                  <a:cubicBezTo>
                    <a:pt x="544" y="248"/>
                    <a:pt x="624" y="171"/>
                    <a:pt x="704" y="95"/>
                  </a:cubicBezTo>
                  <a:cubicBezTo>
                    <a:pt x="723" y="77"/>
                    <a:pt x="773" y="97"/>
                    <a:pt x="815" y="138"/>
                  </a:cubicBezTo>
                  <a:cubicBezTo>
                    <a:pt x="857" y="179"/>
                    <a:pt x="868" y="218"/>
                    <a:pt x="859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14" name="Group 118">
            <a:extLst>
              <a:ext uri="{FF2B5EF4-FFF2-40B4-BE49-F238E27FC236}">
                <a16:creationId xmlns:a16="http://schemas.microsoft.com/office/drawing/2014/main" id="{DAF05073-89F4-E647-BA8A-6AB8CB7E865F}"/>
              </a:ext>
            </a:extLst>
          </p:cNvPr>
          <p:cNvGrpSpPr>
            <a:grpSpLocks/>
          </p:cNvGrpSpPr>
          <p:nvPr/>
        </p:nvGrpSpPr>
        <p:grpSpPr bwMode="auto">
          <a:xfrm>
            <a:off x="7406344" y="1292861"/>
            <a:ext cx="561600" cy="561600"/>
            <a:chOff x="4791" y="689"/>
            <a:chExt cx="390" cy="390"/>
          </a:xfrm>
        </p:grpSpPr>
        <p:sp>
          <p:nvSpPr>
            <p:cNvPr id="4215" name="Freeform 119">
              <a:extLst>
                <a:ext uri="{FF2B5EF4-FFF2-40B4-BE49-F238E27FC236}">
                  <a16:creationId xmlns:a16="http://schemas.microsoft.com/office/drawing/2014/main" id="{C20ABA8C-3AD1-4341-989B-3DF44CC30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689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16" name="Freeform 120">
              <a:extLst>
                <a:ext uri="{FF2B5EF4-FFF2-40B4-BE49-F238E27FC236}">
                  <a16:creationId xmlns:a16="http://schemas.microsoft.com/office/drawing/2014/main" id="{07E3259F-B6C4-A448-B648-65DEFD0A1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787"/>
              <a:ext cx="211" cy="203"/>
            </a:xfrm>
            <a:custGeom>
              <a:avLst/>
              <a:gdLst>
                <a:gd name="T0" fmla="*/ 179 w 934"/>
                <a:gd name="T1" fmla="*/ 373 h 898"/>
                <a:gd name="T2" fmla="*/ 424 w 934"/>
                <a:gd name="T3" fmla="*/ 373 h 898"/>
                <a:gd name="T4" fmla="*/ 424 w 934"/>
                <a:gd name="T5" fmla="*/ 444 h 898"/>
                <a:gd name="T6" fmla="*/ 524 w 934"/>
                <a:gd name="T7" fmla="*/ 373 h 898"/>
                <a:gd name="T8" fmla="*/ 595 w 934"/>
                <a:gd name="T9" fmla="*/ 373 h 898"/>
                <a:gd name="T10" fmla="*/ 696 w 934"/>
                <a:gd name="T11" fmla="*/ 444 h 898"/>
                <a:gd name="T12" fmla="*/ 424 w 934"/>
                <a:gd name="T13" fmla="*/ 502 h 898"/>
                <a:gd name="T14" fmla="*/ 424 w 934"/>
                <a:gd name="T15" fmla="*/ 574 h 898"/>
                <a:gd name="T16" fmla="*/ 524 w 934"/>
                <a:gd name="T17" fmla="*/ 502 h 898"/>
                <a:gd name="T18" fmla="*/ 595 w 934"/>
                <a:gd name="T19" fmla="*/ 502 h 898"/>
                <a:gd name="T20" fmla="*/ 696 w 934"/>
                <a:gd name="T21" fmla="*/ 574 h 898"/>
                <a:gd name="T22" fmla="*/ 352 w 934"/>
                <a:gd name="T23" fmla="*/ 703 h 898"/>
                <a:gd name="T24" fmla="*/ 352 w 934"/>
                <a:gd name="T25" fmla="*/ 631 h 898"/>
                <a:gd name="T26" fmla="*/ 595 w 934"/>
                <a:gd name="T27" fmla="*/ 703 h 898"/>
                <a:gd name="T28" fmla="*/ 524 w 934"/>
                <a:gd name="T29" fmla="*/ 703 h 898"/>
                <a:gd name="T30" fmla="*/ 696 w 934"/>
                <a:gd name="T31" fmla="*/ 703 h 898"/>
                <a:gd name="T32" fmla="*/ 251 w 934"/>
                <a:gd name="T33" fmla="*/ 502 h 898"/>
                <a:gd name="T34" fmla="*/ 251 w 934"/>
                <a:gd name="T35" fmla="*/ 574 h 898"/>
                <a:gd name="T36" fmla="*/ 251 w 934"/>
                <a:gd name="T37" fmla="*/ 703 h 898"/>
                <a:gd name="T38" fmla="*/ 179 w 934"/>
                <a:gd name="T39" fmla="*/ 703 h 898"/>
                <a:gd name="T40" fmla="*/ 754 w 934"/>
                <a:gd name="T41" fmla="*/ 100 h 898"/>
                <a:gd name="T42" fmla="*/ 775 w 934"/>
                <a:gd name="T43" fmla="*/ 138 h 898"/>
                <a:gd name="T44" fmla="*/ 815 w 934"/>
                <a:gd name="T45" fmla="*/ 143 h 898"/>
                <a:gd name="T46" fmla="*/ 855 w 934"/>
                <a:gd name="T47" fmla="*/ 167 h 898"/>
                <a:gd name="T48" fmla="*/ 861 w 934"/>
                <a:gd name="T49" fmla="*/ 775 h 898"/>
                <a:gd name="T50" fmla="*/ 815 w 934"/>
                <a:gd name="T51" fmla="*/ 825 h 898"/>
                <a:gd name="T52" fmla="*/ 97 w 934"/>
                <a:gd name="T53" fmla="*/ 819 h 898"/>
                <a:gd name="T54" fmla="*/ 72 w 934"/>
                <a:gd name="T55" fmla="*/ 189 h 898"/>
                <a:gd name="T56" fmla="*/ 95 w 934"/>
                <a:gd name="T57" fmla="*/ 150 h 898"/>
                <a:gd name="T58" fmla="*/ 179 w 934"/>
                <a:gd name="T59" fmla="*/ 143 h 898"/>
                <a:gd name="T60" fmla="*/ 208 w 934"/>
                <a:gd name="T61" fmla="*/ 215 h 898"/>
                <a:gd name="T62" fmla="*/ 251 w 934"/>
                <a:gd name="T63" fmla="*/ 172 h 898"/>
                <a:gd name="T64" fmla="*/ 352 w 934"/>
                <a:gd name="T65" fmla="*/ 215 h 898"/>
                <a:gd name="T66" fmla="*/ 402 w 934"/>
                <a:gd name="T67" fmla="*/ 210 h 898"/>
                <a:gd name="T68" fmla="*/ 424 w 934"/>
                <a:gd name="T69" fmla="*/ 143 h 898"/>
                <a:gd name="T70" fmla="*/ 552 w 934"/>
                <a:gd name="T71" fmla="*/ 215 h 898"/>
                <a:gd name="T72" fmla="*/ 590 w 934"/>
                <a:gd name="T73" fmla="*/ 194 h 898"/>
                <a:gd name="T74" fmla="*/ 524 w 934"/>
                <a:gd name="T75" fmla="*/ 0 h 898"/>
                <a:gd name="T76" fmla="*/ 424 w 934"/>
                <a:gd name="T77" fmla="*/ 0 h 898"/>
                <a:gd name="T78" fmla="*/ 251 w 934"/>
                <a:gd name="T79" fmla="*/ 71 h 898"/>
                <a:gd name="T80" fmla="*/ 179 w 934"/>
                <a:gd name="T81" fmla="*/ 71 h 898"/>
                <a:gd name="T82" fmla="*/ 118 w 934"/>
                <a:gd name="T83" fmla="*/ 71 h 898"/>
                <a:gd name="T84" fmla="*/ 0 w 934"/>
                <a:gd name="T85" fmla="*/ 189 h 898"/>
                <a:gd name="T86" fmla="*/ 0 w 934"/>
                <a:gd name="T87" fmla="*/ 775 h 898"/>
                <a:gd name="T88" fmla="*/ 118 w 934"/>
                <a:gd name="T89" fmla="*/ 897 h 898"/>
                <a:gd name="T90" fmla="*/ 872 w 934"/>
                <a:gd name="T91" fmla="*/ 881 h 898"/>
                <a:gd name="T92" fmla="*/ 933 w 934"/>
                <a:gd name="T93" fmla="*/ 775 h 898"/>
                <a:gd name="T94" fmla="*/ 917 w 934"/>
                <a:gd name="T95" fmla="*/ 131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4" h="898">
                  <a:moveTo>
                    <a:pt x="251" y="444"/>
                  </a:moveTo>
                  <a:cubicBezTo>
                    <a:pt x="227" y="444"/>
                    <a:pt x="203" y="444"/>
                    <a:pt x="179" y="444"/>
                  </a:cubicBezTo>
                  <a:cubicBezTo>
                    <a:pt x="179" y="421"/>
                    <a:pt x="179" y="397"/>
                    <a:pt x="179" y="373"/>
                  </a:cubicBezTo>
                  <a:cubicBezTo>
                    <a:pt x="203" y="373"/>
                    <a:pt x="227" y="373"/>
                    <a:pt x="251" y="373"/>
                  </a:cubicBezTo>
                  <a:cubicBezTo>
                    <a:pt x="251" y="397"/>
                    <a:pt x="251" y="421"/>
                    <a:pt x="251" y="444"/>
                  </a:cubicBezTo>
                  <a:close/>
                  <a:moveTo>
                    <a:pt x="424" y="373"/>
                  </a:moveTo>
                  <a:cubicBezTo>
                    <a:pt x="400" y="373"/>
                    <a:pt x="376" y="373"/>
                    <a:pt x="352" y="373"/>
                  </a:cubicBezTo>
                  <a:cubicBezTo>
                    <a:pt x="352" y="397"/>
                    <a:pt x="352" y="421"/>
                    <a:pt x="352" y="444"/>
                  </a:cubicBezTo>
                  <a:cubicBezTo>
                    <a:pt x="376" y="444"/>
                    <a:pt x="400" y="444"/>
                    <a:pt x="424" y="444"/>
                  </a:cubicBezTo>
                  <a:cubicBezTo>
                    <a:pt x="424" y="421"/>
                    <a:pt x="424" y="397"/>
                    <a:pt x="424" y="373"/>
                  </a:cubicBezTo>
                  <a:close/>
                  <a:moveTo>
                    <a:pt x="595" y="373"/>
                  </a:moveTo>
                  <a:cubicBezTo>
                    <a:pt x="572" y="373"/>
                    <a:pt x="548" y="373"/>
                    <a:pt x="524" y="373"/>
                  </a:cubicBezTo>
                  <a:cubicBezTo>
                    <a:pt x="524" y="397"/>
                    <a:pt x="524" y="421"/>
                    <a:pt x="524" y="444"/>
                  </a:cubicBezTo>
                  <a:cubicBezTo>
                    <a:pt x="548" y="444"/>
                    <a:pt x="572" y="444"/>
                    <a:pt x="595" y="444"/>
                  </a:cubicBezTo>
                  <a:cubicBezTo>
                    <a:pt x="595" y="421"/>
                    <a:pt x="595" y="397"/>
                    <a:pt x="595" y="373"/>
                  </a:cubicBezTo>
                  <a:close/>
                  <a:moveTo>
                    <a:pt x="768" y="373"/>
                  </a:moveTo>
                  <a:cubicBezTo>
                    <a:pt x="744" y="373"/>
                    <a:pt x="720" y="373"/>
                    <a:pt x="696" y="373"/>
                  </a:cubicBezTo>
                  <a:cubicBezTo>
                    <a:pt x="696" y="397"/>
                    <a:pt x="696" y="421"/>
                    <a:pt x="696" y="444"/>
                  </a:cubicBezTo>
                  <a:cubicBezTo>
                    <a:pt x="720" y="444"/>
                    <a:pt x="744" y="444"/>
                    <a:pt x="768" y="444"/>
                  </a:cubicBezTo>
                  <a:cubicBezTo>
                    <a:pt x="768" y="421"/>
                    <a:pt x="768" y="397"/>
                    <a:pt x="768" y="373"/>
                  </a:cubicBezTo>
                  <a:close/>
                  <a:moveTo>
                    <a:pt x="424" y="502"/>
                  </a:moveTo>
                  <a:cubicBezTo>
                    <a:pt x="400" y="502"/>
                    <a:pt x="376" y="502"/>
                    <a:pt x="352" y="502"/>
                  </a:cubicBezTo>
                  <a:cubicBezTo>
                    <a:pt x="352" y="526"/>
                    <a:pt x="352" y="550"/>
                    <a:pt x="352" y="574"/>
                  </a:cubicBezTo>
                  <a:cubicBezTo>
                    <a:pt x="376" y="574"/>
                    <a:pt x="400" y="574"/>
                    <a:pt x="424" y="574"/>
                  </a:cubicBezTo>
                  <a:cubicBezTo>
                    <a:pt x="424" y="550"/>
                    <a:pt x="424" y="526"/>
                    <a:pt x="424" y="502"/>
                  </a:cubicBezTo>
                  <a:close/>
                  <a:moveTo>
                    <a:pt x="595" y="502"/>
                  </a:moveTo>
                  <a:cubicBezTo>
                    <a:pt x="572" y="502"/>
                    <a:pt x="548" y="502"/>
                    <a:pt x="524" y="502"/>
                  </a:cubicBezTo>
                  <a:cubicBezTo>
                    <a:pt x="524" y="526"/>
                    <a:pt x="524" y="550"/>
                    <a:pt x="524" y="574"/>
                  </a:cubicBezTo>
                  <a:cubicBezTo>
                    <a:pt x="548" y="574"/>
                    <a:pt x="572" y="574"/>
                    <a:pt x="595" y="574"/>
                  </a:cubicBezTo>
                  <a:cubicBezTo>
                    <a:pt x="595" y="550"/>
                    <a:pt x="595" y="526"/>
                    <a:pt x="595" y="502"/>
                  </a:cubicBezTo>
                  <a:close/>
                  <a:moveTo>
                    <a:pt x="768" y="502"/>
                  </a:moveTo>
                  <a:cubicBezTo>
                    <a:pt x="744" y="502"/>
                    <a:pt x="720" y="502"/>
                    <a:pt x="696" y="502"/>
                  </a:cubicBezTo>
                  <a:cubicBezTo>
                    <a:pt x="696" y="526"/>
                    <a:pt x="696" y="550"/>
                    <a:pt x="696" y="574"/>
                  </a:cubicBezTo>
                  <a:cubicBezTo>
                    <a:pt x="720" y="574"/>
                    <a:pt x="744" y="574"/>
                    <a:pt x="768" y="574"/>
                  </a:cubicBezTo>
                  <a:cubicBezTo>
                    <a:pt x="768" y="550"/>
                    <a:pt x="768" y="526"/>
                    <a:pt x="768" y="502"/>
                  </a:cubicBezTo>
                  <a:close/>
                  <a:moveTo>
                    <a:pt x="352" y="703"/>
                  </a:moveTo>
                  <a:cubicBezTo>
                    <a:pt x="376" y="703"/>
                    <a:pt x="400" y="703"/>
                    <a:pt x="424" y="703"/>
                  </a:cubicBezTo>
                  <a:cubicBezTo>
                    <a:pt x="424" y="679"/>
                    <a:pt x="424" y="655"/>
                    <a:pt x="424" y="631"/>
                  </a:cubicBezTo>
                  <a:cubicBezTo>
                    <a:pt x="400" y="631"/>
                    <a:pt x="376" y="631"/>
                    <a:pt x="352" y="631"/>
                  </a:cubicBezTo>
                  <a:cubicBezTo>
                    <a:pt x="352" y="655"/>
                    <a:pt x="352" y="679"/>
                    <a:pt x="352" y="703"/>
                  </a:cubicBezTo>
                  <a:close/>
                  <a:moveTo>
                    <a:pt x="524" y="703"/>
                  </a:moveTo>
                  <a:cubicBezTo>
                    <a:pt x="548" y="703"/>
                    <a:pt x="572" y="703"/>
                    <a:pt x="595" y="703"/>
                  </a:cubicBezTo>
                  <a:cubicBezTo>
                    <a:pt x="595" y="679"/>
                    <a:pt x="595" y="655"/>
                    <a:pt x="595" y="631"/>
                  </a:cubicBezTo>
                  <a:cubicBezTo>
                    <a:pt x="572" y="631"/>
                    <a:pt x="548" y="631"/>
                    <a:pt x="524" y="631"/>
                  </a:cubicBezTo>
                  <a:cubicBezTo>
                    <a:pt x="524" y="655"/>
                    <a:pt x="524" y="679"/>
                    <a:pt x="524" y="703"/>
                  </a:cubicBezTo>
                  <a:close/>
                  <a:moveTo>
                    <a:pt x="768" y="631"/>
                  </a:moveTo>
                  <a:cubicBezTo>
                    <a:pt x="744" y="631"/>
                    <a:pt x="720" y="631"/>
                    <a:pt x="696" y="631"/>
                  </a:cubicBezTo>
                  <a:cubicBezTo>
                    <a:pt x="696" y="655"/>
                    <a:pt x="696" y="679"/>
                    <a:pt x="696" y="703"/>
                  </a:cubicBezTo>
                  <a:cubicBezTo>
                    <a:pt x="720" y="703"/>
                    <a:pt x="744" y="703"/>
                    <a:pt x="768" y="703"/>
                  </a:cubicBezTo>
                  <a:cubicBezTo>
                    <a:pt x="768" y="679"/>
                    <a:pt x="768" y="655"/>
                    <a:pt x="768" y="631"/>
                  </a:cubicBezTo>
                  <a:close/>
                  <a:moveTo>
                    <a:pt x="251" y="502"/>
                  </a:moveTo>
                  <a:cubicBezTo>
                    <a:pt x="227" y="502"/>
                    <a:pt x="203" y="502"/>
                    <a:pt x="179" y="502"/>
                  </a:cubicBezTo>
                  <a:cubicBezTo>
                    <a:pt x="179" y="526"/>
                    <a:pt x="179" y="550"/>
                    <a:pt x="179" y="574"/>
                  </a:cubicBezTo>
                  <a:cubicBezTo>
                    <a:pt x="203" y="574"/>
                    <a:pt x="227" y="574"/>
                    <a:pt x="251" y="574"/>
                  </a:cubicBezTo>
                  <a:cubicBezTo>
                    <a:pt x="251" y="550"/>
                    <a:pt x="251" y="526"/>
                    <a:pt x="251" y="502"/>
                  </a:cubicBezTo>
                  <a:close/>
                  <a:moveTo>
                    <a:pt x="179" y="703"/>
                  </a:moveTo>
                  <a:cubicBezTo>
                    <a:pt x="203" y="703"/>
                    <a:pt x="227" y="703"/>
                    <a:pt x="251" y="703"/>
                  </a:cubicBezTo>
                  <a:cubicBezTo>
                    <a:pt x="251" y="679"/>
                    <a:pt x="251" y="655"/>
                    <a:pt x="251" y="631"/>
                  </a:cubicBezTo>
                  <a:cubicBezTo>
                    <a:pt x="227" y="631"/>
                    <a:pt x="203" y="631"/>
                    <a:pt x="179" y="631"/>
                  </a:cubicBezTo>
                  <a:cubicBezTo>
                    <a:pt x="179" y="655"/>
                    <a:pt x="179" y="679"/>
                    <a:pt x="179" y="703"/>
                  </a:cubicBezTo>
                  <a:close/>
                  <a:moveTo>
                    <a:pt x="815" y="71"/>
                  </a:moveTo>
                  <a:cubicBezTo>
                    <a:pt x="795" y="71"/>
                    <a:pt x="775" y="71"/>
                    <a:pt x="754" y="71"/>
                  </a:cubicBezTo>
                  <a:cubicBezTo>
                    <a:pt x="754" y="80"/>
                    <a:pt x="754" y="90"/>
                    <a:pt x="754" y="100"/>
                  </a:cubicBezTo>
                  <a:lnTo>
                    <a:pt x="754" y="100"/>
                  </a:lnTo>
                  <a:cubicBezTo>
                    <a:pt x="754" y="108"/>
                    <a:pt x="755" y="115"/>
                    <a:pt x="759" y="122"/>
                  </a:cubicBezTo>
                  <a:cubicBezTo>
                    <a:pt x="763" y="129"/>
                    <a:pt x="768" y="134"/>
                    <a:pt x="775" y="138"/>
                  </a:cubicBezTo>
                  <a:cubicBezTo>
                    <a:pt x="782" y="142"/>
                    <a:pt x="789" y="143"/>
                    <a:pt x="797" y="143"/>
                  </a:cubicBezTo>
                  <a:cubicBezTo>
                    <a:pt x="803" y="143"/>
                    <a:pt x="809" y="143"/>
                    <a:pt x="815" y="143"/>
                  </a:cubicBezTo>
                  <a:lnTo>
                    <a:pt x="815" y="143"/>
                  </a:lnTo>
                  <a:lnTo>
                    <a:pt x="815" y="143"/>
                  </a:lnTo>
                  <a:cubicBezTo>
                    <a:pt x="823" y="143"/>
                    <a:pt x="831" y="145"/>
                    <a:pt x="838" y="150"/>
                  </a:cubicBezTo>
                  <a:cubicBezTo>
                    <a:pt x="846" y="154"/>
                    <a:pt x="851" y="159"/>
                    <a:pt x="855" y="167"/>
                  </a:cubicBezTo>
                  <a:cubicBezTo>
                    <a:pt x="859" y="174"/>
                    <a:pt x="861" y="181"/>
                    <a:pt x="861" y="189"/>
                  </a:cubicBezTo>
                  <a:cubicBezTo>
                    <a:pt x="861" y="384"/>
                    <a:pt x="861" y="580"/>
                    <a:pt x="861" y="775"/>
                  </a:cubicBezTo>
                  <a:lnTo>
                    <a:pt x="861" y="775"/>
                  </a:lnTo>
                  <a:cubicBezTo>
                    <a:pt x="861" y="784"/>
                    <a:pt x="860" y="792"/>
                    <a:pt x="855" y="800"/>
                  </a:cubicBezTo>
                  <a:cubicBezTo>
                    <a:pt x="851" y="809"/>
                    <a:pt x="844" y="814"/>
                    <a:pt x="836" y="819"/>
                  </a:cubicBezTo>
                  <a:cubicBezTo>
                    <a:pt x="829" y="823"/>
                    <a:pt x="823" y="825"/>
                    <a:pt x="815" y="825"/>
                  </a:cubicBezTo>
                  <a:cubicBezTo>
                    <a:pt x="583" y="825"/>
                    <a:pt x="350" y="825"/>
                    <a:pt x="118" y="825"/>
                  </a:cubicBezTo>
                  <a:lnTo>
                    <a:pt x="118" y="825"/>
                  </a:lnTo>
                  <a:cubicBezTo>
                    <a:pt x="110" y="825"/>
                    <a:pt x="104" y="823"/>
                    <a:pt x="97" y="819"/>
                  </a:cubicBezTo>
                  <a:cubicBezTo>
                    <a:pt x="89" y="814"/>
                    <a:pt x="82" y="809"/>
                    <a:pt x="78" y="800"/>
                  </a:cubicBezTo>
                  <a:cubicBezTo>
                    <a:pt x="73" y="792"/>
                    <a:pt x="72" y="784"/>
                    <a:pt x="72" y="775"/>
                  </a:cubicBezTo>
                  <a:cubicBezTo>
                    <a:pt x="72" y="580"/>
                    <a:pt x="72" y="384"/>
                    <a:pt x="72" y="189"/>
                  </a:cubicBezTo>
                  <a:lnTo>
                    <a:pt x="72" y="189"/>
                  </a:lnTo>
                  <a:cubicBezTo>
                    <a:pt x="72" y="181"/>
                    <a:pt x="74" y="174"/>
                    <a:pt x="78" y="167"/>
                  </a:cubicBezTo>
                  <a:cubicBezTo>
                    <a:pt x="82" y="159"/>
                    <a:pt x="87" y="154"/>
                    <a:pt x="95" y="150"/>
                  </a:cubicBezTo>
                  <a:cubicBezTo>
                    <a:pt x="102" y="145"/>
                    <a:pt x="110" y="143"/>
                    <a:pt x="118" y="143"/>
                  </a:cubicBezTo>
                  <a:lnTo>
                    <a:pt x="118" y="143"/>
                  </a:lnTo>
                  <a:cubicBezTo>
                    <a:pt x="138" y="143"/>
                    <a:pt x="158" y="143"/>
                    <a:pt x="179" y="143"/>
                  </a:cubicBezTo>
                  <a:cubicBezTo>
                    <a:pt x="179" y="167"/>
                    <a:pt x="179" y="191"/>
                    <a:pt x="179" y="215"/>
                  </a:cubicBezTo>
                  <a:cubicBezTo>
                    <a:pt x="188" y="215"/>
                    <a:pt x="198" y="215"/>
                    <a:pt x="208" y="215"/>
                  </a:cubicBezTo>
                  <a:lnTo>
                    <a:pt x="208" y="215"/>
                  </a:lnTo>
                  <a:cubicBezTo>
                    <a:pt x="216" y="215"/>
                    <a:pt x="223" y="213"/>
                    <a:pt x="230" y="210"/>
                  </a:cubicBezTo>
                  <a:cubicBezTo>
                    <a:pt x="237" y="206"/>
                    <a:pt x="242" y="201"/>
                    <a:pt x="246" y="194"/>
                  </a:cubicBezTo>
                  <a:cubicBezTo>
                    <a:pt x="249" y="187"/>
                    <a:pt x="251" y="180"/>
                    <a:pt x="251" y="172"/>
                  </a:cubicBezTo>
                  <a:cubicBezTo>
                    <a:pt x="251" y="162"/>
                    <a:pt x="251" y="152"/>
                    <a:pt x="251" y="143"/>
                  </a:cubicBezTo>
                  <a:cubicBezTo>
                    <a:pt x="284" y="143"/>
                    <a:pt x="318" y="143"/>
                    <a:pt x="352" y="143"/>
                  </a:cubicBezTo>
                  <a:cubicBezTo>
                    <a:pt x="352" y="167"/>
                    <a:pt x="352" y="191"/>
                    <a:pt x="352" y="215"/>
                  </a:cubicBezTo>
                  <a:cubicBezTo>
                    <a:pt x="361" y="215"/>
                    <a:pt x="371" y="215"/>
                    <a:pt x="381" y="215"/>
                  </a:cubicBezTo>
                  <a:lnTo>
                    <a:pt x="381" y="215"/>
                  </a:lnTo>
                  <a:cubicBezTo>
                    <a:pt x="389" y="215"/>
                    <a:pt x="395" y="213"/>
                    <a:pt x="402" y="210"/>
                  </a:cubicBezTo>
                  <a:cubicBezTo>
                    <a:pt x="409" y="206"/>
                    <a:pt x="414" y="201"/>
                    <a:pt x="418" y="194"/>
                  </a:cubicBezTo>
                  <a:cubicBezTo>
                    <a:pt x="422" y="187"/>
                    <a:pt x="424" y="180"/>
                    <a:pt x="424" y="172"/>
                  </a:cubicBezTo>
                  <a:cubicBezTo>
                    <a:pt x="424" y="162"/>
                    <a:pt x="424" y="152"/>
                    <a:pt x="424" y="143"/>
                  </a:cubicBezTo>
                  <a:cubicBezTo>
                    <a:pt x="457" y="143"/>
                    <a:pt x="491" y="143"/>
                    <a:pt x="524" y="143"/>
                  </a:cubicBezTo>
                  <a:cubicBezTo>
                    <a:pt x="524" y="167"/>
                    <a:pt x="524" y="191"/>
                    <a:pt x="524" y="215"/>
                  </a:cubicBezTo>
                  <a:cubicBezTo>
                    <a:pt x="534" y="215"/>
                    <a:pt x="543" y="215"/>
                    <a:pt x="552" y="215"/>
                  </a:cubicBezTo>
                  <a:lnTo>
                    <a:pt x="552" y="215"/>
                  </a:lnTo>
                  <a:cubicBezTo>
                    <a:pt x="560" y="215"/>
                    <a:pt x="567" y="213"/>
                    <a:pt x="574" y="210"/>
                  </a:cubicBezTo>
                  <a:cubicBezTo>
                    <a:pt x="581" y="206"/>
                    <a:pt x="586" y="201"/>
                    <a:pt x="590" y="194"/>
                  </a:cubicBezTo>
                  <a:cubicBezTo>
                    <a:pt x="594" y="187"/>
                    <a:pt x="595" y="180"/>
                    <a:pt x="595" y="172"/>
                  </a:cubicBezTo>
                  <a:cubicBezTo>
                    <a:pt x="595" y="114"/>
                    <a:pt x="595" y="57"/>
                    <a:pt x="595" y="0"/>
                  </a:cubicBezTo>
                  <a:cubicBezTo>
                    <a:pt x="572" y="0"/>
                    <a:pt x="548" y="0"/>
                    <a:pt x="524" y="0"/>
                  </a:cubicBezTo>
                  <a:cubicBezTo>
                    <a:pt x="524" y="23"/>
                    <a:pt x="524" y="47"/>
                    <a:pt x="524" y="71"/>
                  </a:cubicBezTo>
                  <a:cubicBezTo>
                    <a:pt x="491" y="71"/>
                    <a:pt x="457" y="71"/>
                    <a:pt x="424" y="71"/>
                  </a:cubicBezTo>
                  <a:cubicBezTo>
                    <a:pt x="424" y="47"/>
                    <a:pt x="424" y="23"/>
                    <a:pt x="424" y="0"/>
                  </a:cubicBezTo>
                  <a:cubicBezTo>
                    <a:pt x="400" y="0"/>
                    <a:pt x="376" y="0"/>
                    <a:pt x="352" y="0"/>
                  </a:cubicBezTo>
                  <a:cubicBezTo>
                    <a:pt x="352" y="23"/>
                    <a:pt x="352" y="47"/>
                    <a:pt x="352" y="71"/>
                  </a:cubicBezTo>
                  <a:cubicBezTo>
                    <a:pt x="318" y="71"/>
                    <a:pt x="284" y="71"/>
                    <a:pt x="251" y="71"/>
                  </a:cubicBezTo>
                  <a:cubicBezTo>
                    <a:pt x="251" y="47"/>
                    <a:pt x="251" y="23"/>
                    <a:pt x="251" y="0"/>
                  </a:cubicBezTo>
                  <a:cubicBezTo>
                    <a:pt x="227" y="0"/>
                    <a:pt x="203" y="0"/>
                    <a:pt x="179" y="0"/>
                  </a:cubicBezTo>
                  <a:cubicBezTo>
                    <a:pt x="179" y="23"/>
                    <a:pt x="179" y="47"/>
                    <a:pt x="179" y="71"/>
                  </a:cubicBezTo>
                  <a:cubicBezTo>
                    <a:pt x="158" y="71"/>
                    <a:pt x="138" y="71"/>
                    <a:pt x="118" y="71"/>
                  </a:cubicBezTo>
                  <a:lnTo>
                    <a:pt x="118" y="71"/>
                  </a:lnTo>
                  <a:lnTo>
                    <a:pt x="118" y="71"/>
                  </a:lnTo>
                  <a:cubicBezTo>
                    <a:pt x="96" y="71"/>
                    <a:pt x="78" y="76"/>
                    <a:pt x="59" y="87"/>
                  </a:cubicBezTo>
                  <a:cubicBezTo>
                    <a:pt x="40" y="98"/>
                    <a:pt x="26" y="112"/>
                    <a:pt x="16" y="131"/>
                  </a:cubicBezTo>
                  <a:cubicBezTo>
                    <a:pt x="5" y="149"/>
                    <a:pt x="0" y="168"/>
                    <a:pt x="0" y="189"/>
                  </a:cubicBezTo>
                  <a:cubicBezTo>
                    <a:pt x="0" y="384"/>
                    <a:pt x="0" y="580"/>
                    <a:pt x="0" y="775"/>
                  </a:cubicBezTo>
                  <a:lnTo>
                    <a:pt x="0" y="775"/>
                  </a:lnTo>
                  <a:lnTo>
                    <a:pt x="0" y="775"/>
                  </a:lnTo>
                  <a:cubicBezTo>
                    <a:pt x="0" y="798"/>
                    <a:pt x="5" y="817"/>
                    <a:pt x="16" y="836"/>
                  </a:cubicBezTo>
                  <a:cubicBezTo>
                    <a:pt x="27" y="856"/>
                    <a:pt x="41" y="870"/>
                    <a:pt x="61" y="881"/>
                  </a:cubicBezTo>
                  <a:cubicBezTo>
                    <a:pt x="79" y="892"/>
                    <a:pt x="97" y="897"/>
                    <a:pt x="118" y="897"/>
                  </a:cubicBezTo>
                  <a:cubicBezTo>
                    <a:pt x="350" y="897"/>
                    <a:pt x="583" y="897"/>
                    <a:pt x="815" y="897"/>
                  </a:cubicBezTo>
                  <a:lnTo>
                    <a:pt x="815" y="897"/>
                  </a:lnTo>
                  <a:cubicBezTo>
                    <a:pt x="836" y="897"/>
                    <a:pt x="854" y="892"/>
                    <a:pt x="872" y="881"/>
                  </a:cubicBezTo>
                  <a:cubicBezTo>
                    <a:pt x="892" y="870"/>
                    <a:pt x="906" y="856"/>
                    <a:pt x="917" y="836"/>
                  </a:cubicBezTo>
                  <a:cubicBezTo>
                    <a:pt x="928" y="817"/>
                    <a:pt x="933" y="798"/>
                    <a:pt x="933" y="775"/>
                  </a:cubicBezTo>
                  <a:lnTo>
                    <a:pt x="933" y="775"/>
                  </a:lnTo>
                  <a:cubicBezTo>
                    <a:pt x="933" y="580"/>
                    <a:pt x="933" y="384"/>
                    <a:pt x="933" y="189"/>
                  </a:cubicBezTo>
                  <a:lnTo>
                    <a:pt x="933" y="189"/>
                  </a:lnTo>
                  <a:cubicBezTo>
                    <a:pt x="933" y="168"/>
                    <a:pt x="928" y="149"/>
                    <a:pt x="917" y="131"/>
                  </a:cubicBezTo>
                  <a:cubicBezTo>
                    <a:pt x="907" y="112"/>
                    <a:pt x="893" y="98"/>
                    <a:pt x="874" y="87"/>
                  </a:cubicBezTo>
                  <a:cubicBezTo>
                    <a:pt x="855" y="76"/>
                    <a:pt x="837" y="71"/>
                    <a:pt x="815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17" name="Group 121">
            <a:extLst>
              <a:ext uri="{FF2B5EF4-FFF2-40B4-BE49-F238E27FC236}">
                <a16:creationId xmlns:a16="http://schemas.microsoft.com/office/drawing/2014/main" id="{FE1CFC9D-6D53-5249-91C1-32E0C3924D18}"/>
              </a:ext>
            </a:extLst>
          </p:cNvPr>
          <p:cNvGrpSpPr>
            <a:grpSpLocks/>
          </p:cNvGrpSpPr>
          <p:nvPr/>
        </p:nvGrpSpPr>
        <p:grpSpPr bwMode="auto">
          <a:xfrm>
            <a:off x="8233545" y="1292861"/>
            <a:ext cx="561600" cy="561600"/>
            <a:chOff x="5335" y="689"/>
            <a:chExt cx="390" cy="390"/>
          </a:xfrm>
        </p:grpSpPr>
        <p:sp>
          <p:nvSpPr>
            <p:cNvPr id="4218" name="Freeform 122">
              <a:extLst>
                <a:ext uri="{FF2B5EF4-FFF2-40B4-BE49-F238E27FC236}">
                  <a16:creationId xmlns:a16="http://schemas.microsoft.com/office/drawing/2014/main" id="{37C301CC-8DB3-6744-8524-90B3D2ECC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689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19" name="Freeform 123">
              <a:extLst>
                <a:ext uri="{FF2B5EF4-FFF2-40B4-BE49-F238E27FC236}">
                  <a16:creationId xmlns:a16="http://schemas.microsoft.com/office/drawing/2014/main" id="{4F096400-D125-264C-B0EB-3309BD260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779"/>
              <a:ext cx="211" cy="211"/>
            </a:xfrm>
            <a:custGeom>
              <a:avLst/>
              <a:gdLst>
                <a:gd name="T0" fmla="*/ 179 w 934"/>
                <a:gd name="T1" fmla="*/ 933 h 934"/>
                <a:gd name="T2" fmla="*/ 161 w 934"/>
                <a:gd name="T3" fmla="*/ 929 h 934"/>
                <a:gd name="T4" fmla="*/ 143 w 934"/>
                <a:gd name="T5" fmla="*/ 897 h 934"/>
                <a:gd name="T6" fmla="*/ 454 w 934"/>
                <a:gd name="T7" fmla="*/ 488 h 934"/>
                <a:gd name="T8" fmla="*/ 467 w 934"/>
                <a:gd name="T9" fmla="*/ 488 h 934"/>
                <a:gd name="T10" fmla="*/ 746 w 934"/>
                <a:gd name="T11" fmla="*/ 650 h 934"/>
                <a:gd name="T12" fmla="*/ 790 w 934"/>
                <a:gd name="T13" fmla="*/ 897 h 934"/>
                <a:gd name="T14" fmla="*/ 761 w 934"/>
                <a:gd name="T15" fmla="*/ 897 h 934"/>
                <a:gd name="T16" fmla="*/ 723 w 934"/>
                <a:gd name="T17" fmla="*/ 876 h 934"/>
                <a:gd name="T18" fmla="*/ 718 w 934"/>
                <a:gd name="T19" fmla="*/ 818 h 934"/>
                <a:gd name="T20" fmla="*/ 463 w 934"/>
                <a:gd name="T21" fmla="*/ 559 h 934"/>
                <a:gd name="T22" fmla="*/ 249 w 934"/>
                <a:gd name="T23" fmla="*/ 685 h 934"/>
                <a:gd name="T24" fmla="*/ 215 w 934"/>
                <a:gd name="T25" fmla="*/ 811 h 934"/>
                <a:gd name="T26" fmla="*/ 470 w 934"/>
                <a:gd name="T27" fmla="*/ 861 h 934"/>
                <a:gd name="T28" fmla="*/ 492 w 934"/>
                <a:gd name="T29" fmla="*/ 867 h 934"/>
                <a:gd name="T30" fmla="*/ 514 w 934"/>
                <a:gd name="T31" fmla="*/ 905 h 934"/>
                <a:gd name="T32" fmla="*/ 514 w 934"/>
                <a:gd name="T33" fmla="*/ 933 h 934"/>
                <a:gd name="T34" fmla="*/ 675 w 934"/>
                <a:gd name="T35" fmla="*/ 208 h 934"/>
                <a:gd name="T36" fmla="*/ 647 w 934"/>
                <a:gd name="T37" fmla="*/ 104 h 934"/>
                <a:gd name="T38" fmla="*/ 467 w 934"/>
                <a:gd name="T39" fmla="*/ 0 h 934"/>
                <a:gd name="T40" fmla="*/ 286 w 934"/>
                <a:gd name="T41" fmla="*/ 104 h 934"/>
                <a:gd name="T42" fmla="*/ 286 w 934"/>
                <a:gd name="T43" fmla="*/ 312 h 934"/>
                <a:gd name="T44" fmla="*/ 467 w 934"/>
                <a:gd name="T45" fmla="*/ 417 h 934"/>
                <a:gd name="T46" fmla="*/ 570 w 934"/>
                <a:gd name="T47" fmla="*/ 389 h 934"/>
                <a:gd name="T48" fmla="*/ 675 w 934"/>
                <a:gd name="T49" fmla="*/ 208 h 934"/>
                <a:gd name="T50" fmla="*/ 603 w 934"/>
                <a:gd name="T51" fmla="*/ 208 h 934"/>
                <a:gd name="T52" fmla="*/ 534 w 934"/>
                <a:gd name="T53" fmla="*/ 326 h 934"/>
                <a:gd name="T54" fmla="*/ 399 w 934"/>
                <a:gd name="T55" fmla="*/ 326 h 934"/>
                <a:gd name="T56" fmla="*/ 330 w 934"/>
                <a:gd name="T57" fmla="*/ 208 h 934"/>
                <a:gd name="T58" fmla="*/ 399 w 934"/>
                <a:gd name="T59" fmla="*/ 90 h 934"/>
                <a:gd name="T60" fmla="*/ 467 w 934"/>
                <a:gd name="T61" fmla="*/ 72 h 934"/>
                <a:gd name="T62" fmla="*/ 584 w 934"/>
                <a:gd name="T63" fmla="*/ 140 h 934"/>
                <a:gd name="T64" fmla="*/ 933 w 934"/>
                <a:gd name="T65" fmla="*/ 438 h 934"/>
                <a:gd name="T66" fmla="*/ 933 w 934"/>
                <a:gd name="T67" fmla="*/ 438 h 934"/>
                <a:gd name="T68" fmla="*/ 858 w 934"/>
                <a:gd name="T69" fmla="*/ 307 h 934"/>
                <a:gd name="T70" fmla="*/ 707 w 934"/>
                <a:gd name="T71" fmla="*/ 307 h 934"/>
                <a:gd name="T72" fmla="*/ 631 w 934"/>
                <a:gd name="T73" fmla="*/ 438 h 934"/>
                <a:gd name="T74" fmla="*/ 707 w 934"/>
                <a:gd name="T75" fmla="*/ 568 h 934"/>
                <a:gd name="T76" fmla="*/ 782 w 934"/>
                <a:gd name="T77" fmla="*/ 588 h 934"/>
                <a:gd name="T78" fmla="*/ 913 w 934"/>
                <a:gd name="T79" fmla="*/ 513 h 934"/>
                <a:gd name="T80" fmla="*/ 861 w 934"/>
                <a:gd name="T81" fmla="*/ 438 h 934"/>
                <a:gd name="T82" fmla="*/ 851 w 934"/>
                <a:gd name="T83" fmla="*/ 477 h 934"/>
                <a:gd name="T84" fmla="*/ 782 w 934"/>
                <a:gd name="T85" fmla="*/ 516 h 934"/>
                <a:gd name="T86" fmla="*/ 714 w 934"/>
                <a:gd name="T87" fmla="*/ 477 h 934"/>
                <a:gd name="T88" fmla="*/ 714 w 934"/>
                <a:gd name="T89" fmla="*/ 399 h 934"/>
                <a:gd name="T90" fmla="*/ 782 w 934"/>
                <a:gd name="T91" fmla="*/ 359 h 934"/>
                <a:gd name="T92" fmla="*/ 822 w 934"/>
                <a:gd name="T93" fmla="*/ 370 h 934"/>
                <a:gd name="T94" fmla="*/ 861 w 934"/>
                <a:gd name="T95" fmla="*/ 438 h 934"/>
                <a:gd name="T96" fmla="*/ 302 w 934"/>
                <a:gd name="T97" fmla="*/ 438 h 934"/>
                <a:gd name="T98" fmla="*/ 281 w 934"/>
                <a:gd name="T99" fmla="*/ 363 h 934"/>
                <a:gd name="T100" fmla="*/ 151 w 934"/>
                <a:gd name="T101" fmla="*/ 287 h 934"/>
                <a:gd name="T102" fmla="*/ 20 w 934"/>
                <a:gd name="T103" fmla="*/ 363 h 934"/>
                <a:gd name="T104" fmla="*/ 20 w 934"/>
                <a:gd name="T105" fmla="*/ 513 h 934"/>
                <a:gd name="T106" fmla="*/ 151 w 934"/>
                <a:gd name="T107" fmla="*/ 588 h 934"/>
                <a:gd name="T108" fmla="*/ 226 w 934"/>
                <a:gd name="T109" fmla="*/ 568 h 934"/>
                <a:gd name="T110" fmla="*/ 302 w 934"/>
                <a:gd name="T111" fmla="*/ 438 h 934"/>
                <a:gd name="T112" fmla="*/ 230 w 934"/>
                <a:gd name="T113" fmla="*/ 438 h 934"/>
                <a:gd name="T114" fmla="*/ 190 w 934"/>
                <a:gd name="T115" fmla="*/ 506 h 934"/>
                <a:gd name="T116" fmla="*/ 111 w 934"/>
                <a:gd name="T117" fmla="*/ 506 h 934"/>
                <a:gd name="T118" fmla="*/ 72 w 934"/>
                <a:gd name="T119" fmla="*/ 438 h 934"/>
                <a:gd name="T120" fmla="*/ 111 w 934"/>
                <a:gd name="T121" fmla="*/ 370 h 934"/>
                <a:gd name="T122" fmla="*/ 151 w 934"/>
                <a:gd name="T123" fmla="*/ 359 h 934"/>
                <a:gd name="T124" fmla="*/ 219 w 934"/>
                <a:gd name="T125" fmla="*/ 399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4" h="934">
                  <a:moveTo>
                    <a:pt x="514" y="933"/>
                  </a:moveTo>
                  <a:cubicBezTo>
                    <a:pt x="403" y="933"/>
                    <a:pt x="291" y="933"/>
                    <a:pt x="179" y="933"/>
                  </a:cubicBezTo>
                  <a:lnTo>
                    <a:pt x="179" y="933"/>
                  </a:lnTo>
                  <a:cubicBezTo>
                    <a:pt x="173" y="933"/>
                    <a:pt x="166" y="933"/>
                    <a:pt x="161" y="929"/>
                  </a:cubicBezTo>
                  <a:cubicBezTo>
                    <a:pt x="155" y="926"/>
                    <a:pt x="151" y="921"/>
                    <a:pt x="148" y="915"/>
                  </a:cubicBezTo>
                  <a:cubicBezTo>
                    <a:pt x="144" y="910"/>
                    <a:pt x="143" y="904"/>
                    <a:pt x="143" y="897"/>
                  </a:cubicBezTo>
                  <a:cubicBezTo>
                    <a:pt x="143" y="871"/>
                    <a:pt x="143" y="845"/>
                    <a:pt x="143" y="819"/>
                  </a:cubicBezTo>
                  <a:cubicBezTo>
                    <a:pt x="143" y="644"/>
                    <a:pt x="279" y="494"/>
                    <a:pt x="454" y="488"/>
                  </a:cubicBezTo>
                  <a:lnTo>
                    <a:pt x="454" y="488"/>
                  </a:lnTo>
                  <a:cubicBezTo>
                    <a:pt x="459" y="488"/>
                    <a:pt x="462" y="488"/>
                    <a:pt x="467" y="488"/>
                  </a:cubicBezTo>
                  <a:cubicBezTo>
                    <a:pt x="525" y="488"/>
                    <a:pt x="577" y="502"/>
                    <a:pt x="628" y="531"/>
                  </a:cubicBezTo>
                  <a:cubicBezTo>
                    <a:pt x="680" y="561"/>
                    <a:pt x="716" y="599"/>
                    <a:pt x="746" y="650"/>
                  </a:cubicBezTo>
                  <a:cubicBezTo>
                    <a:pt x="776" y="701"/>
                    <a:pt x="789" y="752"/>
                    <a:pt x="790" y="811"/>
                  </a:cubicBezTo>
                  <a:cubicBezTo>
                    <a:pt x="790" y="840"/>
                    <a:pt x="790" y="869"/>
                    <a:pt x="790" y="897"/>
                  </a:cubicBezTo>
                  <a:cubicBezTo>
                    <a:pt x="781" y="897"/>
                    <a:pt x="771" y="897"/>
                    <a:pt x="761" y="897"/>
                  </a:cubicBezTo>
                  <a:lnTo>
                    <a:pt x="761" y="897"/>
                  </a:lnTo>
                  <a:cubicBezTo>
                    <a:pt x="753" y="897"/>
                    <a:pt x="746" y="896"/>
                    <a:pt x="739" y="892"/>
                  </a:cubicBezTo>
                  <a:cubicBezTo>
                    <a:pt x="732" y="888"/>
                    <a:pt x="727" y="883"/>
                    <a:pt x="723" y="876"/>
                  </a:cubicBezTo>
                  <a:cubicBezTo>
                    <a:pt x="719" y="869"/>
                    <a:pt x="718" y="862"/>
                    <a:pt x="718" y="854"/>
                  </a:cubicBezTo>
                  <a:cubicBezTo>
                    <a:pt x="718" y="842"/>
                    <a:pt x="718" y="830"/>
                    <a:pt x="718" y="818"/>
                  </a:cubicBezTo>
                  <a:cubicBezTo>
                    <a:pt x="718" y="677"/>
                    <a:pt x="603" y="557"/>
                    <a:pt x="463" y="559"/>
                  </a:cubicBezTo>
                  <a:lnTo>
                    <a:pt x="463" y="559"/>
                  </a:lnTo>
                  <a:cubicBezTo>
                    <a:pt x="418" y="560"/>
                    <a:pt x="380" y="571"/>
                    <a:pt x="341" y="593"/>
                  </a:cubicBezTo>
                  <a:cubicBezTo>
                    <a:pt x="301" y="617"/>
                    <a:pt x="272" y="645"/>
                    <a:pt x="249" y="685"/>
                  </a:cubicBezTo>
                  <a:cubicBezTo>
                    <a:pt x="226" y="725"/>
                    <a:pt x="215" y="764"/>
                    <a:pt x="215" y="811"/>
                  </a:cubicBezTo>
                  <a:lnTo>
                    <a:pt x="215" y="811"/>
                  </a:lnTo>
                  <a:cubicBezTo>
                    <a:pt x="215" y="828"/>
                    <a:pt x="215" y="845"/>
                    <a:pt x="215" y="861"/>
                  </a:cubicBezTo>
                  <a:cubicBezTo>
                    <a:pt x="300" y="861"/>
                    <a:pt x="385" y="861"/>
                    <a:pt x="470" y="861"/>
                  </a:cubicBezTo>
                  <a:lnTo>
                    <a:pt x="470" y="861"/>
                  </a:lnTo>
                  <a:cubicBezTo>
                    <a:pt x="478" y="861"/>
                    <a:pt x="485" y="863"/>
                    <a:pt x="492" y="867"/>
                  </a:cubicBezTo>
                  <a:cubicBezTo>
                    <a:pt x="499" y="871"/>
                    <a:pt x="504" y="876"/>
                    <a:pt x="508" y="883"/>
                  </a:cubicBezTo>
                  <a:cubicBezTo>
                    <a:pt x="512" y="890"/>
                    <a:pt x="514" y="897"/>
                    <a:pt x="514" y="905"/>
                  </a:cubicBezTo>
                  <a:lnTo>
                    <a:pt x="514" y="905"/>
                  </a:lnTo>
                  <a:cubicBezTo>
                    <a:pt x="514" y="915"/>
                    <a:pt x="514" y="924"/>
                    <a:pt x="514" y="933"/>
                  </a:cubicBezTo>
                  <a:close/>
                  <a:moveTo>
                    <a:pt x="675" y="208"/>
                  </a:moveTo>
                  <a:lnTo>
                    <a:pt x="675" y="208"/>
                  </a:lnTo>
                  <a:lnTo>
                    <a:pt x="675" y="208"/>
                  </a:lnTo>
                  <a:cubicBezTo>
                    <a:pt x="675" y="170"/>
                    <a:pt x="667" y="137"/>
                    <a:pt x="647" y="104"/>
                  </a:cubicBezTo>
                  <a:cubicBezTo>
                    <a:pt x="628" y="71"/>
                    <a:pt x="603" y="47"/>
                    <a:pt x="570" y="28"/>
                  </a:cubicBezTo>
                  <a:cubicBezTo>
                    <a:pt x="537" y="8"/>
                    <a:pt x="504" y="0"/>
                    <a:pt x="467" y="0"/>
                  </a:cubicBezTo>
                  <a:cubicBezTo>
                    <a:pt x="429" y="0"/>
                    <a:pt x="396" y="8"/>
                    <a:pt x="363" y="28"/>
                  </a:cubicBezTo>
                  <a:cubicBezTo>
                    <a:pt x="330" y="47"/>
                    <a:pt x="305" y="71"/>
                    <a:pt x="286" y="104"/>
                  </a:cubicBezTo>
                  <a:cubicBezTo>
                    <a:pt x="266" y="137"/>
                    <a:pt x="258" y="169"/>
                    <a:pt x="258" y="208"/>
                  </a:cubicBezTo>
                  <a:cubicBezTo>
                    <a:pt x="258" y="246"/>
                    <a:pt x="266" y="278"/>
                    <a:pt x="286" y="312"/>
                  </a:cubicBezTo>
                  <a:cubicBezTo>
                    <a:pt x="305" y="345"/>
                    <a:pt x="330" y="370"/>
                    <a:pt x="363" y="389"/>
                  </a:cubicBezTo>
                  <a:cubicBezTo>
                    <a:pt x="396" y="408"/>
                    <a:pt x="429" y="417"/>
                    <a:pt x="467" y="417"/>
                  </a:cubicBezTo>
                  <a:lnTo>
                    <a:pt x="467" y="417"/>
                  </a:lnTo>
                  <a:cubicBezTo>
                    <a:pt x="504" y="417"/>
                    <a:pt x="537" y="408"/>
                    <a:pt x="570" y="389"/>
                  </a:cubicBezTo>
                  <a:cubicBezTo>
                    <a:pt x="603" y="370"/>
                    <a:pt x="628" y="346"/>
                    <a:pt x="647" y="312"/>
                  </a:cubicBezTo>
                  <a:cubicBezTo>
                    <a:pt x="667" y="279"/>
                    <a:pt x="674" y="247"/>
                    <a:pt x="675" y="208"/>
                  </a:cubicBezTo>
                  <a:close/>
                  <a:moveTo>
                    <a:pt x="603" y="208"/>
                  </a:moveTo>
                  <a:lnTo>
                    <a:pt x="603" y="208"/>
                  </a:lnTo>
                  <a:cubicBezTo>
                    <a:pt x="603" y="233"/>
                    <a:pt x="597" y="254"/>
                    <a:pt x="584" y="276"/>
                  </a:cubicBezTo>
                  <a:cubicBezTo>
                    <a:pt x="572" y="297"/>
                    <a:pt x="556" y="313"/>
                    <a:pt x="534" y="326"/>
                  </a:cubicBezTo>
                  <a:cubicBezTo>
                    <a:pt x="513" y="338"/>
                    <a:pt x="491" y="345"/>
                    <a:pt x="467" y="345"/>
                  </a:cubicBezTo>
                  <a:cubicBezTo>
                    <a:pt x="442" y="345"/>
                    <a:pt x="420" y="338"/>
                    <a:pt x="399" y="326"/>
                  </a:cubicBezTo>
                  <a:cubicBezTo>
                    <a:pt x="377" y="313"/>
                    <a:pt x="361" y="297"/>
                    <a:pt x="349" y="276"/>
                  </a:cubicBezTo>
                  <a:cubicBezTo>
                    <a:pt x="336" y="254"/>
                    <a:pt x="330" y="233"/>
                    <a:pt x="330" y="208"/>
                  </a:cubicBezTo>
                  <a:cubicBezTo>
                    <a:pt x="330" y="183"/>
                    <a:pt x="336" y="162"/>
                    <a:pt x="349" y="140"/>
                  </a:cubicBezTo>
                  <a:cubicBezTo>
                    <a:pt x="361" y="118"/>
                    <a:pt x="377" y="102"/>
                    <a:pt x="399" y="90"/>
                  </a:cubicBezTo>
                  <a:cubicBezTo>
                    <a:pt x="420" y="77"/>
                    <a:pt x="442" y="72"/>
                    <a:pt x="467" y="72"/>
                  </a:cubicBezTo>
                  <a:lnTo>
                    <a:pt x="467" y="72"/>
                  </a:lnTo>
                  <a:cubicBezTo>
                    <a:pt x="491" y="72"/>
                    <a:pt x="512" y="77"/>
                    <a:pt x="534" y="90"/>
                  </a:cubicBezTo>
                  <a:cubicBezTo>
                    <a:pt x="556" y="102"/>
                    <a:pt x="572" y="118"/>
                    <a:pt x="584" y="140"/>
                  </a:cubicBezTo>
                  <a:cubicBezTo>
                    <a:pt x="597" y="162"/>
                    <a:pt x="603" y="183"/>
                    <a:pt x="603" y="208"/>
                  </a:cubicBezTo>
                  <a:close/>
                  <a:moveTo>
                    <a:pt x="933" y="438"/>
                  </a:moveTo>
                  <a:lnTo>
                    <a:pt x="933" y="438"/>
                  </a:lnTo>
                  <a:lnTo>
                    <a:pt x="933" y="438"/>
                  </a:lnTo>
                  <a:cubicBezTo>
                    <a:pt x="933" y="410"/>
                    <a:pt x="927" y="387"/>
                    <a:pt x="913" y="363"/>
                  </a:cubicBezTo>
                  <a:cubicBezTo>
                    <a:pt x="899" y="339"/>
                    <a:pt x="882" y="320"/>
                    <a:pt x="858" y="307"/>
                  </a:cubicBezTo>
                  <a:cubicBezTo>
                    <a:pt x="834" y="293"/>
                    <a:pt x="810" y="287"/>
                    <a:pt x="782" y="287"/>
                  </a:cubicBezTo>
                  <a:cubicBezTo>
                    <a:pt x="755" y="287"/>
                    <a:pt x="731" y="293"/>
                    <a:pt x="707" y="307"/>
                  </a:cubicBezTo>
                  <a:cubicBezTo>
                    <a:pt x="683" y="320"/>
                    <a:pt x="666" y="339"/>
                    <a:pt x="652" y="363"/>
                  </a:cubicBezTo>
                  <a:cubicBezTo>
                    <a:pt x="639" y="387"/>
                    <a:pt x="631" y="410"/>
                    <a:pt x="631" y="438"/>
                  </a:cubicBezTo>
                  <a:cubicBezTo>
                    <a:pt x="631" y="466"/>
                    <a:pt x="639" y="489"/>
                    <a:pt x="652" y="513"/>
                  </a:cubicBezTo>
                  <a:cubicBezTo>
                    <a:pt x="666" y="537"/>
                    <a:pt x="683" y="554"/>
                    <a:pt x="707" y="568"/>
                  </a:cubicBezTo>
                  <a:cubicBezTo>
                    <a:pt x="731" y="582"/>
                    <a:pt x="755" y="588"/>
                    <a:pt x="782" y="588"/>
                  </a:cubicBezTo>
                  <a:lnTo>
                    <a:pt x="782" y="588"/>
                  </a:lnTo>
                  <a:cubicBezTo>
                    <a:pt x="810" y="588"/>
                    <a:pt x="834" y="582"/>
                    <a:pt x="858" y="568"/>
                  </a:cubicBezTo>
                  <a:cubicBezTo>
                    <a:pt x="882" y="554"/>
                    <a:pt x="899" y="537"/>
                    <a:pt x="913" y="513"/>
                  </a:cubicBezTo>
                  <a:cubicBezTo>
                    <a:pt x="927" y="489"/>
                    <a:pt x="933" y="466"/>
                    <a:pt x="933" y="438"/>
                  </a:cubicBezTo>
                  <a:close/>
                  <a:moveTo>
                    <a:pt x="861" y="438"/>
                  </a:moveTo>
                  <a:lnTo>
                    <a:pt x="861" y="438"/>
                  </a:lnTo>
                  <a:cubicBezTo>
                    <a:pt x="861" y="453"/>
                    <a:pt x="858" y="465"/>
                    <a:pt x="851" y="477"/>
                  </a:cubicBezTo>
                  <a:cubicBezTo>
                    <a:pt x="844" y="490"/>
                    <a:pt x="835" y="499"/>
                    <a:pt x="822" y="506"/>
                  </a:cubicBezTo>
                  <a:cubicBezTo>
                    <a:pt x="809" y="514"/>
                    <a:pt x="797" y="516"/>
                    <a:pt x="782" y="516"/>
                  </a:cubicBezTo>
                  <a:cubicBezTo>
                    <a:pt x="768" y="516"/>
                    <a:pt x="756" y="514"/>
                    <a:pt x="743" y="506"/>
                  </a:cubicBezTo>
                  <a:cubicBezTo>
                    <a:pt x="731" y="499"/>
                    <a:pt x="721" y="490"/>
                    <a:pt x="714" y="477"/>
                  </a:cubicBezTo>
                  <a:cubicBezTo>
                    <a:pt x="707" y="465"/>
                    <a:pt x="703" y="452"/>
                    <a:pt x="703" y="438"/>
                  </a:cubicBezTo>
                  <a:cubicBezTo>
                    <a:pt x="703" y="423"/>
                    <a:pt x="707" y="411"/>
                    <a:pt x="714" y="399"/>
                  </a:cubicBezTo>
                  <a:cubicBezTo>
                    <a:pt x="721" y="386"/>
                    <a:pt x="731" y="377"/>
                    <a:pt x="743" y="370"/>
                  </a:cubicBezTo>
                  <a:cubicBezTo>
                    <a:pt x="756" y="362"/>
                    <a:pt x="768" y="359"/>
                    <a:pt x="782" y="359"/>
                  </a:cubicBezTo>
                  <a:lnTo>
                    <a:pt x="782" y="359"/>
                  </a:lnTo>
                  <a:cubicBezTo>
                    <a:pt x="797" y="359"/>
                    <a:pt x="809" y="362"/>
                    <a:pt x="822" y="370"/>
                  </a:cubicBezTo>
                  <a:cubicBezTo>
                    <a:pt x="834" y="377"/>
                    <a:pt x="844" y="386"/>
                    <a:pt x="851" y="399"/>
                  </a:cubicBezTo>
                  <a:cubicBezTo>
                    <a:pt x="858" y="411"/>
                    <a:pt x="861" y="424"/>
                    <a:pt x="861" y="438"/>
                  </a:cubicBezTo>
                  <a:close/>
                  <a:moveTo>
                    <a:pt x="302" y="438"/>
                  </a:moveTo>
                  <a:lnTo>
                    <a:pt x="302" y="438"/>
                  </a:lnTo>
                  <a:lnTo>
                    <a:pt x="302" y="438"/>
                  </a:lnTo>
                  <a:cubicBezTo>
                    <a:pt x="302" y="410"/>
                    <a:pt x="294" y="387"/>
                    <a:pt x="281" y="363"/>
                  </a:cubicBezTo>
                  <a:cubicBezTo>
                    <a:pt x="267" y="339"/>
                    <a:pt x="250" y="320"/>
                    <a:pt x="226" y="307"/>
                  </a:cubicBezTo>
                  <a:cubicBezTo>
                    <a:pt x="202" y="293"/>
                    <a:pt x="178" y="287"/>
                    <a:pt x="151" y="287"/>
                  </a:cubicBezTo>
                  <a:cubicBezTo>
                    <a:pt x="123" y="287"/>
                    <a:pt x="99" y="293"/>
                    <a:pt x="75" y="307"/>
                  </a:cubicBezTo>
                  <a:cubicBezTo>
                    <a:pt x="51" y="320"/>
                    <a:pt x="34" y="339"/>
                    <a:pt x="20" y="363"/>
                  </a:cubicBezTo>
                  <a:cubicBezTo>
                    <a:pt x="6" y="387"/>
                    <a:pt x="0" y="410"/>
                    <a:pt x="0" y="438"/>
                  </a:cubicBezTo>
                  <a:cubicBezTo>
                    <a:pt x="0" y="466"/>
                    <a:pt x="6" y="489"/>
                    <a:pt x="20" y="513"/>
                  </a:cubicBezTo>
                  <a:cubicBezTo>
                    <a:pt x="34" y="537"/>
                    <a:pt x="51" y="554"/>
                    <a:pt x="75" y="568"/>
                  </a:cubicBezTo>
                  <a:cubicBezTo>
                    <a:pt x="99" y="582"/>
                    <a:pt x="123" y="588"/>
                    <a:pt x="151" y="588"/>
                  </a:cubicBezTo>
                  <a:lnTo>
                    <a:pt x="151" y="588"/>
                  </a:lnTo>
                  <a:cubicBezTo>
                    <a:pt x="178" y="588"/>
                    <a:pt x="202" y="582"/>
                    <a:pt x="226" y="568"/>
                  </a:cubicBezTo>
                  <a:cubicBezTo>
                    <a:pt x="250" y="554"/>
                    <a:pt x="267" y="537"/>
                    <a:pt x="281" y="513"/>
                  </a:cubicBezTo>
                  <a:cubicBezTo>
                    <a:pt x="295" y="489"/>
                    <a:pt x="302" y="466"/>
                    <a:pt x="302" y="438"/>
                  </a:cubicBezTo>
                  <a:close/>
                  <a:moveTo>
                    <a:pt x="230" y="438"/>
                  </a:moveTo>
                  <a:lnTo>
                    <a:pt x="230" y="438"/>
                  </a:lnTo>
                  <a:cubicBezTo>
                    <a:pt x="230" y="453"/>
                    <a:pt x="226" y="465"/>
                    <a:pt x="219" y="477"/>
                  </a:cubicBezTo>
                  <a:cubicBezTo>
                    <a:pt x="212" y="490"/>
                    <a:pt x="202" y="499"/>
                    <a:pt x="190" y="506"/>
                  </a:cubicBezTo>
                  <a:cubicBezTo>
                    <a:pt x="177" y="514"/>
                    <a:pt x="165" y="516"/>
                    <a:pt x="151" y="516"/>
                  </a:cubicBezTo>
                  <a:cubicBezTo>
                    <a:pt x="136" y="516"/>
                    <a:pt x="124" y="514"/>
                    <a:pt x="111" y="506"/>
                  </a:cubicBezTo>
                  <a:cubicBezTo>
                    <a:pt x="98" y="499"/>
                    <a:pt x="89" y="490"/>
                    <a:pt x="82" y="477"/>
                  </a:cubicBezTo>
                  <a:cubicBezTo>
                    <a:pt x="75" y="465"/>
                    <a:pt x="72" y="452"/>
                    <a:pt x="72" y="438"/>
                  </a:cubicBezTo>
                  <a:cubicBezTo>
                    <a:pt x="72" y="423"/>
                    <a:pt x="75" y="411"/>
                    <a:pt x="82" y="399"/>
                  </a:cubicBezTo>
                  <a:cubicBezTo>
                    <a:pt x="89" y="386"/>
                    <a:pt x="98" y="377"/>
                    <a:pt x="111" y="370"/>
                  </a:cubicBezTo>
                  <a:cubicBezTo>
                    <a:pt x="124" y="362"/>
                    <a:pt x="136" y="359"/>
                    <a:pt x="151" y="359"/>
                  </a:cubicBezTo>
                  <a:lnTo>
                    <a:pt x="151" y="359"/>
                  </a:lnTo>
                  <a:cubicBezTo>
                    <a:pt x="165" y="359"/>
                    <a:pt x="177" y="362"/>
                    <a:pt x="190" y="370"/>
                  </a:cubicBezTo>
                  <a:cubicBezTo>
                    <a:pt x="202" y="377"/>
                    <a:pt x="211" y="386"/>
                    <a:pt x="219" y="399"/>
                  </a:cubicBezTo>
                  <a:cubicBezTo>
                    <a:pt x="225" y="411"/>
                    <a:pt x="230" y="424"/>
                    <a:pt x="230" y="4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20" name="Group 124">
            <a:extLst>
              <a:ext uri="{FF2B5EF4-FFF2-40B4-BE49-F238E27FC236}">
                <a16:creationId xmlns:a16="http://schemas.microsoft.com/office/drawing/2014/main" id="{349F0F8D-DB94-DE49-953C-3AB3696CA7D0}"/>
              </a:ext>
            </a:extLst>
          </p:cNvPr>
          <p:cNvGrpSpPr>
            <a:grpSpLocks/>
          </p:cNvGrpSpPr>
          <p:nvPr/>
        </p:nvGrpSpPr>
        <p:grpSpPr bwMode="auto">
          <a:xfrm>
            <a:off x="1904598" y="1292861"/>
            <a:ext cx="561600" cy="561600"/>
            <a:chOff x="1240" y="689"/>
            <a:chExt cx="390" cy="390"/>
          </a:xfrm>
        </p:grpSpPr>
        <p:sp>
          <p:nvSpPr>
            <p:cNvPr id="4221" name="Freeform 125">
              <a:extLst>
                <a:ext uri="{FF2B5EF4-FFF2-40B4-BE49-F238E27FC236}">
                  <a16:creationId xmlns:a16="http://schemas.microsoft.com/office/drawing/2014/main" id="{CA2BEB04-803A-1040-BD41-179963423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689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22" name="Freeform 126">
              <a:extLst>
                <a:ext uri="{FF2B5EF4-FFF2-40B4-BE49-F238E27FC236}">
                  <a16:creationId xmlns:a16="http://schemas.microsoft.com/office/drawing/2014/main" id="{EC618855-30E9-814E-868F-2000802A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787"/>
              <a:ext cx="211" cy="203"/>
            </a:xfrm>
            <a:custGeom>
              <a:avLst/>
              <a:gdLst>
                <a:gd name="T0" fmla="*/ 251 w 934"/>
                <a:gd name="T1" fmla="*/ 444 h 898"/>
                <a:gd name="T2" fmla="*/ 179 w 934"/>
                <a:gd name="T3" fmla="*/ 373 h 898"/>
                <a:gd name="T4" fmla="*/ 179 w 934"/>
                <a:gd name="T5" fmla="*/ 502 h 898"/>
                <a:gd name="T6" fmla="*/ 251 w 934"/>
                <a:gd name="T7" fmla="*/ 574 h 898"/>
                <a:gd name="T8" fmla="*/ 179 w 934"/>
                <a:gd name="T9" fmla="*/ 502 h 898"/>
                <a:gd name="T10" fmla="*/ 179 w 934"/>
                <a:gd name="T11" fmla="*/ 703 h 898"/>
                <a:gd name="T12" fmla="*/ 251 w 934"/>
                <a:gd name="T13" fmla="*/ 631 h 898"/>
                <a:gd name="T14" fmla="*/ 352 w 934"/>
                <a:gd name="T15" fmla="*/ 373 h 898"/>
                <a:gd name="T16" fmla="*/ 768 w 934"/>
                <a:gd name="T17" fmla="*/ 444 h 898"/>
                <a:gd name="T18" fmla="*/ 352 w 934"/>
                <a:gd name="T19" fmla="*/ 373 h 898"/>
                <a:gd name="T20" fmla="*/ 352 w 934"/>
                <a:gd name="T21" fmla="*/ 574 h 898"/>
                <a:gd name="T22" fmla="*/ 768 w 934"/>
                <a:gd name="T23" fmla="*/ 502 h 898"/>
                <a:gd name="T24" fmla="*/ 352 w 934"/>
                <a:gd name="T25" fmla="*/ 631 h 898"/>
                <a:gd name="T26" fmla="*/ 768 w 934"/>
                <a:gd name="T27" fmla="*/ 703 h 898"/>
                <a:gd name="T28" fmla="*/ 352 w 934"/>
                <a:gd name="T29" fmla="*/ 631 h 898"/>
                <a:gd name="T30" fmla="*/ 754 w 934"/>
                <a:gd name="T31" fmla="*/ 71 h 898"/>
                <a:gd name="T32" fmla="*/ 754 w 934"/>
                <a:gd name="T33" fmla="*/ 100 h 898"/>
                <a:gd name="T34" fmla="*/ 775 w 934"/>
                <a:gd name="T35" fmla="*/ 138 h 898"/>
                <a:gd name="T36" fmla="*/ 815 w 934"/>
                <a:gd name="T37" fmla="*/ 143 h 898"/>
                <a:gd name="T38" fmla="*/ 815 w 934"/>
                <a:gd name="T39" fmla="*/ 143 h 898"/>
                <a:gd name="T40" fmla="*/ 855 w 934"/>
                <a:gd name="T41" fmla="*/ 167 h 898"/>
                <a:gd name="T42" fmla="*/ 861 w 934"/>
                <a:gd name="T43" fmla="*/ 775 h 898"/>
                <a:gd name="T44" fmla="*/ 855 w 934"/>
                <a:gd name="T45" fmla="*/ 800 h 898"/>
                <a:gd name="T46" fmla="*/ 815 w 934"/>
                <a:gd name="T47" fmla="*/ 825 h 898"/>
                <a:gd name="T48" fmla="*/ 118 w 934"/>
                <a:gd name="T49" fmla="*/ 825 h 898"/>
                <a:gd name="T50" fmla="*/ 78 w 934"/>
                <a:gd name="T51" fmla="*/ 800 h 898"/>
                <a:gd name="T52" fmla="*/ 72 w 934"/>
                <a:gd name="T53" fmla="*/ 189 h 898"/>
                <a:gd name="T54" fmla="*/ 78 w 934"/>
                <a:gd name="T55" fmla="*/ 167 h 898"/>
                <a:gd name="T56" fmla="*/ 118 w 934"/>
                <a:gd name="T57" fmla="*/ 143 h 898"/>
                <a:gd name="T58" fmla="*/ 179 w 934"/>
                <a:gd name="T59" fmla="*/ 143 h 898"/>
                <a:gd name="T60" fmla="*/ 208 w 934"/>
                <a:gd name="T61" fmla="*/ 215 h 898"/>
                <a:gd name="T62" fmla="*/ 230 w 934"/>
                <a:gd name="T63" fmla="*/ 210 h 898"/>
                <a:gd name="T64" fmla="*/ 251 w 934"/>
                <a:gd name="T65" fmla="*/ 172 h 898"/>
                <a:gd name="T66" fmla="*/ 352 w 934"/>
                <a:gd name="T67" fmla="*/ 143 h 898"/>
                <a:gd name="T68" fmla="*/ 381 w 934"/>
                <a:gd name="T69" fmla="*/ 215 h 898"/>
                <a:gd name="T70" fmla="*/ 402 w 934"/>
                <a:gd name="T71" fmla="*/ 210 h 898"/>
                <a:gd name="T72" fmla="*/ 424 w 934"/>
                <a:gd name="T73" fmla="*/ 172 h 898"/>
                <a:gd name="T74" fmla="*/ 524 w 934"/>
                <a:gd name="T75" fmla="*/ 143 h 898"/>
                <a:gd name="T76" fmla="*/ 552 w 934"/>
                <a:gd name="T77" fmla="*/ 215 h 898"/>
                <a:gd name="T78" fmla="*/ 574 w 934"/>
                <a:gd name="T79" fmla="*/ 210 h 898"/>
                <a:gd name="T80" fmla="*/ 595 w 934"/>
                <a:gd name="T81" fmla="*/ 172 h 898"/>
                <a:gd name="T82" fmla="*/ 524 w 934"/>
                <a:gd name="T83" fmla="*/ 0 h 898"/>
                <a:gd name="T84" fmla="*/ 424 w 934"/>
                <a:gd name="T85" fmla="*/ 71 h 898"/>
                <a:gd name="T86" fmla="*/ 352 w 934"/>
                <a:gd name="T87" fmla="*/ 0 h 898"/>
                <a:gd name="T88" fmla="*/ 251 w 934"/>
                <a:gd name="T89" fmla="*/ 71 h 898"/>
                <a:gd name="T90" fmla="*/ 179 w 934"/>
                <a:gd name="T91" fmla="*/ 0 h 898"/>
                <a:gd name="T92" fmla="*/ 118 w 934"/>
                <a:gd name="T93" fmla="*/ 71 h 898"/>
                <a:gd name="T94" fmla="*/ 118 w 934"/>
                <a:gd name="T95" fmla="*/ 71 h 898"/>
                <a:gd name="T96" fmla="*/ 16 w 934"/>
                <a:gd name="T97" fmla="*/ 131 h 898"/>
                <a:gd name="T98" fmla="*/ 0 w 934"/>
                <a:gd name="T99" fmla="*/ 775 h 898"/>
                <a:gd name="T100" fmla="*/ 0 w 934"/>
                <a:gd name="T101" fmla="*/ 775 h 898"/>
                <a:gd name="T102" fmla="*/ 61 w 934"/>
                <a:gd name="T103" fmla="*/ 881 h 898"/>
                <a:gd name="T104" fmla="*/ 815 w 934"/>
                <a:gd name="T105" fmla="*/ 897 h 898"/>
                <a:gd name="T106" fmla="*/ 872 w 934"/>
                <a:gd name="T107" fmla="*/ 881 h 898"/>
                <a:gd name="T108" fmla="*/ 933 w 934"/>
                <a:gd name="T109" fmla="*/ 775 h 898"/>
                <a:gd name="T110" fmla="*/ 933 w 934"/>
                <a:gd name="T111" fmla="*/ 189 h 898"/>
                <a:gd name="T112" fmla="*/ 917 w 934"/>
                <a:gd name="T113" fmla="*/ 131 h 898"/>
                <a:gd name="T114" fmla="*/ 815 w 934"/>
                <a:gd name="T115" fmla="*/ 71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4" h="898">
                  <a:moveTo>
                    <a:pt x="251" y="373"/>
                  </a:moveTo>
                  <a:cubicBezTo>
                    <a:pt x="251" y="397"/>
                    <a:pt x="251" y="421"/>
                    <a:pt x="251" y="444"/>
                  </a:cubicBezTo>
                  <a:cubicBezTo>
                    <a:pt x="227" y="444"/>
                    <a:pt x="203" y="444"/>
                    <a:pt x="179" y="444"/>
                  </a:cubicBezTo>
                  <a:cubicBezTo>
                    <a:pt x="179" y="421"/>
                    <a:pt x="179" y="397"/>
                    <a:pt x="179" y="373"/>
                  </a:cubicBezTo>
                  <a:cubicBezTo>
                    <a:pt x="203" y="373"/>
                    <a:pt x="227" y="373"/>
                    <a:pt x="251" y="373"/>
                  </a:cubicBezTo>
                  <a:close/>
                  <a:moveTo>
                    <a:pt x="179" y="502"/>
                  </a:moveTo>
                  <a:cubicBezTo>
                    <a:pt x="179" y="526"/>
                    <a:pt x="179" y="550"/>
                    <a:pt x="179" y="574"/>
                  </a:cubicBezTo>
                  <a:cubicBezTo>
                    <a:pt x="203" y="574"/>
                    <a:pt x="227" y="574"/>
                    <a:pt x="251" y="574"/>
                  </a:cubicBezTo>
                  <a:cubicBezTo>
                    <a:pt x="251" y="550"/>
                    <a:pt x="251" y="526"/>
                    <a:pt x="251" y="502"/>
                  </a:cubicBezTo>
                  <a:cubicBezTo>
                    <a:pt x="227" y="502"/>
                    <a:pt x="203" y="502"/>
                    <a:pt x="179" y="502"/>
                  </a:cubicBezTo>
                  <a:close/>
                  <a:moveTo>
                    <a:pt x="179" y="631"/>
                  </a:moveTo>
                  <a:cubicBezTo>
                    <a:pt x="179" y="655"/>
                    <a:pt x="179" y="679"/>
                    <a:pt x="179" y="703"/>
                  </a:cubicBezTo>
                  <a:cubicBezTo>
                    <a:pt x="203" y="703"/>
                    <a:pt x="227" y="703"/>
                    <a:pt x="251" y="703"/>
                  </a:cubicBezTo>
                  <a:cubicBezTo>
                    <a:pt x="251" y="679"/>
                    <a:pt x="251" y="655"/>
                    <a:pt x="251" y="631"/>
                  </a:cubicBezTo>
                  <a:cubicBezTo>
                    <a:pt x="227" y="631"/>
                    <a:pt x="203" y="631"/>
                    <a:pt x="179" y="631"/>
                  </a:cubicBezTo>
                  <a:close/>
                  <a:moveTo>
                    <a:pt x="352" y="373"/>
                  </a:moveTo>
                  <a:cubicBezTo>
                    <a:pt x="352" y="397"/>
                    <a:pt x="352" y="421"/>
                    <a:pt x="352" y="444"/>
                  </a:cubicBezTo>
                  <a:cubicBezTo>
                    <a:pt x="490" y="444"/>
                    <a:pt x="629" y="444"/>
                    <a:pt x="768" y="444"/>
                  </a:cubicBezTo>
                  <a:cubicBezTo>
                    <a:pt x="768" y="421"/>
                    <a:pt x="768" y="397"/>
                    <a:pt x="768" y="373"/>
                  </a:cubicBezTo>
                  <a:cubicBezTo>
                    <a:pt x="629" y="373"/>
                    <a:pt x="490" y="373"/>
                    <a:pt x="352" y="373"/>
                  </a:cubicBezTo>
                  <a:close/>
                  <a:moveTo>
                    <a:pt x="352" y="502"/>
                  </a:moveTo>
                  <a:cubicBezTo>
                    <a:pt x="352" y="526"/>
                    <a:pt x="352" y="550"/>
                    <a:pt x="352" y="574"/>
                  </a:cubicBezTo>
                  <a:cubicBezTo>
                    <a:pt x="490" y="574"/>
                    <a:pt x="629" y="574"/>
                    <a:pt x="768" y="574"/>
                  </a:cubicBezTo>
                  <a:cubicBezTo>
                    <a:pt x="768" y="550"/>
                    <a:pt x="768" y="526"/>
                    <a:pt x="768" y="502"/>
                  </a:cubicBezTo>
                  <a:cubicBezTo>
                    <a:pt x="629" y="502"/>
                    <a:pt x="490" y="502"/>
                    <a:pt x="352" y="502"/>
                  </a:cubicBezTo>
                  <a:close/>
                  <a:moveTo>
                    <a:pt x="352" y="631"/>
                  </a:moveTo>
                  <a:cubicBezTo>
                    <a:pt x="352" y="655"/>
                    <a:pt x="352" y="679"/>
                    <a:pt x="352" y="703"/>
                  </a:cubicBezTo>
                  <a:cubicBezTo>
                    <a:pt x="490" y="703"/>
                    <a:pt x="629" y="703"/>
                    <a:pt x="768" y="703"/>
                  </a:cubicBezTo>
                  <a:cubicBezTo>
                    <a:pt x="768" y="679"/>
                    <a:pt x="768" y="655"/>
                    <a:pt x="768" y="631"/>
                  </a:cubicBezTo>
                  <a:cubicBezTo>
                    <a:pt x="629" y="631"/>
                    <a:pt x="490" y="631"/>
                    <a:pt x="352" y="631"/>
                  </a:cubicBezTo>
                  <a:close/>
                  <a:moveTo>
                    <a:pt x="815" y="71"/>
                  </a:moveTo>
                  <a:cubicBezTo>
                    <a:pt x="795" y="71"/>
                    <a:pt x="775" y="71"/>
                    <a:pt x="754" y="71"/>
                  </a:cubicBezTo>
                  <a:cubicBezTo>
                    <a:pt x="754" y="80"/>
                    <a:pt x="754" y="90"/>
                    <a:pt x="754" y="100"/>
                  </a:cubicBezTo>
                  <a:lnTo>
                    <a:pt x="754" y="100"/>
                  </a:lnTo>
                  <a:cubicBezTo>
                    <a:pt x="754" y="108"/>
                    <a:pt x="755" y="115"/>
                    <a:pt x="759" y="122"/>
                  </a:cubicBezTo>
                  <a:cubicBezTo>
                    <a:pt x="763" y="129"/>
                    <a:pt x="768" y="134"/>
                    <a:pt x="775" y="138"/>
                  </a:cubicBezTo>
                  <a:cubicBezTo>
                    <a:pt x="782" y="142"/>
                    <a:pt x="789" y="143"/>
                    <a:pt x="797" y="143"/>
                  </a:cubicBezTo>
                  <a:cubicBezTo>
                    <a:pt x="803" y="143"/>
                    <a:pt x="809" y="143"/>
                    <a:pt x="815" y="143"/>
                  </a:cubicBezTo>
                  <a:lnTo>
                    <a:pt x="815" y="143"/>
                  </a:lnTo>
                  <a:lnTo>
                    <a:pt x="815" y="143"/>
                  </a:lnTo>
                  <a:cubicBezTo>
                    <a:pt x="823" y="143"/>
                    <a:pt x="831" y="145"/>
                    <a:pt x="838" y="150"/>
                  </a:cubicBezTo>
                  <a:cubicBezTo>
                    <a:pt x="846" y="154"/>
                    <a:pt x="851" y="159"/>
                    <a:pt x="855" y="167"/>
                  </a:cubicBezTo>
                  <a:cubicBezTo>
                    <a:pt x="859" y="174"/>
                    <a:pt x="861" y="181"/>
                    <a:pt x="861" y="189"/>
                  </a:cubicBezTo>
                  <a:cubicBezTo>
                    <a:pt x="861" y="384"/>
                    <a:pt x="861" y="580"/>
                    <a:pt x="861" y="775"/>
                  </a:cubicBezTo>
                  <a:lnTo>
                    <a:pt x="861" y="775"/>
                  </a:lnTo>
                  <a:cubicBezTo>
                    <a:pt x="861" y="784"/>
                    <a:pt x="860" y="792"/>
                    <a:pt x="855" y="800"/>
                  </a:cubicBezTo>
                  <a:cubicBezTo>
                    <a:pt x="851" y="809"/>
                    <a:pt x="844" y="814"/>
                    <a:pt x="836" y="819"/>
                  </a:cubicBezTo>
                  <a:cubicBezTo>
                    <a:pt x="829" y="823"/>
                    <a:pt x="823" y="825"/>
                    <a:pt x="815" y="825"/>
                  </a:cubicBezTo>
                  <a:cubicBezTo>
                    <a:pt x="583" y="825"/>
                    <a:pt x="350" y="825"/>
                    <a:pt x="118" y="825"/>
                  </a:cubicBezTo>
                  <a:lnTo>
                    <a:pt x="118" y="825"/>
                  </a:lnTo>
                  <a:cubicBezTo>
                    <a:pt x="110" y="825"/>
                    <a:pt x="104" y="823"/>
                    <a:pt x="97" y="819"/>
                  </a:cubicBezTo>
                  <a:cubicBezTo>
                    <a:pt x="89" y="814"/>
                    <a:pt x="82" y="809"/>
                    <a:pt x="78" y="800"/>
                  </a:cubicBezTo>
                  <a:cubicBezTo>
                    <a:pt x="73" y="792"/>
                    <a:pt x="72" y="784"/>
                    <a:pt x="72" y="775"/>
                  </a:cubicBezTo>
                  <a:cubicBezTo>
                    <a:pt x="72" y="580"/>
                    <a:pt x="72" y="384"/>
                    <a:pt x="72" y="189"/>
                  </a:cubicBezTo>
                  <a:lnTo>
                    <a:pt x="72" y="189"/>
                  </a:lnTo>
                  <a:cubicBezTo>
                    <a:pt x="72" y="181"/>
                    <a:pt x="74" y="174"/>
                    <a:pt x="78" y="167"/>
                  </a:cubicBezTo>
                  <a:cubicBezTo>
                    <a:pt x="82" y="159"/>
                    <a:pt x="87" y="154"/>
                    <a:pt x="95" y="150"/>
                  </a:cubicBezTo>
                  <a:cubicBezTo>
                    <a:pt x="102" y="145"/>
                    <a:pt x="110" y="143"/>
                    <a:pt x="118" y="143"/>
                  </a:cubicBezTo>
                  <a:lnTo>
                    <a:pt x="118" y="143"/>
                  </a:lnTo>
                  <a:cubicBezTo>
                    <a:pt x="138" y="143"/>
                    <a:pt x="158" y="143"/>
                    <a:pt x="179" y="143"/>
                  </a:cubicBezTo>
                  <a:cubicBezTo>
                    <a:pt x="179" y="167"/>
                    <a:pt x="179" y="191"/>
                    <a:pt x="179" y="215"/>
                  </a:cubicBezTo>
                  <a:cubicBezTo>
                    <a:pt x="188" y="215"/>
                    <a:pt x="198" y="215"/>
                    <a:pt x="208" y="215"/>
                  </a:cubicBezTo>
                  <a:lnTo>
                    <a:pt x="208" y="215"/>
                  </a:lnTo>
                  <a:cubicBezTo>
                    <a:pt x="216" y="215"/>
                    <a:pt x="223" y="213"/>
                    <a:pt x="230" y="210"/>
                  </a:cubicBezTo>
                  <a:cubicBezTo>
                    <a:pt x="237" y="206"/>
                    <a:pt x="242" y="201"/>
                    <a:pt x="246" y="194"/>
                  </a:cubicBezTo>
                  <a:cubicBezTo>
                    <a:pt x="249" y="187"/>
                    <a:pt x="251" y="180"/>
                    <a:pt x="251" y="172"/>
                  </a:cubicBezTo>
                  <a:cubicBezTo>
                    <a:pt x="251" y="162"/>
                    <a:pt x="251" y="152"/>
                    <a:pt x="251" y="143"/>
                  </a:cubicBezTo>
                  <a:cubicBezTo>
                    <a:pt x="284" y="143"/>
                    <a:pt x="318" y="143"/>
                    <a:pt x="352" y="143"/>
                  </a:cubicBezTo>
                  <a:cubicBezTo>
                    <a:pt x="352" y="167"/>
                    <a:pt x="352" y="191"/>
                    <a:pt x="352" y="215"/>
                  </a:cubicBezTo>
                  <a:cubicBezTo>
                    <a:pt x="361" y="215"/>
                    <a:pt x="371" y="215"/>
                    <a:pt x="381" y="215"/>
                  </a:cubicBezTo>
                  <a:lnTo>
                    <a:pt x="381" y="215"/>
                  </a:lnTo>
                  <a:cubicBezTo>
                    <a:pt x="389" y="215"/>
                    <a:pt x="395" y="213"/>
                    <a:pt x="402" y="210"/>
                  </a:cubicBezTo>
                  <a:cubicBezTo>
                    <a:pt x="409" y="206"/>
                    <a:pt x="414" y="201"/>
                    <a:pt x="418" y="194"/>
                  </a:cubicBezTo>
                  <a:cubicBezTo>
                    <a:pt x="422" y="187"/>
                    <a:pt x="424" y="180"/>
                    <a:pt x="424" y="172"/>
                  </a:cubicBezTo>
                  <a:cubicBezTo>
                    <a:pt x="424" y="162"/>
                    <a:pt x="424" y="152"/>
                    <a:pt x="424" y="143"/>
                  </a:cubicBezTo>
                  <a:cubicBezTo>
                    <a:pt x="457" y="143"/>
                    <a:pt x="491" y="143"/>
                    <a:pt x="524" y="143"/>
                  </a:cubicBezTo>
                  <a:cubicBezTo>
                    <a:pt x="524" y="167"/>
                    <a:pt x="524" y="191"/>
                    <a:pt x="524" y="215"/>
                  </a:cubicBezTo>
                  <a:cubicBezTo>
                    <a:pt x="534" y="215"/>
                    <a:pt x="543" y="215"/>
                    <a:pt x="552" y="215"/>
                  </a:cubicBezTo>
                  <a:lnTo>
                    <a:pt x="552" y="215"/>
                  </a:lnTo>
                  <a:cubicBezTo>
                    <a:pt x="560" y="215"/>
                    <a:pt x="567" y="213"/>
                    <a:pt x="574" y="210"/>
                  </a:cubicBezTo>
                  <a:cubicBezTo>
                    <a:pt x="581" y="206"/>
                    <a:pt x="586" y="201"/>
                    <a:pt x="590" y="194"/>
                  </a:cubicBezTo>
                  <a:cubicBezTo>
                    <a:pt x="594" y="187"/>
                    <a:pt x="595" y="180"/>
                    <a:pt x="595" y="172"/>
                  </a:cubicBezTo>
                  <a:cubicBezTo>
                    <a:pt x="595" y="114"/>
                    <a:pt x="595" y="57"/>
                    <a:pt x="595" y="0"/>
                  </a:cubicBezTo>
                  <a:cubicBezTo>
                    <a:pt x="572" y="0"/>
                    <a:pt x="548" y="0"/>
                    <a:pt x="524" y="0"/>
                  </a:cubicBezTo>
                  <a:cubicBezTo>
                    <a:pt x="524" y="23"/>
                    <a:pt x="524" y="47"/>
                    <a:pt x="524" y="71"/>
                  </a:cubicBezTo>
                  <a:cubicBezTo>
                    <a:pt x="491" y="71"/>
                    <a:pt x="457" y="71"/>
                    <a:pt x="424" y="71"/>
                  </a:cubicBezTo>
                  <a:cubicBezTo>
                    <a:pt x="424" y="47"/>
                    <a:pt x="424" y="23"/>
                    <a:pt x="424" y="0"/>
                  </a:cubicBezTo>
                  <a:cubicBezTo>
                    <a:pt x="400" y="0"/>
                    <a:pt x="376" y="0"/>
                    <a:pt x="352" y="0"/>
                  </a:cubicBezTo>
                  <a:cubicBezTo>
                    <a:pt x="352" y="23"/>
                    <a:pt x="352" y="47"/>
                    <a:pt x="352" y="71"/>
                  </a:cubicBezTo>
                  <a:cubicBezTo>
                    <a:pt x="318" y="71"/>
                    <a:pt x="284" y="71"/>
                    <a:pt x="251" y="71"/>
                  </a:cubicBezTo>
                  <a:cubicBezTo>
                    <a:pt x="251" y="47"/>
                    <a:pt x="251" y="23"/>
                    <a:pt x="251" y="0"/>
                  </a:cubicBezTo>
                  <a:cubicBezTo>
                    <a:pt x="227" y="0"/>
                    <a:pt x="203" y="0"/>
                    <a:pt x="179" y="0"/>
                  </a:cubicBezTo>
                  <a:cubicBezTo>
                    <a:pt x="179" y="23"/>
                    <a:pt x="179" y="47"/>
                    <a:pt x="179" y="71"/>
                  </a:cubicBezTo>
                  <a:cubicBezTo>
                    <a:pt x="158" y="71"/>
                    <a:pt x="138" y="71"/>
                    <a:pt x="118" y="71"/>
                  </a:cubicBezTo>
                  <a:lnTo>
                    <a:pt x="118" y="71"/>
                  </a:lnTo>
                  <a:lnTo>
                    <a:pt x="118" y="71"/>
                  </a:lnTo>
                  <a:cubicBezTo>
                    <a:pt x="96" y="71"/>
                    <a:pt x="78" y="76"/>
                    <a:pt x="59" y="87"/>
                  </a:cubicBezTo>
                  <a:cubicBezTo>
                    <a:pt x="40" y="98"/>
                    <a:pt x="26" y="112"/>
                    <a:pt x="16" y="131"/>
                  </a:cubicBezTo>
                  <a:cubicBezTo>
                    <a:pt x="5" y="149"/>
                    <a:pt x="0" y="168"/>
                    <a:pt x="0" y="189"/>
                  </a:cubicBezTo>
                  <a:cubicBezTo>
                    <a:pt x="0" y="384"/>
                    <a:pt x="0" y="580"/>
                    <a:pt x="0" y="775"/>
                  </a:cubicBezTo>
                  <a:lnTo>
                    <a:pt x="0" y="775"/>
                  </a:lnTo>
                  <a:lnTo>
                    <a:pt x="0" y="775"/>
                  </a:lnTo>
                  <a:cubicBezTo>
                    <a:pt x="0" y="798"/>
                    <a:pt x="5" y="817"/>
                    <a:pt x="16" y="836"/>
                  </a:cubicBezTo>
                  <a:cubicBezTo>
                    <a:pt x="27" y="856"/>
                    <a:pt x="41" y="870"/>
                    <a:pt x="61" y="881"/>
                  </a:cubicBezTo>
                  <a:cubicBezTo>
                    <a:pt x="79" y="892"/>
                    <a:pt x="97" y="897"/>
                    <a:pt x="118" y="897"/>
                  </a:cubicBezTo>
                  <a:cubicBezTo>
                    <a:pt x="350" y="897"/>
                    <a:pt x="583" y="897"/>
                    <a:pt x="815" y="897"/>
                  </a:cubicBezTo>
                  <a:lnTo>
                    <a:pt x="815" y="897"/>
                  </a:lnTo>
                  <a:cubicBezTo>
                    <a:pt x="836" y="897"/>
                    <a:pt x="854" y="892"/>
                    <a:pt x="872" y="881"/>
                  </a:cubicBezTo>
                  <a:cubicBezTo>
                    <a:pt x="892" y="870"/>
                    <a:pt x="906" y="856"/>
                    <a:pt x="917" y="836"/>
                  </a:cubicBezTo>
                  <a:cubicBezTo>
                    <a:pt x="928" y="817"/>
                    <a:pt x="933" y="798"/>
                    <a:pt x="933" y="775"/>
                  </a:cubicBezTo>
                  <a:lnTo>
                    <a:pt x="933" y="775"/>
                  </a:lnTo>
                  <a:cubicBezTo>
                    <a:pt x="933" y="580"/>
                    <a:pt x="933" y="384"/>
                    <a:pt x="933" y="189"/>
                  </a:cubicBezTo>
                  <a:lnTo>
                    <a:pt x="933" y="189"/>
                  </a:lnTo>
                  <a:cubicBezTo>
                    <a:pt x="933" y="168"/>
                    <a:pt x="928" y="149"/>
                    <a:pt x="917" y="131"/>
                  </a:cubicBezTo>
                  <a:cubicBezTo>
                    <a:pt x="907" y="112"/>
                    <a:pt x="893" y="98"/>
                    <a:pt x="874" y="87"/>
                  </a:cubicBezTo>
                  <a:cubicBezTo>
                    <a:pt x="855" y="76"/>
                    <a:pt x="837" y="71"/>
                    <a:pt x="815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23" name="Group 127">
            <a:extLst>
              <a:ext uri="{FF2B5EF4-FFF2-40B4-BE49-F238E27FC236}">
                <a16:creationId xmlns:a16="http://schemas.microsoft.com/office/drawing/2014/main" id="{71738BC4-94B1-9740-BC5C-A68F6B9C9985}"/>
              </a:ext>
            </a:extLst>
          </p:cNvPr>
          <p:cNvGrpSpPr>
            <a:grpSpLocks/>
          </p:cNvGrpSpPr>
          <p:nvPr/>
        </p:nvGrpSpPr>
        <p:grpSpPr bwMode="auto">
          <a:xfrm>
            <a:off x="1086471" y="1292861"/>
            <a:ext cx="561600" cy="561600"/>
            <a:chOff x="711" y="689"/>
            <a:chExt cx="390" cy="390"/>
          </a:xfrm>
        </p:grpSpPr>
        <p:sp>
          <p:nvSpPr>
            <p:cNvPr id="4224" name="Freeform 128">
              <a:extLst>
                <a:ext uri="{FF2B5EF4-FFF2-40B4-BE49-F238E27FC236}">
                  <a16:creationId xmlns:a16="http://schemas.microsoft.com/office/drawing/2014/main" id="{5DA32793-02E9-3C4A-955D-D15BAEC40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689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25" name="Freeform 129">
              <a:extLst>
                <a:ext uri="{FF2B5EF4-FFF2-40B4-BE49-F238E27FC236}">
                  <a16:creationId xmlns:a16="http://schemas.microsoft.com/office/drawing/2014/main" id="{38D80E41-D034-0E4A-85E3-453EA203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775"/>
              <a:ext cx="218" cy="217"/>
            </a:xfrm>
            <a:custGeom>
              <a:avLst/>
              <a:gdLst>
                <a:gd name="T0" fmla="*/ 906 w 964"/>
                <a:gd name="T1" fmla="*/ 707 h 963"/>
                <a:gd name="T2" fmla="*/ 722 w 964"/>
                <a:gd name="T3" fmla="*/ 898 h 963"/>
                <a:gd name="T4" fmla="*/ 562 w 964"/>
                <a:gd name="T5" fmla="*/ 956 h 963"/>
                <a:gd name="T6" fmla="*/ 481 w 964"/>
                <a:gd name="T7" fmla="*/ 962 h 963"/>
                <a:gd name="T8" fmla="*/ 64 w 964"/>
                <a:gd name="T9" fmla="*/ 720 h 963"/>
                <a:gd name="T10" fmla="*/ 0 w 964"/>
                <a:gd name="T11" fmla="*/ 446 h 963"/>
                <a:gd name="T12" fmla="*/ 168 w 964"/>
                <a:gd name="T13" fmla="*/ 475 h 963"/>
                <a:gd name="T14" fmla="*/ 162 w 964"/>
                <a:gd name="T15" fmla="*/ 495 h 963"/>
                <a:gd name="T16" fmla="*/ 125 w 964"/>
                <a:gd name="T17" fmla="*/ 517 h 963"/>
                <a:gd name="T18" fmla="*/ 74 w 964"/>
                <a:gd name="T19" fmla="*/ 517 h 963"/>
                <a:gd name="T20" fmla="*/ 276 w 964"/>
                <a:gd name="T21" fmla="*/ 836 h 963"/>
                <a:gd name="T22" fmla="*/ 292 w 964"/>
                <a:gd name="T23" fmla="*/ 844 h 963"/>
                <a:gd name="T24" fmla="*/ 446 w 964"/>
                <a:gd name="T25" fmla="*/ 794 h 963"/>
                <a:gd name="T26" fmla="*/ 517 w 964"/>
                <a:gd name="T27" fmla="*/ 889 h 963"/>
                <a:gd name="T28" fmla="*/ 686 w 964"/>
                <a:gd name="T29" fmla="*/ 836 h 963"/>
                <a:gd name="T30" fmla="*/ 854 w 964"/>
                <a:gd name="T31" fmla="*/ 652 h 963"/>
                <a:gd name="T32" fmla="*/ 890 w 964"/>
                <a:gd name="T33" fmla="*/ 517 h 963"/>
                <a:gd name="T34" fmla="*/ 790 w 964"/>
                <a:gd name="T35" fmla="*/ 446 h 963"/>
                <a:gd name="T36" fmla="*/ 889 w 964"/>
                <a:gd name="T37" fmla="*/ 446 h 963"/>
                <a:gd name="T38" fmla="*/ 686 w 964"/>
                <a:gd name="T39" fmla="*/ 127 h 963"/>
                <a:gd name="T40" fmla="*/ 652 w 964"/>
                <a:gd name="T41" fmla="*/ 109 h 963"/>
                <a:gd name="T42" fmla="*/ 517 w 964"/>
                <a:gd name="T43" fmla="*/ 172 h 963"/>
                <a:gd name="T44" fmla="*/ 446 w 964"/>
                <a:gd name="T45" fmla="*/ 74 h 963"/>
                <a:gd name="T46" fmla="*/ 277 w 964"/>
                <a:gd name="T47" fmla="*/ 127 h 963"/>
                <a:gd name="T48" fmla="*/ 173 w 964"/>
                <a:gd name="T49" fmla="*/ 214 h 963"/>
                <a:gd name="T50" fmla="*/ 140 w 964"/>
                <a:gd name="T51" fmla="*/ 229 h 963"/>
                <a:gd name="T52" fmla="*/ 115 w 964"/>
                <a:gd name="T53" fmla="*/ 221 h 963"/>
                <a:gd name="T54" fmla="*/ 90 w 964"/>
                <a:gd name="T55" fmla="*/ 203 h 963"/>
                <a:gd name="T56" fmla="*/ 463 w 964"/>
                <a:gd name="T57" fmla="*/ 1 h 963"/>
                <a:gd name="T58" fmla="*/ 484 w 964"/>
                <a:gd name="T59" fmla="*/ 0 h 963"/>
                <a:gd name="T60" fmla="*/ 711 w 964"/>
                <a:gd name="T61" fmla="*/ 58 h 963"/>
                <a:gd name="T62" fmla="*/ 898 w 964"/>
                <a:gd name="T63" fmla="*/ 240 h 963"/>
                <a:gd name="T64" fmla="*/ 962 w 964"/>
                <a:gd name="T65" fmla="*/ 459 h 963"/>
                <a:gd name="T66" fmla="*/ 906 w 964"/>
                <a:gd name="T67" fmla="*/ 707 h 963"/>
                <a:gd name="T68" fmla="*/ 482 w 964"/>
                <a:gd name="T69" fmla="*/ 560 h 963"/>
                <a:gd name="T70" fmla="*/ 507 w 964"/>
                <a:gd name="T71" fmla="*/ 549 h 963"/>
                <a:gd name="T72" fmla="*/ 679 w 964"/>
                <a:gd name="T73" fmla="*/ 277 h 963"/>
                <a:gd name="T74" fmla="*/ 394 w 964"/>
                <a:gd name="T75" fmla="*/ 391 h 963"/>
                <a:gd name="T76" fmla="*/ 386 w 964"/>
                <a:gd name="T77" fmla="*/ 385 h 963"/>
                <a:gd name="T78" fmla="*/ 343 w 964"/>
                <a:gd name="T79" fmla="*/ 385 h 963"/>
                <a:gd name="T80" fmla="*/ 313 w 964"/>
                <a:gd name="T81" fmla="*/ 414 h 963"/>
                <a:gd name="T82" fmla="*/ 458 w 964"/>
                <a:gd name="T83" fmla="*/ 550 h 963"/>
                <a:gd name="T84" fmla="*/ 482 w 964"/>
                <a:gd name="T85" fmla="*/ 56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4" h="963">
                  <a:moveTo>
                    <a:pt x="906" y="707"/>
                  </a:moveTo>
                  <a:lnTo>
                    <a:pt x="906" y="707"/>
                  </a:lnTo>
                  <a:cubicBezTo>
                    <a:pt x="904" y="713"/>
                    <a:pt x="901" y="717"/>
                    <a:pt x="898" y="722"/>
                  </a:cubicBezTo>
                  <a:cubicBezTo>
                    <a:pt x="854" y="799"/>
                    <a:pt x="799" y="854"/>
                    <a:pt x="722" y="898"/>
                  </a:cubicBezTo>
                  <a:cubicBezTo>
                    <a:pt x="670" y="928"/>
                    <a:pt x="621" y="946"/>
                    <a:pt x="562" y="956"/>
                  </a:cubicBezTo>
                  <a:lnTo>
                    <a:pt x="562" y="956"/>
                  </a:lnTo>
                  <a:cubicBezTo>
                    <a:pt x="533" y="960"/>
                    <a:pt x="509" y="962"/>
                    <a:pt x="481" y="962"/>
                  </a:cubicBezTo>
                  <a:lnTo>
                    <a:pt x="481" y="962"/>
                  </a:lnTo>
                  <a:cubicBezTo>
                    <a:pt x="393" y="962"/>
                    <a:pt x="317" y="943"/>
                    <a:pt x="241" y="898"/>
                  </a:cubicBezTo>
                  <a:cubicBezTo>
                    <a:pt x="163" y="854"/>
                    <a:pt x="108" y="797"/>
                    <a:pt x="64" y="720"/>
                  </a:cubicBezTo>
                  <a:cubicBezTo>
                    <a:pt x="26" y="655"/>
                    <a:pt x="6" y="592"/>
                    <a:pt x="0" y="517"/>
                  </a:cubicBezTo>
                  <a:cubicBezTo>
                    <a:pt x="0" y="493"/>
                    <a:pt x="0" y="470"/>
                    <a:pt x="0" y="446"/>
                  </a:cubicBezTo>
                  <a:cubicBezTo>
                    <a:pt x="56" y="446"/>
                    <a:pt x="112" y="446"/>
                    <a:pt x="168" y="446"/>
                  </a:cubicBezTo>
                  <a:cubicBezTo>
                    <a:pt x="168" y="455"/>
                    <a:pt x="168" y="465"/>
                    <a:pt x="168" y="475"/>
                  </a:cubicBezTo>
                  <a:lnTo>
                    <a:pt x="168" y="475"/>
                  </a:lnTo>
                  <a:cubicBezTo>
                    <a:pt x="168" y="482"/>
                    <a:pt x="166" y="488"/>
                    <a:pt x="162" y="495"/>
                  </a:cubicBezTo>
                  <a:cubicBezTo>
                    <a:pt x="158" y="502"/>
                    <a:pt x="153" y="507"/>
                    <a:pt x="147" y="511"/>
                  </a:cubicBezTo>
                  <a:cubicBezTo>
                    <a:pt x="140" y="515"/>
                    <a:pt x="133" y="517"/>
                    <a:pt x="125" y="517"/>
                  </a:cubicBezTo>
                  <a:cubicBezTo>
                    <a:pt x="108" y="517"/>
                    <a:pt x="91" y="517"/>
                    <a:pt x="74" y="517"/>
                  </a:cubicBezTo>
                  <a:lnTo>
                    <a:pt x="74" y="517"/>
                  </a:lnTo>
                  <a:cubicBezTo>
                    <a:pt x="79" y="579"/>
                    <a:pt x="95" y="633"/>
                    <a:pt x="127" y="686"/>
                  </a:cubicBezTo>
                  <a:cubicBezTo>
                    <a:pt x="164" y="751"/>
                    <a:pt x="210" y="799"/>
                    <a:pt x="276" y="836"/>
                  </a:cubicBezTo>
                  <a:cubicBezTo>
                    <a:pt x="281" y="840"/>
                    <a:pt x="287" y="841"/>
                    <a:pt x="292" y="844"/>
                  </a:cubicBezTo>
                  <a:lnTo>
                    <a:pt x="292" y="844"/>
                  </a:lnTo>
                  <a:cubicBezTo>
                    <a:pt x="342" y="871"/>
                    <a:pt x="390" y="885"/>
                    <a:pt x="446" y="890"/>
                  </a:cubicBezTo>
                  <a:cubicBezTo>
                    <a:pt x="446" y="858"/>
                    <a:pt x="446" y="826"/>
                    <a:pt x="446" y="794"/>
                  </a:cubicBezTo>
                  <a:cubicBezTo>
                    <a:pt x="470" y="794"/>
                    <a:pt x="493" y="794"/>
                    <a:pt x="517" y="794"/>
                  </a:cubicBezTo>
                  <a:cubicBezTo>
                    <a:pt x="517" y="826"/>
                    <a:pt x="517" y="858"/>
                    <a:pt x="517" y="889"/>
                  </a:cubicBezTo>
                  <a:lnTo>
                    <a:pt x="517" y="889"/>
                  </a:lnTo>
                  <a:cubicBezTo>
                    <a:pt x="580" y="884"/>
                    <a:pt x="632" y="867"/>
                    <a:pt x="686" y="836"/>
                  </a:cubicBezTo>
                  <a:cubicBezTo>
                    <a:pt x="752" y="798"/>
                    <a:pt x="799" y="751"/>
                    <a:pt x="836" y="686"/>
                  </a:cubicBezTo>
                  <a:cubicBezTo>
                    <a:pt x="843" y="674"/>
                    <a:pt x="848" y="664"/>
                    <a:pt x="854" y="652"/>
                  </a:cubicBezTo>
                  <a:lnTo>
                    <a:pt x="854" y="652"/>
                  </a:lnTo>
                  <a:cubicBezTo>
                    <a:pt x="875" y="608"/>
                    <a:pt x="886" y="566"/>
                    <a:pt x="890" y="517"/>
                  </a:cubicBezTo>
                  <a:cubicBezTo>
                    <a:pt x="857" y="517"/>
                    <a:pt x="824" y="517"/>
                    <a:pt x="790" y="517"/>
                  </a:cubicBezTo>
                  <a:cubicBezTo>
                    <a:pt x="790" y="493"/>
                    <a:pt x="790" y="470"/>
                    <a:pt x="790" y="446"/>
                  </a:cubicBezTo>
                  <a:cubicBezTo>
                    <a:pt x="823" y="446"/>
                    <a:pt x="856" y="446"/>
                    <a:pt x="889" y="446"/>
                  </a:cubicBezTo>
                  <a:lnTo>
                    <a:pt x="889" y="446"/>
                  </a:lnTo>
                  <a:cubicBezTo>
                    <a:pt x="884" y="383"/>
                    <a:pt x="867" y="331"/>
                    <a:pt x="836" y="277"/>
                  </a:cubicBezTo>
                  <a:cubicBezTo>
                    <a:pt x="798" y="211"/>
                    <a:pt x="751" y="165"/>
                    <a:pt x="686" y="127"/>
                  </a:cubicBezTo>
                  <a:cubicBezTo>
                    <a:pt x="674" y="120"/>
                    <a:pt x="664" y="115"/>
                    <a:pt x="652" y="109"/>
                  </a:cubicBezTo>
                  <a:lnTo>
                    <a:pt x="652" y="109"/>
                  </a:lnTo>
                  <a:cubicBezTo>
                    <a:pt x="607" y="88"/>
                    <a:pt x="566" y="77"/>
                    <a:pt x="517" y="73"/>
                  </a:cubicBezTo>
                  <a:cubicBezTo>
                    <a:pt x="517" y="106"/>
                    <a:pt x="517" y="139"/>
                    <a:pt x="517" y="172"/>
                  </a:cubicBezTo>
                  <a:cubicBezTo>
                    <a:pt x="493" y="172"/>
                    <a:pt x="470" y="172"/>
                    <a:pt x="446" y="172"/>
                  </a:cubicBezTo>
                  <a:cubicBezTo>
                    <a:pt x="446" y="139"/>
                    <a:pt x="446" y="106"/>
                    <a:pt x="446" y="74"/>
                  </a:cubicBezTo>
                  <a:lnTo>
                    <a:pt x="446" y="74"/>
                  </a:lnTo>
                  <a:cubicBezTo>
                    <a:pt x="384" y="79"/>
                    <a:pt x="331" y="95"/>
                    <a:pt x="277" y="127"/>
                  </a:cubicBezTo>
                  <a:cubicBezTo>
                    <a:pt x="235" y="150"/>
                    <a:pt x="204" y="177"/>
                    <a:pt x="173" y="214"/>
                  </a:cubicBezTo>
                  <a:lnTo>
                    <a:pt x="173" y="214"/>
                  </a:lnTo>
                  <a:cubicBezTo>
                    <a:pt x="169" y="218"/>
                    <a:pt x="166" y="220"/>
                    <a:pt x="161" y="223"/>
                  </a:cubicBezTo>
                  <a:cubicBezTo>
                    <a:pt x="155" y="227"/>
                    <a:pt x="148" y="229"/>
                    <a:pt x="140" y="229"/>
                  </a:cubicBezTo>
                  <a:cubicBezTo>
                    <a:pt x="132" y="229"/>
                    <a:pt x="125" y="227"/>
                    <a:pt x="118" y="223"/>
                  </a:cubicBezTo>
                  <a:cubicBezTo>
                    <a:pt x="117" y="222"/>
                    <a:pt x="116" y="222"/>
                    <a:pt x="115" y="221"/>
                  </a:cubicBezTo>
                  <a:cubicBezTo>
                    <a:pt x="106" y="215"/>
                    <a:pt x="98" y="209"/>
                    <a:pt x="90" y="203"/>
                  </a:cubicBezTo>
                  <a:lnTo>
                    <a:pt x="90" y="203"/>
                  </a:lnTo>
                  <a:cubicBezTo>
                    <a:pt x="132" y="144"/>
                    <a:pt x="179" y="101"/>
                    <a:pt x="242" y="65"/>
                  </a:cubicBezTo>
                  <a:cubicBezTo>
                    <a:pt x="313" y="24"/>
                    <a:pt x="382" y="4"/>
                    <a:pt x="463" y="1"/>
                  </a:cubicBezTo>
                  <a:lnTo>
                    <a:pt x="463" y="1"/>
                  </a:lnTo>
                  <a:cubicBezTo>
                    <a:pt x="471" y="0"/>
                    <a:pt x="477" y="0"/>
                    <a:pt x="484" y="0"/>
                  </a:cubicBezTo>
                  <a:cubicBezTo>
                    <a:pt x="567" y="0"/>
                    <a:pt x="638" y="18"/>
                    <a:pt x="711" y="58"/>
                  </a:cubicBezTo>
                  <a:lnTo>
                    <a:pt x="711" y="58"/>
                  </a:lnTo>
                  <a:cubicBezTo>
                    <a:pt x="715" y="60"/>
                    <a:pt x="718" y="61"/>
                    <a:pt x="722" y="64"/>
                  </a:cubicBezTo>
                  <a:cubicBezTo>
                    <a:pt x="799" y="108"/>
                    <a:pt x="854" y="164"/>
                    <a:pt x="898" y="240"/>
                  </a:cubicBezTo>
                  <a:cubicBezTo>
                    <a:pt x="939" y="310"/>
                    <a:pt x="959" y="378"/>
                    <a:pt x="962" y="459"/>
                  </a:cubicBezTo>
                  <a:lnTo>
                    <a:pt x="962" y="459"/>
                  </a:lnTo>
                  <a:cubicBezTo>
                    <a:pt x="963" y="467"/>
                    <a:pt x="963" y="475"/>
                    <a:pt x="963" y="483"/>
                  </a:cubicBezTo>
                  <a:cubicBezTo>
                    <a:pt x="963" y="565"/>
                    <a:pt x="945" y="635"/>
                    <a:pt x="906" y="707"/>
                  </a:cubicBezTo>
                  <a:close/>
                  <a:moveTo>
                    <a:pt x="482" y="560"/>
                  </a:moveTo>
                  <a:lnTo>
                    <a:pt x="482" y="560"/>
                  </a:lnTo>
                  <a:cubicBezTo>
                    <a:pt x="489" y="560"/>
                    <a:pt x="495" y="559"/>
                    <a:pt x="500" y="555"/>
                  </a:cubicBezTo>
                  <a:cubicBezTo>
                    <a:pt x="504" y="554"/>
                    <a:pt x="505" y="551"/>
                    <a:pt x="507" y="549"/>
                  </a:cubicBezTo>
                  <a:cubicBezTo>
                    <a:pt x="582" y="476"/>
                    <a:pt x="656" y="402"/>
                    <a:pt x="730" y="328"/>
                  </a:cubicBezTo>
                  <a:cubicBezTo>
                    <a:pt x="713" y="311"/>
                    <a:pt x="696" y="294"/>
                    <a:pt x="679" y="277"/>
                  </a:cubicBezTo>
                  <a:cubicBezTo>
                    <a:pt x="613" y="343"/>
                    <a:pt x="547" y="409"/>
                    <a:pt x="482" y="475"/>
                  </a:cubicBezTo>
                  <a:cubicBezTo>
                    <a:pt x="452" y="447"/>
                    <a:pt x="423" y="419"/>
                    <a:pt x="394" y="391"/>
                  </a:cubicBezTo>
                  <a:lnTo>
                    <a:pt x="394" y="391"/>
                  </a:lnTo>
                  <a:cubicBezTo>
                    <a:pt x="391" y="389"/>
                    <a:pt x="389" y="386"/>
                    <a:pt x="386" y="385"/>
                  </a:cubicBezTo>
                  <a:cubicBezTo>
                    <a:pt x="379" y="380"/>
                    <a:pt x="372" y="379"/>
                    <a:pt x="364" y="379"/>
                  </a:cubicBezTo>
                  <a:cubicBezTo>
                    <a:pt x="356" y="379"/>
                    <a:pt x="349" y="381"/>
                    <a:pt x="343" y="385"/>
                  </a:cubicBezTo>
                  <a:cubicBezTo>
                    <a:pt x="339" y="387"/>
                    <a:pt x="336" y="390"/>
                    <a:pt x="333" y="393"/>
                  </a:cubicBezTo>
                  <a:cubicBezTo>
                    <a:pt x="326" y="400"/>
                    <a:pt x="319" y="407"/>
                    <a:pt x="313" y="414"/>
                  </a:cubicBezTo>
                  <a:cubicBezTo>
                    <a:pt x="361" y="459"/>
                    <a:pt x="409" y="505"/>
                    <a:pt x="458" y="550"/>
                  </a:cubicBezTo>
                  <a:lnTo>
                    <a:pt x="458" y="550"/>
                  </a:lnTo>
                  <a:cubicBezTo>
                    <a:pt x="460" y="552"/>
                    <a:pt x="461" y="554"/>
                    <a:pt x="465" y="555"/>
                  </a:cubicBezTo>
                  <a:cubicBezTo>
                    <a:pt x="469" y="559"/>
                    <a:pt x="476" y="560"/>
                    <a:pt x="482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29" name="Group 133">
            <a:extLst>
              <a:ext uri="{FF2B5EF4-FFF2-40B4-BE49-F238E27FC236}">
                <a16:creationId xmlns:a16="http://schemas.microsoft.com/office/drawing/2014/main" id="{0F082C5A-AE53-0F4A-9219-EA2D50F61F67}"/>
              </a:ext>
            </a:extLst>
          </p:cNvPr>
          <p:cNvGrpSpPr>
            <a:grpSpLocks/>
          </p:cNvGrpSpPr>
          <p:nvPr/>
        </p:nvGrpSpPr>
        <p:grpSpPr bwMode="auto">
          <a:xfrm>
            <a:off x="7426252" y="483660"/>
            <a:ext cx="561600" cy="561600"/>
            <a:chOff x="183" y="2918"/>
            <a:chExt cx="390" cy="390"/>
          </a:xfrm>
        </p:grpSpPr>
        <p:sp>
          <p:nvSpPr>
            <p:cNvPr id="4230" name="Freeform 134">
              <a:extLst>
                <a:ext uri="{FF2B5EF4-FFF2-40B4-BE49-F238E27FC236}">
                  <a16:creationId xmlns:a16="http://schemas.microsoft.com/office/drawing/2014/main" id="{F04F1534-A905-B24C-AA53-3785663FC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91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31" name="Freeform 135">
              <a:extLst>
                <a:ext uri="{FF2B5EF4-FFF2-40B4-BE49-F238E27FC236}">
                  <a16:creationId xmlns:a16="http://schemas.microsoft.com/office/drawing/2014/main" id="{9D31E6F6-8EFD-A94B-8A02-05858F129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3014"/>
              <a:ext cx="198" cy="198"/>
            </a:xfrm>
            <a:custGeom>
              <a:avLst/>
              <a:gdLst>
                <a:gd name="T0" fmla="*/ 877 w 878"/>
                <a:gd name="T1" fmla="*/ 295 h 878"/>
                <a:gd name="T2" fmla="*/ 805 w 878"/>
                <a:gd name="T3" fmla="*/ 123 h 878"/>
                <a:gd name="T4" fmla="*/ 484 w 878"/>
                <a:gd name="T5" fmla="*/ 342 h 878"/>
                <a:gd name="T6" fmla="*/ 625 w 878"/>
                <a:gd name="T7" fmla="*/ 72 h 878"/>
                <a:gd name="T8" fmla="*/ 603 w 878"/>
                <a:gd name="T9" fmla="*/ 67 h 878"/>
                <a:gd name="T10" fmla="*/ 582 w 878"/>
                <a:gd name="T11" fmla="*/ 29 h 878"/>
                <a:gd name="T12" fmla="*/ 841 w 878"/>
                <a:gd name="T13" fmla="*/ 0 h 878"/>
                <a:gd name="T14" fmla="*/ 859 w 878"/>
                <a:gd name="T15" fmla="*/ 5 h 878"/>
                <a:gd name="T16" fmla="*/ 877 w 878"/>
                <a:gd name="T17" fmla="*/ 36 h 878"/>
                <a:gd name="T18" fmla="*/ 295 w 878"/>
                <a:gd name="T19" fmla="*/ 0 h 878"/>
                <a:gd name="T20" fmla="*/ 36 w 878"/>
                <a:gd name="T21" fmla="*/ 0 h 878"/>
                <a:gd name="T22" fmla="*/ 5 w 878"/>
                <a:gd name="T23" fmla="*/ 18 h 878"/>
                <a:gd name="T24" fmla="*/ 0 w 878"/>
                <a:gd name="T25" fmla="*/ 295 h 878"/>
                <a:gd name="T26" fmla="*/ 29 w 878"/>
                <a:gd name="T27" fmla="*/ 295 h 878"/>
                <a:gd name="T28" fmla="*/ 67 w 878"/>
                <a:gd name="T29" fmla="*/ 274 h 878"/>
                <a:gd name="T30" fmla="*/ 72 w 878"/>
                <a:gd name="T31" fmla="*/ 123 h 878"/>
                <a:gd name="T32" fmla="*/ 393 w 878"/>
                <a:gd name="T33" fmla="*/ 342 h 878"/>
                <a:gd name="T34" fmla="*/ 295 w 878"/>
                <a:gd name="T35" fmla="*/ 72 h 878"/>
                <a:gd name="T36" fmla="*/ 805 w 878"/>
                <a:gd name="T37" fmla="*/ 754 h 878"/>
                <a:gd name="T38" fmla="*/ 484 w 878"/>
                <a:gd name="T39" fmla="*/ 535 h 878"/>
                <a:gd name="T40" fmla="*/ 582 w 878"/>
                <a:gd name="T41" fmla="*/ 805 h 878"/>
                <a:gd name="T42" fmla="*/ 841 w 878"/>
                <a:gd name="T43" fmla="*/ 877 h 878"/>
                <a:gd name="T44" fmla="*/ 859 w 878"/>
                <a:gd name="T45" fmla="*/ 872 h 878"/>
                <a:gd name="T46" fmla="*/ 877 w 878"/>
                <a:gd name="T47" fmla="*/ 841 h 878"/>
                <a:gd name="T48" fmla="*/ 848 w 878"/>
                <a:gd name="T49" fmla="*/ 582 h 878"/>
                <a:gd name="T50" fmla="*/ 826 w 878"/>
                <a:gd name="T51" fmla="*/ 588 h 878"/>
                <a:gd name="T52" fmla="*/ 805 w 878"/>
                <a:gd name="T53" fmla="*/ 625 h 878"/>
                <a:gd name="T54" fmla="*/ 72 w 878"/>
                <a:gd name="T55" fmla="*/ 754 h 878"/>
                <a:gd name="T56" fmla="*/ 0 w 878"/>
                <a:gd name="T57" fmla="*/ 582 h 878"/>
                <a:gd name="T58" fmla="*/ 0 w 878"/>
                <a:gd name="T59" fmla="*/ 841 h 878"/>
                <a:gd name="T60" fmla="*/ 18 w 878"/>
                <a:gd name="T61" fmla="*/ 872 h 878"/>
                <a:gd name="T62" fmla="*/ 295 w 878"/>
                <a:gd name="T63" fmla="*/ 877 h 878"/>
                <a:gd name="T64" fmla="*/ 295 w 878"/>
                <a:gd name="T65" fmla="*/ 848 h 878"/>
                <a:gd name="T66" fmla="*/ 289 w 878"/>
                <a:gd name="T67" fmla="*/ 826 h 878"/>
                <a:gd name="T68" fmla="*/ 252 w 878"/>
                <a:gd name="T69" fmla="*/ 805 h 878"/>
                <a:gd name="T70" fmla="*/ 393 w 878"/>
                <a:gd name="T71" fmla="*/ 535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8" h="878">
                  <a:moveTo>
                    <a:pt x="877" y="36"/>
                  </a:moveTo>
                  <a:cubicBezTo>
                    <a:pt x="877" y="122"/>
                    <a:pt x="877" y="208"/>
                    <a:pt x="877" y="295"/>
                  </a:cubicBezTo>
                  <a:cubicBezTo>
                    <a:pt x="853" y="295"/>
                    <a:pt x="829" y="295"/>
                    <a:pt x="805" y="295"/>
                  </a:cubicBezTo>
                  <a:cubicBezTo>
                    <a:pt x="805" y="237"/>
                    <a:pt x="805" y="180"/>
                    <a:pt x="805" y="123"/>
                  </a:cubicBezTo>
                  <a:cubicBezTo>
                    <a:pt x="715" y="213"/>
                    <a:pt x="625" y="303"/>
                    <a:pt x="535" y="393"/>
                  </a:cubicBezTo>
                  <a:cubicBezTo>
                    <a:pt x="518" y="376"/>
                    <a:pt x="501" y="359"/>
                    <a:pt x="484" y="342"/>
                  </a:cubicBezTo>
                  <a:cubicBezTo>
                    <a:pt x="574" y="252"/>
                    <a:pt x="664" y="162"/>
                    <a:pt x="754" y="72"/>
                  </a:cubicBezTo>
                  <a:cubicBezTo>
                    <a:pt x="711" y="72"/>
                    <a:pt x="668" y="72"/>
                    <a:pt x="625" y="72"/>
                  </a:cubicBezTo>
                  <a:lnTo>
                    <a:pt x="625" y="72"/>
                  </a:lnTo>
                  <a:cubicBezTo>
                    <a:pt x="617" y="72"/>
                    <a:pt x="610" y="70"/>
                    <a:pt x="603" y="67"/>
                  </a:cubicBezTo>
                  <a:cubicBezTo>
                    <a:pt x="596" y="63"/>
                    <a:pt x="592" y="58"/>
                    <a:pt x="588" y="51"/>
                  </a:cubicBezTo>
                  <a:cubicBezTo>
                    <a:pt x="584" y="44"/>
                    <a:pt x="582" y="37"/>
                    <a:pt x="582" y="29"/>
                  </a:cubicBezTo>
                  <a:cubicBezTo>
                    <a:pt x="582" y="19"/>
                    <a:pt x="582" y="9"/>
                    <a:pt x="582" y="0"/>
                  </a:cubicBezTo>
                  <a:cubicBezTo>
                    <a:pt x="669" y="0"/>
                    <a:pt x="755" y="0"/>
                    <a:pt x="841" y="0"/>
                  </a:cubicBezTo>
                  <a:lnTo>
                    <a:pt x="841" y="0"/>
                  </a:lnTo>
                  <a:cubicBezTo>
                    <a:pt x="847" y="0"/>
                    <a:pt x="854" y="1"/>
                    <a:pt x="859" y="5"/>
                  </a:cubicBezTo>
                  <a:cubicBezTo>
                    <a:pt x="865" y="8"/>
                    <a:pt x="869" y="12"/>
                    <a:pt x="872" y="18"/>
                  </a:cubicBezTo>
                  <a:cubicBezTo>
                    <a:pt x="876" y="23"/>
                    <a:pt x="877" y="30"/>
                    <a:pt x="877" y="36"/>
                  </a:cubicBezTo>
                  <a:close/>
                  <a:moveTo>
                    <a:pt x="295" y="72"/>
                  </a:moveTo>
                  <a:cubicBezTo>
                    <a:pt x="295" y="48"/>
                    <a:pt x="295" y="24"/>
                    <a:pt x="295" y="0"/>
                  </a:cubicBezTo>
                  <a:cubicBezTo>
                    <a:pt x="208" y="0"/>
                    <a:pt x="122" y="0"/>
                    <a:pt x="36" y="0"/>
                  </a:cubicBezTo>
                  <a:lnTo>
                    <a:pt x="36" y="0"/>
                  </a:lnTo>
                  <a:cubicBezTo>
                    <a:pt x="30" y="0"/>
                    <a:pt x="23" y="1"/>
                    <a:pt x="18" y="5"/>
                  </a:cubicBezTo>
                  <a:cubicBezTo>
                    <a:pt x="12" y="8"/>
                    <a:pt x="8" y="12"/>
                    <a:pt x="5" y="18"/>
                  </a:cubicBezTo>
                  <a:cubicBezTo>
                    <a:pt x="1" y="23"/>
                    <a:pt x="0" y="30"/>
                    <a:pt x="0" y="36"/>
                  </a:cubicBezTo>
                  <a:cubicBezTo>
                    <a:pt x="0" y="122"/>
                    <a:pt x="0" y="208"/>
                    <a:pt x="0" y="295"/>
                  </a:cubicBezTo>
                  <a:cubicBezTo>
                    <a:pt x="9" y="295"/>
                    <a:pt x="19" y="295"/>
                    <a:pt x="29" y="295"/>
                  </a:cubicBezTo>
                  <a:lnTo>
                    <a:pt x="29" y="295"/>
                  </a:lnTo>
                  <a:cubicBezTo>
                    <a:pt x="37" y="295"/>
                    <a:pt x="44" y="293"/>
                    <a:pt x="51" y="289"/>
                  </a:cubicBezTo>
                  <a:cubicBezTo>
                    <a:pt x="58" y="285"/>
                    <a:pt x="63" y="281"/>
                    <a:pt x="67" y="274"/>
                  </a:cubicBezTo>
                  <a:cubicBezTo>
                    <a:pt x="70" y="267"/>
                    <a:pt x="72" y="260"/>
                    <a:pt x="72" y="252"/>
                  </a:cubicBezTo>
                  <a:cubicBezTo>
                    <a:pt x="72" y="209"/>
                    <a:pt x="72" y="166"/>
                    <a:pt x="72" y="123"/>
                  </a:cubicBezTo>
                  <a:cubicBezTo>
                    <a:pt x="162" y="213"/>
                    <a:pt x="252" y="303"/>
                    <a:pt x="342" y="393"/>
                  </a:cubicBezTo>
                  <a:cubicBezTo>
                    <a:pt x="359" y="376"/>
                    <a:pt x="376" y="359"/>
                    <a:pt x="393" y="342"/>
                  </a:cubicBezTo>
                  <a:cubicBezTo>
                    <a:pt x="303" y="252"/>
                    <a:pt x="213" y="162"/>
                    <a:pt x="123" y="72"/>
                  </a:cubicBezTo>
                  <a:cubicBezTo>
                    <a:pt x="180" y="72"/>
                    <a:pt x="237" y="72"/>
                    <a:pt x="295" y="72"/>
                  </a:cubicBezTo>
                  <a:close/>
                  <a:moveTo>
                    <a:pt x="805" y="625"/>
                  </a:moveTo>
                  <a:cubicBezTo>
                    <a:pt x="805" y="668"/>
                    <a:pt x="805" y="711"/>
                    <a:pt x="805" y="754"/>
                  </a:cubicBezTo>
                  <a:cubicBezTo>
                    <a:pt x="715" y="664"/>
                    <a:pt x="625" y="574"/>
                    <a:pt x="535" y="484"/>
                  </a:cubicBezTo>
                  <a:cubicBezTo>
                    <a:pt x="518" y="501"/>
                    <a:pt x="501" y="518"/>
                    <a:pt x="484" y="535"/>
                  </a:cubicBezTo>
                  <a:cubicBezTo>
                    <a:pt x="574" y="625"/>
                    <a:pt x="664" y="715"/>
                    <a:pt x="754" y="805"/>
                  </a:cubicBezTo>
                  <a:cubicBezTo>
                    <a:pt x="697" y="805"/>
                    <a:pt x="640" y="805"/>
                    <a:pt x="582" y="805"/>
                  </a:cubicBezTo>
                  <a:cubicBezTo>
                    <a:pt x="582" y="829"/>
                    <a:pt x="582" y="853"/>
                    <a:pt x="582" y="877"/>
                  </a:cubicBezTo>
                  <a:cubicBezTo>
                    <a:pt x="669" y="877"/>
                    <a:pt x="755" y="877"/>
                    <a:pt x="841" y="877"/>
                  </a:cubicBezTo>
                  <a:lnTo>
                    <a:pt x="841" y="877"/>
                  </a:lnTo>
                  <a:cubicBezTo>
                    <a:pt x="847" y="877"/>
                    <a:pt x="854" y="876"/>
                    <a:pt x="859" y="872"/>
                  </a:cubicBezTo>
                  <a:cubicBezTo>
                    <a:pt x="865" y="869"/>
                    <a:pt x="869" y="865"/>
                    <a:pt x="872" y="859"/>
                  </a:cubicBezTo>
                  <a:cubicBezTo>
                    <a:pt x="876" y="854"/>
                    <a:pt x="877" y="847"/>
                    <a:pt x="877" y="841"/>
                  </a:cubicBezTo>
                  <a:cubicBezTo>
                    <a:pt x="877" y="755"/>
                    <a:pt x="877" y="669"/>
                    <a:pt x="877" y="582"/>
                  </a:cubicBezTo>
                  <a:cubicBezTo>
                    <a:pt x="868" y="582"/>
                    <a:pt x="858" y="582"/>
                    <a:pt x="848" y="582"/>
                  </a:cubicBezTo>
                  <a:lnTo>
                    <a:pt x="848" y="582"/>
                  </a:lnTo>
                  <a:cubicBezTo>
                    <a:pt x="840" y="582"/>
                    <a:pt x="833" y="584"/>
                    <a:pt x="826" y="588"/>
                  </a:cubicBezTo>
                  <a:cubicBezTo>
                    <a:pt x="819" y="592"/>
                    <a:pt x="814" y="596"/>
                    <a:pt x="810" y="603"/>
                  </a:cubicBezTo>
                  <a:cubicBezTo>
                    <a:pt x="807" y="610"/>
                    <a:pt x="805" y="617"/>
                    <a:pt x="805" y="625"/>
                  </a:cubicBezTo>
                  <a:close/>
                  <a:moveTo>
                    <a:pt x="342" y="484"/>
                  </a:moveTo>
                  <a:cubicBezTo>
                    <a:pt x="252" y="574"/>
                    <a:pt x="162" y="664"/>
                    <a:pt x="72" y="754"/>
                  </a:cubicBezTo>
                  <a:cubicBezTo>
                    <a:pt x="72" y="697"/>
                    <a:pt x="72" y="640"/>
                    <a:pt x="72" y="582"/>
                  </a:cubicBezTo>
                  <a:cubicBezTo>
                    <a:pt x="48" y="582"/>
                    <a:pt x="24" y="582"/>
                    <a:pt x="0" y="582"/>
                  </a:cubicBezTo>
                  <a:cubicBezTo>
                    <a:pt x="0" y="669"/>
                    <a:pt x="0" y="755"/>
                    <a:pt x="0" y="841"/>
                  </a:cubicBezTo>
                  <a:lnTo>
                    <a:pt x="0" y="841"/>
                  </a:lnTo>
                  <a:cubicBezTo>
                    <a:pt x="0" y="847"/>
                    <a:pt x="1" y="854"/>
                    <a:pt x="5" y="859"/>
                  </a:cubicBezTo>
                  <a:cubicBezTo>
                    <a:pt x="8" y="865"/>
                    <a:pt x="12" y="869"/>
                    <a:pt x="18" y="872"/>
                  </a:cubicBezTo>
                  <a:cubicBezTo>
                    <a:pt x="23" y="876"/>
                    <a:pt x="30" y="877"/>
                    <a:pt x="36" y="877"/>
                  </a:cubicBezTo>
                  <a:cubicBezTo>
                    <a:pt x="122" y="877"/>
                    <a:pt x="208" y="877"/>
                    <a:pt x="295" y="877"/>
                  </a:cubicBezTo>
                  <a:cubicBezTo>
                    <a:pt x="295" y="868"/>
                    <a:pt x="295" y="858"/>
                    <a:pt x="295" y="848"/>
                  </a:cubicBezTo>
                  <a:lnTo>
                    <a:pt x="295" y="848"/>
                  </a:lnTo>
                  <a:lnTo>
                    <a:pt x="295" y="848"/>
                  </a:lnTo>
                  <a:cubicBezTo>
                    <a:pt x="295" y="840"/>
                    <a:pt x="293" y="833"/>
                    <a:pt x="289" y="826"/>
                  </a:cubicBezTo>
                  <a:cubicBezTo>
                    <a:pt x="285" y="819"/>
                    <a:pt x="281" y="814"/>
                    <a:pt x="274" y="810"/>
                  </a:cubicBezTo>
                  <a:cubicBezTo>
                    <a:pt x="267" y="807"/>
                    <a:pt x="260" y="805"/>
                    <a:pt x="252" y="805"/>
                  </a:cubicBezTo>
                  <a:cubicBezTo>
                    <a:pt x="209" y="805"/>
                    <a:pt x="166" y="805"/>
                    <a:pt x="123" y="805"/>
                  </a:cubicBezTo>
                  <a:cubicBezTo>
                    <a:pt x="213" y="715"/>
                    <a:pt x="303" y="625"/>
                    <a:pt x="393" y="535"/>
                  </a:cubicBezTo>
                  <a:cubicBezTo>
                    <a:pt x="376" y="518"/>
                    <a:pt x="359" y="501"/>
                    <a:pt x="342" y="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32" name="Group 136">
            <a:extLst>
              <a:ext uri="{FF2B5EF4-FFF2-40B4-BE49-F238E27FC236}">
                <a16:creationId xmlns:a16="http://schemas.microsoft.com/office/drawing/2014/main" id="{D0C7EE49-7937-8145-9AD1-BA748A0260F1}"/>
              </a:ext>
            </a:extLst>
          </p:cNvPr>
          <p:cNvGrpSpPr>
            <a:grpSpLocks/>
          </p:cNvGrpSpPr>
          <p:nvPr/>
        </p:nvGrpSpPr>
        <p:grpSpPr bwMode="auto">
          <a:xfrm>
            <a:off x="8233545" y="484380"/>
            <a:ext cx="561600" cy="561600"/>
            <a:chOff x="5335" y="138"/>
            <a:chExt cx="390" cy="390"/>
          </a:xfrm>
        </p:grpSpPr>
        <p:sp>
          <p:nvSpPr>
            <p:cNvPr id="4233" name="Freeform 137">
              <a:extLst>
                <a:ext uri="{FF2B5EF4-FFF2-40B4-BE49-F238E27FC236}">
                  <a16:creationId xmlns:a16="http://schemas.microsoft.com/office/drawing/2014/main" id="{99817345-A0A8-A244-80C2-B15C07C7D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 dirty="0"/>
            </a:p>
          </p:txBody>
        </p:sp>
        <p:sp>
          <p:nvSpPr>
            <p:cNvPr id="4234" name="Freeform 138">
              <a:extLst>
                <a:ext uri="{FF2B5EF4-FFF2-40B4-BE49-F238E27FC236}">
                  <a16:creationId xmlns:a16="http://schemas.microsoft.com/office/drawing/2014/main" id="{96289D28-7F3A-0042-9C53-A1A364D8F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" y="230"/>
              <a:ext cx="206" cy="206"/>
            </a:xfrm>
            <a:custGeom>
              <a:avLst/>
              <a:gdLst>
                <a:gd name="T0" fmla="*/ 521 w 914"/>
                <a:gd name="T1" fmla="*/ 97 h 914"/>
                <a:gd name="T2" fmla="*/ 593 w 914"/>
                <a:gd name="T3" fmla="*/ 270 h 914"/>
                <a:gd name="T4" fmla="*/ 913 w 914"/>
                <a:gd name="T5" fmla="*/ 51 h 914"/>
                <a:gd name="T6" fmla="*/ 772 w 914"/>
                <a:gd name="T7" fmla="*/ 320 h 914"/>
                <a:gd name="T8" fmla="*/ 794 w 914"/>
                <a:gd name="T9" fmla="*/ 326 h 914"/>
                <a:gd name="T10" fmla="*/ 816 w 914"/>
                <a:gd name="T11" fmla="*/ 364 h 914"/>
                <a:gd name="T12" fmla="*/ 816 w 914"/>
                <a:gd name="T13" fmla="*/ 392 h 914"/>
                <a:gd name="T14" fmla="*/ 557 w 914"/>
                <a:gd name="T15" fmla="*/ 392 h 914"/>
                <a:gd name="T16" fmla="*/ 526 w 914"/>
                <a:gd name="T17" fmla="*/ 374 h 914"/>
                <a:gd name="T18" fmla="*/ 320 w 914"/>
                <a:gd name="T19" fmla="*/ 141 h 914"/>
                <a:gd name="T20" fmla="*/ 51 w 914"/>
                <a:gd name="T21" fmla="*/ 0 h 914"/>
                <a:gd name="T22" fmla="*/ 270 w 914"/>
                <a:gd name="T23" fmla="*/ 320 h 914"/>
                <a:gd name="T24" fmla="*/ 97 w 914"/>
                <a:gd name="T25" fmla="*/ 392 h 914"/>
                <a:gd name="T26" fmla="*/ 356 w 914"/>
                <a:gd name="T27" fmla="*/ 392 h 914"/>
                <a:gd name="T28" fmla="*/ 387 w 914"/>
                <a:gd name="T29" fmla="*/ 374 h 914"/>
                <a:gd name="T30" fmla="*/ 392 w 914"/>
                <a:gd name="T31" fmla="*/ 97 h 914"/>
                <a:gd name="T32" fmla="*/ 364 w 914"/>
                <a:gd name="T33" fmla="*/ 97 h 914"/>
                <a:gd name="T34" fmla="*/ 326 w 914"/>
                <a:gd name="T35" fmla="*/ 119 h 914"/>
                <a:gd name="T36" fmla="*/ 816 w 914"/>
                <a:gd name="T37" fmla="*/ 593 h 914"/>
                <a:gd name="T38" fmla="*/ 557 w 914"/>
                <a:gd name="T39" fmla="*/ 521 h 914"/>
                <a:gd name="T40" fmla="*/ 539 w 914"/>
                <a:gd name="T41" fmla="*/ 526 h 914"/>
                <a:gd name="T42" fmla="*/ 521 w 914"/>
                <a:gd name="T43" fmla="*/ 557 h 914"/>
                <a:gd name="T44" fmla="*/ 549 w 914"/>
                <a:gd name="T45" fmla="*/ 816 h 914"/>
                <a:gd name="T46" fmla="*/ 571 w 914"/>
                <a:gd name="T47" fmla="*/ 810 h 914"/>
                <a:gd name="T48" fmla="*/ 593 w 914"/>
                <a:gd name="T49" fmla="*/ 772 h 914"/>
                <a:gd name="T50" fmla="*/ 862 w 914"/>
                <a:gd name="T51" fmla="*/ 913 h 914"/>
                <a:gd name="T52" fmla="*/ 643 w 914"/>
                <a:gd name="T53" fmla="*/ 593 h 914"/>
                <a:gd name="T54" fmla="*/ 356 w 914"/>
                <a:gd name="T55" fmla="*/ 521 h 914"/>
                <a:gd name="T56" fmla="*/ 97 w 914"/>
                <a:gd name="T57" fmla="*/ 549 h 914"/>
                <a:gd name="T58" fmla="*/ 103 w 914"/>
                <a:gd name="T59" fmla="*/ 571 h 914"/>
                <a:gd name="T60" fmla="*/ 141 w 914"/>
                <a:gd name="T61" fmla="*/ 593 h 914"/>
                <a:gd name="T62" fmla="*/ 0 w 914"/>
                <a:gd name="T63" fmla="*/ 862 h 914"/>
                <a:gd name="T64" fmla="*/ 320 w 914"/>
                <a:gd name="T65" fmla="*/ 643 h 914"/>
                <a:gd name="T66" fmla="*/ 392 w 914"/>
                <a:gd name="T67" fmla="*/ 816 h 914"/>
                <a:gd name="T68" fmla="*/ 392 w 914"/>
                <a:gd name="T69" fmla="*/ 557 h 914"/>
                <a:gd name="T70" fmla="*/ 387 w 914"/>
                <a:gd name="T71" fmla="*/ 539 h 914"/>
                <a:gd name="T72" fmla="*/ 356 w 914"/>
                <a:gd name="T73" fmla="*/ 521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4" h="914">
                  <a:moveTo>
                    <a:pt x="521" y="356"/>
                  </a:moveTo>
                  <a:cubicBezTo>
                    <a:pt x="521" y="269"/>
                    <a:pt x="521" y="183"/>
                    <a:pt x="521" y="97"/>
                  </a:cubicBezTo>
                  <a:cubicBezTo>
                    <a:pt x="545" y="97"/>
                    <a:pt x="569" y="97"/>
                    <a:pt x="593" y="97"/>
                  </a:cubicBezTo>
                  <a:cubicBezTo>
                    <a:pt x="593" y="154"/>
                    <a:pt x="593" y="212"/>
                    <a:pt x="593" y="270"/>
                  </a:cubicBezTo>
                  <a:cubicBezTo>
                    <a:pt x="683" y="180"/>
                    <a:pt x="773" y="90"/>
                    <a:pt x="862" y="0"/>
                  </a:cubicBezTo>
                  <a:cubicBezTo>
                    <a:pt x="879" y="17"/>
                    <a:pt x="896" y="34"/>
                    <a:pt x="913" y="51"/>
                  </a:cubicBezTo>
                  <a:cubicBezTo>
                    <a:pt x="823" y="140"/>
                    <a:pt x="733" y="230"/>
                    <a:pt x="643" y="320"/>
                  </a:cubicBezTo>
                  <a:cubicBezTo>
                    <a:pt x="686" y="320"/>
                    <a:pt x="729" y="320"/>
                    <a:pt x="772" y="320"/>
                  </a:cubicBezTo>
                  <a:lnTo>
                    <a:pt x="772" y="320"/>
                  </a:lnTo>
                  <a:cubicBezTo>
                    <a:pt x="780" y="320"/>
                    <a:pt x="787" y="322"/>
                    <a:pt x="794" y="326"/>
                  </a:cubicBezTo>
                  <a:cubicBezTo>
                    <a:pt x="801" y="330"/>
                    <a:pt x="806" y="335"/>
                    <a:pt x="810" y="342"/>
                  </a:cubicBezTo>
                  <a:cubicBezTo>
                    <a:pt x="814" y="349"/>
                    <a:pt x="816" y="356"/>
                    <a:pt x="816" y="364"/>
                  </a:cubicBezTo>
                  <a:lnTo>
                    <a:pt x="816" y="364"/>
                  </a:lnTo>
                  <a:cubicBezTo>
                    <a:pt x="816" y="373"/>
                    <a:pt x="816" y="382"/>
                    <a:pt x="816" y="392"/>
                  </a:cubicBezTo>
                  <a:cubicBezTo>
                    <a:pt x="730" y="392"/>
                    <a:pt x="644" y="392"/>
                    <a:pt x="557" y="392"/>
                  </a:cubicBezTo>
                  <a:lnTo>
                    <a:pt x="557" y="392"/>
                  </a:lnTo>
                  <a:cubicBezTo>
                    <a:pt x="550" y="392"/>
                    <a:pt x="545" y="390"/>
                    <a:pt x="539" y="387"/>
                  </a:cubicBezTo>
                  <a:cubicBezTo>
                    <a:pt x="534" y="383"/>
                    <a:pt x="530" y="379"/>
                    <a:pt x="526" y="374"/>
                  </a:cubicBezTo>
                  <a:cubicBezTo>
                    <a:pt x="523" y="368"/>
                    <a:pt x="521" y="363"/>
                    <a:pt x="521" y="356"/>
                  </a:cubicBezTo>
                  <a:close/>
                  <a:moveTo>
                    <a:pt x="320" y="141"/>
                  </a:moveTo>
                  <a:cubicBezTo>
                    <a:pt x="320" y="184"/>
                    <a:pt x="320" y="227"/>
                    <a:pt x="320" y="270"/>
                  </a:cubicBezTo>
                  <a:cubicBezTo>
                    <a:pt x="230" y="180"/>
                    <a:pt x="140" y="90"/>
                    <a:pt x="51" y="0"/>
                  </a:cubicBezTo>
                  <a:cubicBezTo>
                    <a:pt x="34" y="17"/>
                    <a:pt x="17" y="34"/>
                    <a:pt x="0" y="51"/>
                  </a:cubicBezTo>
                  <a:cubicBezTo>
                    <a:pt x="90" y="140"/>
                    <a:pt x="180" y="230"/>
                    <a:pt x="270" y="320"/>
                  </a:cubicBezTo>
                  <a:cubicBezTo>
                    <a:pt x="212" y="320"/>
                    <a:pt x="154" y="320"/>
                    <a:pt x="97" y="320"/>
                  </a:cubicBezTo>
                  <a:cubicBezTo>
                    <a:pt x="97" y="344"/>
                    <a:pt x="97" y="368"/>
                    <a:pt x="97" y="392"/>
                  </a:cubicBezTo>
                  <a:cubicBezTo>
                    <a:pt x="183" y="392"/>
                    <a:pt x="269" y="392"/>
                    <a:pt x="356" y="392"/>
                  </a:cubicBezTo>
                  <a:lnTo>
                    <a:pt x="356" y="392"/>
                  </a:lnTo>
                  <a:cubicBezTo>
                    <a:pt x="363" y="392"/>
                    <a:pt x="368" y="390"/>
                    <a:pt x="374" y="387"/>
                  </a:cubicBezTo>
                  <a:cubicBezTo>
                    <a:pt x="379" y="383"/>
                    <a:pt x="383" y="379"/>
                    <a:pt x="387" y="374"/>
                  </a:cubicBezTo>
                  <a:cubicBezTo>
                    <a:pt x="390" y="368"/>
                    <a:pt x="392" y="363"/>
                    <a:pt x="392" y="356"/>
                  </a:cubicBezTo>
                  <a:cubicBezTo>
                    <a:pt x="392" y="269"/>
                    <a:pt x="392" y="183"/>
                    <a:pt x="392" y="97"/>
                  </a:cubicBezTo>
                  <a:cubicBezTo>
                    <a:pt x="382" y="97"/>
                    <a:pt x="373" y="97"/>
                    <a:pt x="364" y="97"/>
                  </a:cubicBezTo>
                  <a:lnTo>
                    <a:pt x="364" y="97"/>
                  </a:lnTo>
                  <a:cubicBezTo>
                    <a:pt x="356" y="97"/>
                    <a:pt x="349" y="99"/>
                    <a:pt x="342" y="103"/>
                  </a:cubicBezTo>
                  <a:cubicBezTo>
                    <a:pt x="335" y="107"/>
                    <a:pt x="330" y="112"/>
                    <a:pt x="326" y="119"/>
                  </a:cubicBezTo>
                  <a:cubicBezTo>
                    <a:pt x="322" y="126"/>
                    <a:pt x="320" y="133"/>
                    <a:pt x="320" y="141"/>
                  </a:cubicBezTo>
                  <a:close/>
                  <a:moveTo>
                    <a:pt x="816" y="593"/>
                  </a:moveTo>
                  <a:cubicBezTo>
                    <a:pt x="816" y="569"/>
                    <a:pt x="816" y="545"/>
                    <a:pt x="816" y="521"/>
                  </a:cubicBezTo>
                  <a:cubicBezTo>
                    <a:pt x="730" y="521"/>
                    <a:pt x="644" y="521"/>
                    <a:pt x="557" y="521"/>
                  </a:cubicBezTo>
                  <a:lnTo>
                    <a:pt x="557" y="521"/>
                  </a:lnTo>
                  <a:cubicBezTo>
                    <a:pt x="550" y="521"/>
                    <a:pt x="545" y="523"/>
                    <a:pt x="539" y="526"/>
                  </a:cubicBezTo>
                  <a:cubicBezTo>
                    <a:pt x="534" y="530"/>
                    <a:pt x="530" y="534"/>
                    <a:pt x="526" y="539"/>
                  </a:cubicBezTo>
                  <a:cubicBezTo>
                    <a:pt x="523" y="545"/>
                    <a:pt x="521" y="550"/>
                    <a:pt x="521" y="557"/>
                  </a:cubicBezTo>
                  <a:cubicBezTo>
                    <a:pt x="521" y="644"/>
                    <a:pt x="521" y="730"/>
                    <a:pt x="521" y="816"/>
                  </a:cubicBezTo>
                  <a:cubicBezTo>
                    <a:pt x="531" y="816"/>
                    <a:pt x="540" y="816"/>
                    <a:pt x="549" y="816"/>
                  </a:cubicBezTo>
                  <a:lnTo>
                    <a:pt x="549" y="816"/>
                  </a:lnTo>
                  <a:cubicBezTo>
                    <a:pt x="557" y="816"/>
                    <a:pt x="564" y="814"/>
                    <a:pt x="571" y="810"/>
                  </a:cubicBezTo>
                  <a:cubicBezTo>
                    <a:pt x="578" y="806"/>
                    <a:pt x="583" y="801"/>
                    <a:pt x="587" y="794"/>
                  </a:cubicBezTo>
                  <a:cubicBezTo>
                    <a:pt x="591" y="787"/>
                    <a:pt x="593" y="780"/>
                    <a:pt x="593" y="772"/>
                  </a:cubicBezTo>
                  <a:cubicBezTo>
                    <a:pt x="593" y="729"/>
                    <a:pt x="593" y="686"/>
                    <a:pt x="593" y="643"/>
                  </a:cubicBezTo>
                  <a:cubicBezTo>
                    <a:pt x="683" y="733"/>
                    <a:pt x="773" y="823"/>
                    <a:pt x="862" y="913"/>
                  </a:cubicBezTo>
                  <a:cubicBezTo>
                    <a:pt x="879" y="896"/>
                    <a:pt x="896" y="879"/>
                    <a:pt x="913" y="862"/>
                  </a:cubicBezTo>
                  <a:cubicBezTo>
                    <a:pt x="823" y="773"/>
                    <a:pt x="733" y="683"/>
                    <a:pt x="643" y="593"/>
                  </a:cubicBezTo>
                  <a:cubicBezTo>
                    <a:pt x="701" y="593"/>
                    <a:pt x="759" y="593"/>
                    <a:pt x="816" y="593"/>
                  </a:cubicBezTo>
                  <a:close/>
                  <a:moveTo>
                    <a:pt x="356" y="521"/>
                  </a:moveTo>
                  <a:cubicBezTo>
                    <a:pt x="269" y="521"/>
                    <a:pt x="183" y="521"/>
                    <a:pt x="97" y="521"/>
                  </a:cubicBezTo>
                  <a:cubicBezTo>
                    <a:pt x="97" y="531"/>
                    <a:pt x="97" y="540"/>
                    <a:pt x="97" y="549"/>
                  </a:cubicBezTo>
                  <a:lnTo>
                    <a:pt x="97" y="549"/>
                  </a:lnTo>
                  <a:cubicBezTo>
                    <a:pt x="97" y="557"/>
                    <a:pt x="99" y="564"/>
                    <a:pt x="103" y="571"/>
                  </a:cubicBezTo>
                  <a:cubicBezTo>
                    <a:pt x="107" y="578"/>
                    <a:pt x="112" y="583"/>
                    <a:pt x="119" y="587"/>
                  </a:cubicBezTo>
                  <a:cubicBezTo>
                    <a:pt x="126" y="591"/>
                    <a:pt x="133" y="593"/>
                    <a:pt x="141" y="593"/>
                  </a:cubicBezTo>
                  <a:cubicBezTo>
                    <a:pt x="184" y="593"/>
                    <a:pt x="227" y="593"/>
                    <a:pt x="270" y="593"/>
                  </a:cubicBezTo>
                  <a:cubicBezTo>
                    <a:pt x="180" y="683"/>
                    <a:pt x="90" y="773"/>
                    <a:pt x="0" y="862"/>
                  </a:cubicBezTo>
                  <a:cubicBezTo>
                    <a:pt x="17" y="879"/>
                    <a:pt x="34" y="896"/>
                    <a:pt x="51" y="913"/>
                  </a:cubicBezTo>
                  <a:cubicBezTo>
                    <a:pt x="140" y="823"/>
                    <a:pt x="230" y="733"/>
                    <a:pt x="320" y="643"/>
                  </a:cubicBezTo>
                  <a:cubicBezTo>
                    <a:pt x="320" y="701"/>
                    <a:pt x="320" y="759"/>
                    <a:pt x="320" y="816"/>
                  </a:cubicBezTo>
                  <a:cubicBezTo>
                    <a:pt x="344" y="816"/>
                    <a:pt x="368" y="816"/>
                    <a:pt x="392" y="816"/>
                  </a:cubicBezTo>
                  <a:cubicBezTo>
                    <a:pt x="392" y="730"/>
                    <a:pt x="392" y="644"/>
                    <a:pt x="392" y="557"/>
                  </a:cubicBezTo>
                  <a:lnTo>
                    <a:pt x="392" y="557"/>
                  </a:lnTo>
                  <a:lnTo>
                    <a:pt x="392" y="557"/>
                  </a:lnTo>
                  <a:cubicBezTo>
                    <a:pt x="392" y="550"/>
                    <a:pt x="390" y="545"/>
                    <a:pt x="387" y="539"/>
                  </a:cubicBezTo>
                  <a:cubicBezTo>
                    <a:pt x="383" y="534"/>
                    <a:pt x="379" y="530"/>
                    <a:pt x="374" y="526"/>
                  </a:cubicBezTo>
                  <a:cubicBezTo>
                    <a:pt x="368" y="523"/>
                    <a:pt x="363" y="521"/>
                    <a:pt x="356" y="5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35" name="Group 139">
            <a:extLst>
              <a:ext uri="{FF2B5EF4-FFF2-40B4-BE49-F238E27FC236}">
                <a16:creationId xmlns:a16="http://schemas.microsoft.com/office/drawing/2014/main" id="{5ABF1A22-1349-EB47-9F97-AB7DC09B3BE8}"/>
              </a:ext>
            </a:extLst>
          </p:cNvPr>
          <p:cNvGrpSpPr>
            <a:grpSpLocks/>
          </p:cNvGrpSpPr>
          <p:nvPr/>
        </p:nvGrpSpPr>
        <p:grpSpPr bwMode="auto">
          <a:xfrm>
            <a:off x="6618960" y="484380"/>
            <a:ext cx="561600" cy="561600"/>
            <a:chOff x="4791" y="138"/>
            <a:chExt cx="390" cy="390"/>
          </a:xfrm>
        </p:grpSpPr>
        <p:sp>
          <p:nvSpPr>
            <p:cNvPr id="4236" name="Freeform 140">
              <a:extLst>
                <a:ext uri="{FF2B5EF4-FFF2-40B4-BE49-F238E27FC236}">
                  <a16:creationId xmlns:a16="http://schemas.microsoft.com/office/drawing/2014/main" id="{77062349-E210-0A47-A9E1-D60F04C4B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37" name="Freeform 141">
              <a:extLst>
                <a:ext uri="{FF2B5EF4-FFF2-40B4-BE49-F238E27FC236}">
                  <a16:creationId xmlns:a16="http://schemas.microsoft.com/office/drawing/2014/main" id="{C406762A-9534-4449-9D27-B9C24A7A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283"/>
              <a:ext cx="211" cy="116"/>
            </a:xfrm>
            <a:custGeom>
              <a:avLst/>
              <a:gdLst>
                <a:gd name="T0" fmla="*/ 929 w 935"/>
                <a:gd name="T1" fmla="*/ 246 h 518"/>
                <a:gd name="T2" fmla="*/ 468 w 935"/>
                <a:gd name="T3" fmla="*/ 0 h 518"/>
                <a:gd name="T4" fmla="*/ 468 w 935"/>
                <a:gd name="T5" fmla="*/ 0 h 518"/>
                <a:gd name="T6" fmla="*/ 6 w 935"/>
                <a:gd name="T7" fmla="*/ 246 h 518"/>
                <a:gd name="T8" fmla="*/ 6 w 935"/>
                <a:gd name="T9" fmla="*/ 246 h 518"/>
                <a:gd name="T10" fmla="*/ 5 w 935"/>
                <a:gd name="T11" fmla="*/ 247 h 518"/>
                <a:gd name="T12" fmla="*/ 0 w 935"/>
                <a:gd name="T13" fmla="*/ 266 h 518"/>
                <a:gd name="T14" fmla="*/ 5 w 935"/>
                <a:gd name="T15" fmla="*/ 284 h 518"/>
                <a:gd name="T16" fmla="*/ 6 w 935"/>
                <a:gd name="T17" fmla="*/ 285 h 518"/>
                <a:gd name="T18" fmla="*/ 6 w 935"/>
                <a:gd name="T19" fmla="*/ 285 h 518"/>
                <a:gd name="T20" fmla="*/ 180 w 935"/>
                <a:gd name="T21" fmla="*/ 440 h 518"/>
                <a:gd name="T22" fmla="*/ 467 w 935"/>
                <a:gd name="T23" fmla="*/ 517 h 518"/>
                <a:gd name="T24" fmla="*/ 754 w 935"/>
                <a:gd name="T25" fmla="*/ 440 h 518"/>
                <a:gd name="T26" fmla="*/ 928 w 935"/>
                <a:gd name="T27" fmla="*/ 285 h 518"/>
                <a:gd name="T28" fmla="*/ 928 w 935"/>
                <a:gd name="T29" fmla="*/ 285 h 518"/>
                <a:gd name="T30" fmla="*/ 929 w 935"/>
                <a:gd name="T31" fmla="*/ 283 h 518"/>
                <a:gd name="T32" fmla="*/ 934 w 935"/>
                <a:gd name="T33" fmla="*/ 265 h 518"/>
                <a:gd name="T34" fmla="*/ 929 w 935"/>
                <a:gd name="T35" fmla="*/ 246 h 518"/>
                <a:gd name="T36" fmla="*/ 468 w 935"/>
                <a:gd name="T37" fmla="*/ 445 h 518"/>
                <a:gd name="T38" fmla="*/ 468 w 935"/>
                <a:gd name="T39" fmla="*/ 445 h 518"/>
                <a:gd name="T40" fmla="*/ 466 w 935"/>
                <a:gd name="T41" fmla="*/ 445 h 518"/>
                <a:gd name="T42" fmla="*/ 215 w 935"/>
                <a:gd name="T43" fmla="*/ 378 h 518"/>
                <a:gd name="T44" fmla="*/ 81 w 935"/>
                <a:gd name="T45" fmla="*/ 265 h 518"/>
                <a:gd name="T46" fmla="*/ 468 w 935"/>
                <a:gd name="T47" fmla="*/ 72 h 518"/>
                <a:gd name="T48" fmla="*/ 468 w 935"/>
                <a:gd name="T49" fmla="*/ 72 h 518"/>
                <a:gd name="T50" fmla="*/ 539 w 935"/>
                <a:gd name="T51" fmla="*/ 91 h 518"/>
                <a:gd name="T52" fmla="*/ 592 w 935"/>
                <a:gd name="T53" fmla="*/ 144 h 518"/>
                <a:gd name="T54" fmla="*/ 611 w 935"/>
                <a:gd name="T55" fmla="*/ 216 h 518"/>
                <a:gd name="T56" fmla="*/ 592 w 935"/>
                <a:gd name="T57" fmla="*/ 287 h 518"/>
                <a:gd name="T58" fmla="*/ 539 w 935"/>
                <a:gd name="T59" fmla="*/ 339 h 518"/>
                <a:gd name="T60" fmla="*/ 468 w 935"/>
                <a:gd name="T61" fmla="*/ 359 h 518"/>
                <a:gd name="T62" fmla="*/ 468 w 935"/>
                <a:gd name="T63" fmla="*/ 359 h 518"/>
                <a:gd name="T64" fmla="*/ 402 w 935"/>
                <a:gd name="T65" fmla="*/ 340 h 518"/>
                <a:gd name="T66" fmla="*/ 351 w 935"/>
                <a:gd name="T67" fmla="*/ 289 h 518"/>
                <a:gd name="T68" fmla="*/ 335 w 935"/>
                <a:gd name="T69" fmla="*/ 249 h 518"/>
                <a:gd name="T70" fmla="*/ 335 w 935"/>
                <a:gd name="T71" fmla="*/ 249 h 518"/>
                <a:gd name="T72" fmla="*/ 331 w 935"/>
                <a:gd name="T73" fmla="*/ 236 h 518"/>
                <a:gd name="T74" fmla="*/ 315 w 935"/>
                <a:gd name="T75" fmla="*/ 222 h 518"/>
                <a:gd name="T76" fmla="*/ 293 w 935"/>
                <a:gd name="T77" fmla="*/ 216 h 518"/>
                <a:gd name="T78" fmla="*/ 259 w 935"/>
                <a:gd name="T79" fmla="*/ 216 h 518"/>
                <a:gd name="T80" fmla="*/ 259 w 935"/>
                <a:gd name="T81" fmla="*/ 216 h 518"/>
                <a:gd name="T82" fmla="*/ 259 w 935"/>
                <a:gd name="T83" fmla="*/ 223 h 518"/>
                <a:gd name="T84" fmla="*/ 287 w 935"/>
                <a:gd name="T85" fmla="*/ 327 h 518"/>
                <a:gd name="T86" fmla="*/ 364 w 935"/>
                <a:gd name="T87" fmla="*/ 403 h 518"/>
                <a:gd name="T88" fmla="*/ 468 w 935"/>
                <a:gd name="T89" fmla="*/ 431 h 518"/>
                <a:gd name="T90" fmla="*/ 571 w 935"/>
                <a:gd name="T91" fmla="*/ 403 h 518"/>
                <a:gd name="T92" fmla="*/ 648 w 935"/>
                <a:gd name="T93" fmla="*/ 327 h 518"/>
                <a:gd name="T94" fmla="*/ 676 w 935"/>
                <a:gd name="T95" fmla="*/ 223 h 518"/>
                <a:gd name="T96" fmla="*/ 676 w 935"/>
                <a:gd name="T97" fmla="*/ 216 h 518"/>
                <a:gd name="T98" fmla="*/ 676 w 935"/>
                <a:gd name="T99" fmla="*/ 216 h 518"/>
                <a:gd name="T100" fmla="*/ 676 w 935"/>
                <a:gd name="T101" fmla="*/ 215 h 518"/>
                <a:gd name="T102" fmla="*/ 647 w 935"/>
                <a:gd name="T103" fmla="*/ 107 h 518"/>
                <a:gd name="T104" fmla="*/ 647 w 935"/>
                <a:gd name="T105" fmla="*/ 107 h 518"/>
                <a:gd name="T106" fmla="*/ 705 w 935"/>
                <a:gd name="T107" fmla="*/ 136 h 518"/>
                <a:gd name="T108" fmla="*/ 854 w 935"/>
                <a:gd name="T109" fmla="*/ 265 h 518"/>
                <a:gd name="T110" fmla="*/ 854 w 935"/>
                <a:gd name="T111" fmla="*/ 265 h 518"/>
                <a:gd name="T112" fmla="*/ 720 w 935"/>
                <a:gd name="T113" fmla="*/ 378 h 518"/>
                <a:gd name="T114" fmla="*/ 469 w 935"/>
                <a:gd name="T115" fmla="*/ 445 h 518"/>
                <a:gd name="T116" fmla="*/ 468 w 935"/>
                <a:gd name="T117" fmla="*/ 44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5" h="518">
                  <a:moveTo>
                    <a:pt x="929" y="246"/>
                  </a:moveTo>
                  <a:cubicBezTo>
                    <a:pt x="923" y="236"/>
                    <a:pt x="771" y="0"/>
                    <a:pt x="468" y="0"/>
                  </a:cubicBezTo>
                  <a:lnTo>
                    <a:pt x="468" y="0"/>
                  </a:lnTo>
                  <a:cubicBezTo>
                    <a:pt x="164" y="0"/>
                    <a:pt x="12" y="236"/>
                    <a:pt x="6" y="246"/>
                  </a:cubicBezTo>
                  <a:lnTo>
                    <a:pt x="6" y="246"/>
                  </a:lnTo>
                  <a:cubicBezTo>
                    <a:pt x="5" y="247"/>
                    <a:pt x="5" y="247"/>
                    <a:pt x="5" y="247"/>
                  </a:cubicBezTo>
                  <a:cubicBezTo>
                    <a:pt x="1" y="253"/>
                    <a:pt x="0" y="260"/>
                    <a:pt x="0" y="266"/>
                  </a:cubicBezTo>
                  <a:cubicBezTo>
                    <a:pt x="0" y="273"/>
                    <a:pt x="1" y="279"/>
                    <a:pt x="5" y="284"/>
                  </a:cubicBezTo>
                  <a:cubicBezTo>
                    <a:pt x="5" y="285"/>
                    <a:pt x="5" y="285"/>
                    <a:pt x="6" y="285"/>
                  </a:cubicBezTo>
                  <a:lnTo>
                    <a:pt x="6" y="285"/>
                  </a:lnTo>
                  <a:cubicBezTo>
                    <a:pt x="55" y="351"/>
                    <a:pt x="109" y="399"/>
                    <a:pt x="180" y="440"/>
                  </a:cubicBezTo>
                  <a:cubicBezTo>
                    <a:pt x="272" y="493"/>
                    <a:pt x="361" y="517"/>
                    <a:pt x="467" y="517"/>
                  </a:cubicBezTo>
                  <a:cubicBezTo>
                    <a:pt x="572" y="517"/>
                    <a:pt x="662" y="493"/>
                    <a:pt x="754" y="440"/>
                  </a:cubicBezTo>
                  <a:cubicBezTo>
                    <a:pt x="825" y="399"/>
                    <a:pt x="879" y="351"/>
                    <a:pt x="928" y="285"/>
                  </a:cubicBezTo>
                  <a:lnTo>
                    <a:pt x="928" y="285"/>
                  </a:lnTo>
                  <a:cubicBezTo>
                    <a:pt x="928" y="284"/>
                    <a:pt x="929" y="284"/>
                    <a:pt x="929" y="283"/>
                  </a:cubicBezTo>
                  <a:cubicBezTo>
                    <a:pt x="933" y="277"/>
                    <a:pt x="934" y="272"/>
                    <a:pt x="934" y="265"/>
                  </a:cubicBezTo>
                  <a:cubicBezTo>
                    <a:pt x="934" y="259"/>
                    <a:pt x="933" y="252"/>
                    <a:pt x="929" y="246"/>
                  </a:cubicBezTo>
                  <a:close/>
                  <a:moveTo>
                    <a:pt x="468" y="445"/>
                  </a:moveTo>
                  <a:lnTo>
                    <a:pt x="468" y="445"/>
                  </a:lnTo>
                  <a:cubicBezTo>
                    <a:pt x="467" y="445"/>
                    <a:pt x="467" y="445"/>
                    <a:pt x="466" y="445"/>
                  </a:cubicBezTo>
                  <a:cubicBezTo>
                    <a:pt x="373" y="445"/>
                    <a:pt x="294" y="425"/>
                    <a:pt x="215" y="378"/>
                  </a:cubicBezTo>
                  <a:cubicBezTo>
                    <a:pt x="162" y="348"/>
                    <a:pt x="121" y="313"/>
                    <a:pt x="81" y="265"/>
                  </a:cubicBezTo>
                  <a:cubicBezTo>
                    <a:pt x="122" y="212"/>
                    <a:pt x="250" y="72"/>
                    <a:pt x="468" y="72"/>
                  </a:cubicBezTo>
                  <a:lnTo>
                    <a:pt x="468" y="72"/>
                  </a:lnTo>
                  <a:cubicBezTo>
                    <a:pt x="493" y="72"/>
                    <a:pt x="516" y="77"/>
                    <a:pt x="539" y="91"/>
                  </a:cubicBezTo>
                  <a:cubicBezTo>
                    <a:pt x="562" y="104"/>
                    <a:pt x="579" y="121"/>
                    <a:pt x="592" y="144"/>
                  </a:cubicBezTo>
                  <a:cubicBezTo>
                    <a:pt x="606" y="167"/>
                    <a:pt x="611" y="189"/>
                    <a:pt x="611" y="216"/>
                  </a:cubicBezTo>
                  <a:cubicBezTo>
                    <a:pt x="611" y="242"/>
                    <a:pt x="606" y="264"/>
                    <a:pt x="592" y="287"/>
                  </a:cubicBezTo>
                  <a:cubicBezTo>
                    <a:pt x="579" y="310"/>
                    <a:pt x="562" y="326"/>
                    <a:pt x="539" y="339"/>
                  </a:cubicBezTo>
                  <a:cubicBezTo>
                    <a:pt x="516" y="353"/>
                    <a:pt x="493" y="359"/>
                    <a:pt x="468" y="359"/>
                  </a:cubicBezTo>
                  <a:lnTo>
                    <a:pt x="468" y="359"/>
                  </a:lnTo>
                  <a:cubicBezTo>
                    <a:pt x="443" y="358"/>
                    <a:pt x="423" y="352"/>
                    <a:pt x="402" y="340"/>
                  </a:cubicBezTo>
                  <a:cubicBezTo>
                    <a:pt x="379" y="327"/>
                    <a:pt x="364" y="312"/>
                    <a:pt x="351" y="289"/>
                  </a:cubicBezTo>
                  <a:cubicBezTo>
                    <a:pt x="343" y="276"/>
                    <a:pt x="339" y="264"/>
                    <a:pt x="335" y="249"/>
                  </a:cubicBezTo>
                  <a:lnTo>
                    <a:pt x="335" y="249"/>
                  </a:lnTo>
                  <a:cubicBezTo>
                    <a:pt x="334" y="245"/>
                    <a:pt x="333" y="241"/>
                    <a:pt x="331" y="236"/>
                  </a:cubicBezTo>
                  <a:cubicBezTo>
                    <a:pt x="327" y="230"/>
                    <a:pt x="322" y="225"/>
                    <a:pt x="315" y="222"/>
                  </a:cubicBezTo>
                  <a:cubicBezTo>
                    <a:pt x="308" y="218"/>
                    <a:pt x="301" y="216"/>
                    <a:pt x="293" y="216"/>
                  </a:cubicBezTo>
                  <a:cubicBezTo>
                    <a:pt x="281" y="216"/>
                    <a:pt x="270" y="216"/>
                    <a:pt x="259" y="216"/>
                  </a:cubicBezTo>
                  <a:lnTo>
                    <a:pt x="259" y="216"/>
                  </a:lnTo>
                  <a:cubicBezTo>
                    <a:pt x="259" y="219"/>
                    <a:pt x="259" y="221"/>
                    <a:pt x="259" y="223"/>
                  </a:cubicBezTo>
                  <a:cubicBezTo>
                    <a:pt x="259" y="261"/>
                    <a:pt x="267" y="294"/>
                    <a:pt x="287" y="327"/>
                  </a:cubicBezTo>
                  <a:cubicBezTo>
                    <a:pt x="306" y="360"/>
                    <a:pt x="330" y="384"/>
                    <a:pt x="364" y="403"/>
                  </a:cubicBezTo>
                  <a:cubicBezTo>
                    <a:pt x="397" y="422"/>
                    <a:pt x="430" y="431"/>
                    <a:pt x="468" y="431"/>
                  </a:cubicBezTo>
                  <a:cubicBezTo>
                    <a:pt x="505" y="431"/>
                    <a:pt x="538" y="422"/>
                    <a:pt x="571" y="403"/>
                  </a:cubicBezTo>
                  <a:cubicBezTo>
                    <a:pt x="605" y="384"/>
                    <a:pt x="629" y="360"/>
                    <a:pt x="648" y="327"/>
                  </a:cubicBezTo>
                  <a:cubicBezTo>
                    <a:pt x="668" y="294"/>
                    <a:pt x="676" y="261"/>
                    <a:pt x="676" y="223"/>
                  </a:cubicBezTo>
                  <a:cubicBezTo>
                    <a:pt x="676" y="221"/>
                    <a:pt x="676" y="219"/>
                    <a:pt x="676" y="216"/>
                  </a:cubicBezTo>
                  <a:lnTo>
                    <a:pt x="676" y="216"/>
                  </a:lnTo>
                  <a:cubicBezTo>
                    <a:pt x="676" y="215"/>
                    <a:pt x="676" y="216"/>
                    <a:pt x="676" y="215"/>
                  </a:cubicBezTo>
                  <a:cubicBezTo>
                    <a:pt x="676" y="175"/>
                    <a:pt x="667" y="142"/>
                    <a:pt x="647" y="107"/>
                  </a:cubicBezTo>
                  <a:lnTo>
                    <a:pt x="647" y="107"/>
                  </a:lnTo>
                  <a:cubicBezTo>
                    <a:pt x="668" y="116"/>
                    <a:pt x="685" y="124"/>
                    <a:pt x="705" y="136"/>
                  </a:cubicBezTo>
                  <a:cubicBezTo>
                    <a:pt x="766" y="171"/>
                    <a:pt x="811" y="211"/>
                    <a:pt x="854" y="265"/>
                  </a:cubicBezTo>
                  <a:lnTo>
                    <a:pt x="854" y="265"/>
                  </a:lnTo>
                  <a:cubicBezTo>
                    <a:pt x="814" y="313"/>
                    <a:pt x="773" y="348"/>
                    <a:pt x="720" y="378"/>
                  </a:cubicBezTo>
                  <a:cubicBezTo>
                    <a:pt x="641" y="425"/>
                    <a:pt x="562" y="445"/>
                    <a:pt x="469" y="445"/>
                  </a:cubicBezTo>
                  <a:cubicBezTo>
                    <a:pt x="468" y="445"/>
                    <a:pt x="468" y="445"/>
                    <a:pt x="468" y="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38" name="Group 142">
            <a:extLst>
              <a:ext uri="{FF2B5EF4-FFF2-40B4-BE49-F238E27FC236}">
                <a16:creationId xmlns:a16="http://schemas.microsoft.com/office/drawing/2014/main" id="{A998AD38-19AD-ED4A-B552-E74470CFEA5F}"/>
              </a:ext>
            </a:extLst>
          </p:cNvPr>
          <p:cNvGrpSpPr>
            <a:grpSpLocks/>
          </p:cNvGrpSpPr>
          <p:nvPr/>
        </p:nvGrpSpPr>
        <p:grpSpPr bwMode="auto">
          <a:xfrm>
            <a:off x="5831576" y="484380"/>
            <a:ext cx="561600" cy="561600"/>
            <a:chOff x="4279" y="138"/>
            <a:chExt cx="390" cy="390"/>
          </a:xfrm>
        </p:grpSpPr>
        <p:sp>
          <p:nvSpPr>
            <p:cNvPr id="4239" name="Freeform 143">
              <a:extLst>
                <a:ext uri="{FF2B5EF4-FFF2-40B4-BE49-F238E27FC236}">
                  <a16:creationId xmlns:a16="http://schemas.microsoft.com/office/drawing/2014/main" id="{36BC64A9-911B-BF46-9FE8-B0BBB5B56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40" name="Freeform 144">
              <a:extLst>
                <a:ext uri="{FF2B5EF4-FFF2-40B4-BE49-F238E27FC236}">
                  <a16:creationId xmlns:a16="http://schemas.microsoft.com/office/drawing/2014/main" id="{F73C21D5-6C12-C64C-933F-AEB19AA77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224"/>
              <a:ext cx="218" cy="218"/>
            </a:xfrm>
            <a:custGeom>
              <a:avLst/>
              <a:gdLst>
                <a:gd name="T0" fmla="*/ 242 w 964"/>
                <a:gd name="T1" fmla="*/ 898 h 964"/>
                <a:gd name="T2" fmla="*/ 1 w 964"/>
                <a:gd name="T3" fmla="*/ 498 h 964"/>
                <a:gd name="T4" fmla="*/ 94 w 964"/>
                <a:gd name="T5" fmla="*/ 197 h 964"/>
                <a:gd name="T6" fmla="*/ 131 w 964"/>
                <a:gd name="T7" fmla="*/ 229 h 964"/>
                <a:gd name="T8" fmla="*/ 130 w 964"/>
                <a:gd name="T9" fmla="*/ 273 h 964"/>
                <a:gd name="T10" fmla="*/ 72 w 964"/>
                <a:gd name="T11" fmla="*/ 482 h 964"/>
                <a:gd name="T12" fmla="*/ 127 w 964"/>
                <a:gd name="T13" fmla="*/ 686 h 964"/>
                <a:gd name="T14" fmla="*/ 686 w 964"/>
                <a:gd name="T15" fmla="*/ 836 h 964"/>
                <a:gd name="T16" fmla="*/ 836 w 964"/>
                <a:gd name="T17" fmla="*/ 277 h 964"/>
                <a:gd name="T18" fmla="*/ 513 w 964"/>
                <a:gd name="T19" fmla="*/ 73 h 964"/>
                <a:gd name="T20" fmla="*/ 459 w 964"/>
                <a:gd name="T21" fmla="*/ 73 h 964"/>
                <a:gd name="T22" fmla="*/ 372 w 964"/>
                <a:gd name="T23" fmla="*/ 291 h 964"/>
                <a:gd name="T24" fmla="*/ 298 w 964"/>
                <a:gd name="T25" fmla="*/ 333 h 964"/>
                <a:gd name="T26" fmla="*/ 287 w 964"/>
                <a:gd name="T27" fmla="*/ 374 h 964"/>
                <a:gd name="T28" fmla="*/ 371 w 964"/>
                <a:gd name="T29" fmla="*/ 458 h 964"/>
                <a:gd name="T30" fmla="*/ 412 w 964"/>
                <a:gd name="T31" fmla="*/ 468 h 964"/>
                <a:gd name="T32" fmla="*/ 443 w 964"/>
                <a:gd name="T33" fmla="*/ 584 h 964"/>
                <a:gd name="T34" fmla="*/ 443 w 964"/>
                <a:gd name="T35" fmla="*/ 618 h 964"/>
                <a:gd name="T36" fmla="*/ 445 w 964"/>
                <a:gd name="T37" fmla="*/ 680 h 964"/>
                <a:gd name="T38" fmla="*/ 464 w 964"/>
                <a:gd name="T39" fmla="*/ 721 h 964"/>
                <a:gd name="T40" fmla="*/ 496 w 964"/>
                <a:gd name="T41" fmla="*/ 732 h 964"/>
                <a:gd name="T42" fmla="*/ 550 w 964"/>
                <a:gd name="T43" fmla="*/ 679 h 964"/>
                <a:gd name="T44" fmla="*/ 667 w 964"/>
                <a:gd name="T45" fmla="*/ 464 h 964"/>
                <a:gd name="T46" fmla="*/ 726 w 964"/>
                <a:gd name="T47" fmla="*/ 392 h 964"/>
                <a:gd name="T48" fmla="*/ 720 w 964"/>
                <a:gd name="T49" fmla="*/ 350 h 964"/>
                <a:gd name="T50" fmla="*/ 729 w 964"/>
                <a:gd name="T51" fmla="*/ 303 h 964"/>
                <a:gd name="T52" fmla="*/ 777 w 964"/>
                <a:gd name="T53" fmla="*/ 304 h 964"/>
                <a:gd name="T54" fmla="*/ 705 w 964"/>
                <a:gd name="T55" fmla="*/ 523 h 964"/>
                <a:gd name="T56" fmla="*/ 621 w 964"/>
                <a:gd name="T57" fmla="*/ 676 h 964"/>
                <a:gd name="T58" fmla="*/ 507 w 964"/>
                <a:gd name="T59" fmla="*/ 802 h 964"/>
                <a:gd name="T60" fmla="*/ 436 w 964"/>
                <a:gd name="T61" fmla="*/ 786 h 964"/>
                <a:gd name="T62" fmla="*/ 373 w 964"/>
                <a:gd name="T63" fmla="*/ 680 h 964"/>
                <a:gd name="T64" fmla="*/ 371 w 964"/>
                <a:gd name="T65" fmla="*/ 583 h 964"/>
                <a:gd name="T66" fmla="*/ 373 w 964"/>
                <a:gd name="T67" fmla="*/ 558 h 964"/>
                <a:gd name="T68" fmla="*/ 369 w 964"/>
                <a:gd name="T69" fmla="*/ 529 h 964"/>
                <a:gd name="T70" fmla="*/ 290 w 964"/>
                <a:gd name="T71" fmla="*/ 510 h 964"/>
                <a:gd name="T72" fmla="*/ 429 w 964"/>
                <a:gd name="T73" fmla="*/ 167 h 964"/>
                <a:gd name="T74" fmla="*/ 329 w 964"/>
                <a:gd name="T75" fmla="*/ 89 h 964"/>
                <a:gd name="T76" fmla="*/ 311 w 964"/>
                <a:gd name="T77" fmla="*/ 55 h 964"/>
                <a:gd name="T78" fmla="*/ 329 w 964"/>
                <a:gd name="T79" fmla="*/ 26 h 964"/>
                <a:gd name="T80" fmla="*/ 482 w 964"/>
                <a:gd name="T81" fmla="*/ 0 h 964"/>
                <a:gd name="T82" fmla="*/ 961 w 964"/>
                <a:gd name="T83" fmla="*/ 440 h 964"/>
                <a:gd name="T84" fmla="*/ 899 w 964"/>
                <a:gd name="T85" fmla="*/ 722 h 964"/>
                <a:gd name="T86" fmla="*/ 464 w 964"/>
                <a:gd name="T87" fmla="*/ 96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4" h="964">
                  <a:moveTo>
                    <a:pt x="464" y="962"/>
                  </a:moveTo>
                  <a:lnTo>
                    <a:pt x="464" y="962"/>
                  </a:lnTo>
                  <a:cubicBezTo>
                    <a:pt x="382" y="959"/>
                    <a:pt x="312" y="939"/>
                    <a:pt x="242" y="898"/>
                  </a:cubicBezTo>
                  <a:cubicBezTo>
                    <a:pt x="165" y="853"/>
                    <a:pt x="110" y="798"/>
                    <a:pt x="65" y="721"/>
                  </a:cubicBezTo>
                  <a:cubicBezTo>
                    <a:pt x="24" y="651"/>
                    <a:pt x="4" y="580"/>
                    <a:pt x="1" y="498"/>
                  </a:cubicBezTo>
                  <a:lnTo>
                    <a:pt x="1" y="498"/>
                  </a:lnTo>
                  <a:cubicBezTo>
                    <a:pt x="0" y="492"/>
                    <a:pt x="0" y="487"/>
                    <a:pt x="0" y="482"/>
                  </a:cubicBezTo>
                  <a:cubicBezTo>
                    <a:pt x="0" y="394"/>
                    <a:pt x="19" y="318"/>
                    <a:pt x="64" y="242"/>
                  </a:cubicBezTo>
                  <a:cubicBezTo>
                    <a:pt x="73" y="225"/>
                    <a:pt x="83" y="212"/>
                    <a:pt x="94" y="197"/>
                  </a:cubicBezTo>
                  <a:cubicBezTo>
                    <a:pt x="102" y="203"/>
                    <a:pt x="110" y="209"/>
                    <a:pt x="119" y="216"/>
                  </a:cubicBezTo>
                  <a:lnTo>
                    <a:pt x="119" y="216"/>
                  </a:lnTo>
                  <a:cubicBezTo>
                    <a:pt x="124" y="219"/>
                    <a:pt x="128" y="223"/>
                    <a:pt x="131" y="229"/>
                  </a:cubicBezTo>
                  <a:cubicBezTo>
                    <a:pt x="135" y="236"/>
                    <a:pt x="137" y="242"/>
                    <a:pt x="137" y="250"/>
                  </a:cubicBezTo>
                  <a:cubicBezTo>
                    <a:pt x="137" y="258"/>
                    <a:pt x="135" y="265"/>
                    <a:pt x="131" y="272"/>
                  </a:cubicBezTo>
                  <a:cubicBezTo>
                    <a:pt x="130" y="272"/>
                    <a:pt x="130" y="272"/>
                    <a:pt x="130" y="273"/>
                  </a:cubicBezTo>
                  <a:lnTo>
                    <a:pt x="130" y="273"/>
                  </a:lnTo>
                  <a:cubicBezTo>
                    <a:pt x="129" y="275"/>
                    <a:pt x="128" y="277"/>
                    <a:pt x="127" y="279"/>
                  </a:cubicBezTo>
                  <a:cubicBezTo>
                    <a:pt x="89" y="344"/>
                    <a:pt x="72" y="408"/>
                    <a:pt x="72" y="482"/>
                  </a:cubicBezTo>
                  <a:cubicBezTo>
                    <a:pt x="72" y="487"/>
                    <a:pt x="72" y="492"/>
                    <a:pt x="72" y="497"/>
                  </a:cubicBezTo>
                  <a:lnTo>
                    <a:pt x="72" y="497"/>
                  </a:lnTo>
                  <a:cubicBezTo>
                    <a:pt x="75" y="567"/>
                    <a:pt x="91" y="626"/>
                    <a:pt x="127" y="686"/>
                  </a:cubicBezTo>
                  <a:cubicBezTo>
                    <a:pt x="164" y="751"/>
                    <a:pt x="212" y="798"/>
                    <a:pt x="277" y="836"/>
                  </a:cubicBezTo>
                  <a:cubicBezTo>
                    <a:pt x="342" y="874"/>
                    <a:pt x="407" y="891"/>
                    <a:pt x="482" y="891"/>
                  </a:cubicBezTo>
                  <a:cubicBezTo>
                    <a:pt x="556" y="891"/>
                    <a:pt x="621" y="874"/>
                    <a:pt x="686" y="836"/>
                  </a:cubicBezTo>
                  <a:cubicBezTo>
                    <a:pt x="751" y="798"/>
                    <a:pt x="798" y="751"/>
                    <a:pt x="836" y="686"/>
                  </a:cubicBezTo>
                  <a:cubicBezTo>
                    <a:pt x="874" y="621"/>
                    <a:pt x="891" y="557"/>
                    <a:pt x="891" y="482"/>
                  </a:cubicBezTo>
                  <a:cubicBezTo>
                    <a:pt x="891" y="406"/>
                    <a:pt x="874" y="342"/>
                    <a:pt x="836" y="277"/>
                  </a:cubicBezTo>
                  <a:cubicBezTo>
                    <a:pt x="798" y="212"/>
                    <a:pt x="752" y="164"/>
                    <a:pt x="686" y="127"/>
                  </a:cubicBezTo>
                  <a:cubicBezTo>
                    <a:pt x="631" y="94"/>
                    <a:pt x="577" y="78"/>
                    <a:pt x="513" y="73"/>
                  </a:cubicBezTo>
                  <a:lnTo>
                    <a:pt x="513" y="73"/>
                  </a:lnTo>
                  <a:cubicBezTo>
                    <a:pt x="503" y="73"/>
                    <a:pt x="495" y="72"/>
                    <a:pt x="485" y="72"/>
                  </a:cubicBezTo>
                  <a:cubicBezTo>
                    <a:pt x="476" y="72"/>
                    <a:pt x="468" y="73"/>
                    <a:pt x="459" y="73"/>
                  </a:cubicBezTo>
                  <a:lnTo>
                    <a:pt x="459" y="73"/>
                  </a:lnTo>
                  <a:cubicBezTo>
                    <a:pt x="468" y="82"/>
                    <a:pt x="474" y="91"/>
                    <a:pt x="482" y="103"/>
                  </a:cubicBezTo>
                  <a:cubicBezTo>
                    <a:pt x="493" y="123"/>
                    <a:pt x="498" y="143"/>
                    <a:pt x="499" y="167"/>
                  </a:cubicBezTo>
                  <a:cubicBezTo>
                    <a:pt x="499" y="247"/>
                    <a:pt x="454" y="290"/>
                    <a:pt x="372" y="291"/>
                  </a:cubicBezTo>
                  <a:lnTo>
                    <a:pt x="372" y="291"/>
                  </a:lnTo>
                  <a:cubicBezTo>
                    <a:pt x="356" y="291"/>
                    <a:pt x="343" y="294"/>
                    <a:pt x="330" y="302"/>
                  </a:cubicBezTo>
                  <a:cubicBezTo>
                    <a:pt x="316" y="310"/>
                    <a:pt x="305" y="319"/>
                    <a:pt x="298" y="333"/>
                  </a:cubicBezTo>
                  <a:cubicBezTo>
                    <a:pt x="291" y="344"/>
                    <a:pt x="288" y="356"/>
                    <a:pt x="287" y="370"/>
                  </a:cubicBezTo>
                  <a:lnTo>
                    <a:pt x="287" y="370"/>
                  </a:lnTo>
                  <a:cubicBezTo>
                    <a:pt x="287" y="372"/>
                    <a:pt x="287" y="373"/>
                    <a:pt x="287" y="374"/>
                  </a:cubicBezTo>
                  <a:cubicBezTo>
                    <a:pt x="287" y="390"/>
                    <a:pt x="290" y="402"/>
                    <a:pt x="298" y="416"/>
                  </a:cubicBezTo>
                  <a:cubicBezTo>
                    <a:pt x="305" y="429"/>
                    <a:pt x="316" y="439"/>
                    <a:pt x="329" y="447"/>
                  </a:cubicBezTo>
                  <a:cubicBezTo>
                    <a:pt x="342" y="455"/>
                    <a:pt x="355" y="458"/>
                    <a:pt x="371" y="458"/>
                  </a:cubicBezTo>
                  <a:lnTo>
                    <a:pt x="371" y="458"/>
                  </a:lnTo>
                  <a:cubicBezTo>
                    <a:pt x="372" y="458"/>
                    <a:pt x="374" y="458"/>
                    <a:pt x="375" y="458"/>
                  </a:cubicBezTo>
                  <a:cubicBezTo>
                    <a:pt x="389" y="458"/>
                    <a:pt x="400" y="460"/>
                    <a:pt x="412" y="468"/>
                  </a:cubicBezTo>
                  <a:cubicBezTo>
                    <a:pt x="418" y="471"/>
                    <a:pt x="423" y="476"/>
                    <a:pt x="428" y="481"/>
                  </a:cubicBezTo>
                  <a:cubicBezTo>
                    <a:pt x="451" y="505"/>
                    <a:pt x="447" y="540"/>
                    <a:pt x="445" y="566"/>
                  </a:cubicBezTo>
                  <a:cubicBezTo>
                    <a:pt x="444" y="573"/>
                    <a:pt x="443" y="579"/>
                    <a:pt x="443" y="584"/>
                  </a:cubicBezTo>
                  <a:cubicBezTo>
                    <a:pt x="443" y="590"/>
                    <a:pt x="443" y="595"/>
                    <a:pt x="443" y="600"/>
                  </a:cubicBezTo>
                  <a:lnTo>
                    <a:pt x="443" y="600"/>
                  </a:lnTo>
                  <a:cubicBezTo>
                    <a:pt x="443" y="606"/>
                    <a:pt x="443" y="612"/>
                    <a:pt x="443" y="618"/>
                  </a:cubicBezTo>
                  <a:cubicBezTo>
                    <a:pt x="443" y="638"/>
                    <a:pt x="444" y="655"/>
                    <a:pt x="445" y="675"/>
                  </a:cubicBezTo>
                  <a:cubicBezTo>
                    <a:pt x="445" y="677"/>
                    <a:pt x="445" y="678"/>
                    <a:pt x="445" y="680"/>
                  </a:cubicBezTo>
                  <a:lnTo>
                    <a:pt x="445" y="680"/>
                  </a:lnTo>
                  <a:cubicBezTo>
                    <a:pt x="445" y="681"/>
                    <a:pt x="445" y="682"/>
                    <a:pt x="445" y="683"/>
                  </a:cubicBezTo>
                  <a:cubicBezTo>
                    <a:pt x="445" y="692"/>
                    <a:pt x="446" y="700"/>
                    <a:pt x="451" y="707"/>
                  </a:cubicBezTo>
                  <a:cubicBezTo>
                    <a:pt x="454" y="714"/>
                    <a:pt x="459" y="717"/>
                    <a:pt x="464" y="721"/>
                  </a:cubicBezTo>
                  <a:lnTo>
                    <a:pt x="464" y="721"/>
                  </a:lnTo>
                  <a:cubicBezTo>
                    <a:pt x="466" y="723"/>
                    <a:pt x="468" y="724"/>
                    <a:pt x="470" y="725"/>
                  </a:cubicBezTo>
                  <a:cubicBezTo>
                    <a:pt x="479" y="730"/>
                    <a:pt x="486" y="732"/>
                    <a:pt x="496" y="732"/>
                  </a:cubicBezTo>
                  <a:cubicBezTo>
                    <a:pt x="506" y="732"/>
                    <a:pt x="514" y="730"/>
                    <a:pt x="523" y="725"/>
                  </a:cubicBezTo>
                  <a:cubicBezTo>
                    <a:pt x="532" y="720"/>
                    <a:pt x="539" y="715"/>
                    <a:pt x="543" y="706"/>
                  </a:cubicBezTo>
                  <a:cubicBezTo>
                    <a:pt x="548" y="698"/>
                    <a:pt x="550" y="689"/>
                    <a:pt x="550" y="679"/>
                  </a:cubicBezTo>
                  <a:cubicBezTo>
                    <a:pt x="550" y="578"/>
                    <a:pt x="578" y="525"/>
                    <a:pt x="666" y="465"/>
                  </a:cubicBezTo>
                  <a:lnTo>
                    <a:pt x="666" y="465"/>
                  </a:lnTo>
                  <a:cubicBezTo>
                    <a:pt x="667" y="464"/>
                    <a:pt x="667" y="464"/>
                    <a:pt x="667" y="464"/>
                  </a:cubicBezTo>
                  <a:cubicBezTo>
                    <a:pt x="668" y="463"/>
                    <a:pt x="668" y="464"/>
                    <a:pt x="669" y="464"/>
                  </a:cubicBezTo>
                  <a:cubicBezTo>
                    <a:pt x="703" y="443"/>
                    <a:pt x="723" y="419"/>
                    <a:pt x="726" y="392"/>
                  </a:cubicBezTo>
                  <a:lnTo>
                    <a:pt x="726" y="392"/>
                  </a:lnTo>
                  <a:cubicBezTo>
                    <a:pt x="726" y="389"/>
                    <a:pt x="727" y="386"/>
                    <a:pt x="727" y="382"/>
                  </a:cubicBezTo>
                  <a:cubicBezTo>
                    <a:pt x="727" y="371"/>
                    <a:pt x="725" y="361"/>
                    <a:pt x="720" y="350"/>
                  </a:cubicBezTo>
                  <a:lnTo>
                    <a:pt x="720" y="350"/>
                  </a:lnTo>
                  <a:cubicBezTo>
                    <a:pt x="718" y="345"/>
                    <a:pt x="716" y="339"/>
                    <a:pt x="716" y="333"/>
                  </a:cubicBezTo>
                  <a:cubicBezTo>
                    <a:pt x="716" y="325"/>
                    <a:pt x="719" y="318"/>
                    <a:pt x="722" y="312"/>
                  </a:cubicBezTo>
                  <a:cubicBezTo>
                    <a:pt x="725" y="308"/>
                    <a:pt x="726" y="305"/>
                    <a:pt x="729" y="303"/>
                  </a:cubicBezTo>
                  <a:cubicBezTo>
                    <a:pt x="738" y="294"/>
                    <a:pt x="747" y="285"/>
                    <a:pt x="756" y="276"/>
                  </a:cubicBezTo>
                  <a:lnTo>
                    <a:pt x="756" y="276"/>
                  </a:lnTo>
                  <a:cubicBezTo>
                    <a:pt x="765" y="285"/>
                    <a:pt x="771" y="294"/>
                    <a:pt x="777" y="304"/>
                  </a:cubicBezTo>
                  <a:cubicBezTo>
                    <a:pt x="792" y="329"/>
                    <a:pt x="798" y="354"/>
                    <a:pt x="798" y="383"/>
                  </a:cubicBezTo>
                  <a:cubicBezTo>
                    <a:pt x="798" y="389"/>
                    <a:pt x="798" y="394"/>
                    <a:pt x="797" y="400"/>
                  </a:cubicBezTo>
                  <a:cubicBezTo>
                    <a:pt x="793" y="435"/>
                    <a:pt x="773" y="483"/>
                    <a:pt x="705" y="523"/>
                  </a:cubicBezTo>
                  <a:cubicBezTo>
                    <a:pt x="634" y="573"/>
                    <a:pt x="622" y="609"/>
                    <a:pt x="621" y="675"/>
                  </a:cubicBezTo>
                  <a:lnTo>
                    <a:pt x="621" y="675"/>
                  </a:lnTo>
                  <a:cubicBezTo>
                    <a:pt x="621" y="676"/>
                    <a:pt x="621" y="676"/>
                    <a:pt x="621" y="676"/>
                  </a:cubicBezTo>
                  <a:cubicBezTo>
                    <a:pt x="621" y="699"/>
                    <a:pt x="616" y="719"/>
                    <a:pt x="604" y="739"/>
                  </a:cubicBezTo>
                  <a:cubicBezTo>
                    <a:pt x="593" y="759"/>
                    <a:pt x="579" y="775"/>
                    <a:pt x="558" y="786"/>
                  </a:cubicBezTo>
                  <a:cubicBezTo>
                    <a:pt x="542" y="796"/>
                    <a:pt x="526" y="800"/>
                    <a:pt x="507" y="802"/>
                  </a:cubicBezTo>
                  <a:lnTo>
                    <a:pt x="507" y="802"/>
                  </a:lnTo>
                  <a:cubicBezTo>
                    <a:pt x="504" y="802"/>
                    <a:pt x="501" y="802"/>
                    <a:pt x="497" y="802"/>
                  </a:cubicBezTo>
                  <a:cubicBezTo>
                    <a:pt x="475" y="802"/>
                    <a:pt x="456" y="798"/>
                    <a:pt x="436" y="786"/>
                  </a:cubicBezTo>
                  <a:cubicBezTo>
                    <a:pt x="416" y="775"/>
                    <a:pt x="401" y="760"/>
                    <a:pt x="390" y="740"/>
                  </a:cubicBezTo>
                  <a:cubicBezTo>
                    <a:pt x="378" y="721"/>
                    <a:pt x="374" y="702"/>
                    <a:pt x="373" y="680"/>
                  </a:cubicBezTo>
                  <a:lnTo>
                    <a:pt x="373" y="680"/>
                  </a:lnTo>
                  <a:cubicBezTo>
                    <a:pt x="372" y="658"/>
                    <a:pt x="371" y="639"/>
                    <a:pt x="371" y="617"/>
                  </a:cubicBezTo>
                  <a:cubicBezTo>
                    <a:pt x="371" y="611"/>
                    <a:pt x="371" y="605"/>
                    <a:pt x="371" y="598"/>
                  </a:cubicBezTo>
                  <a:cubicBezTo>
                    <a:pt x="371" y="593"/>
                    <a:pt x="371" y="588"/>
                    <a:pt x="371" y="583"/>
                  </a:cubicBezTo>
                  <a:lnTo>
                    <a:pt x="371" y="583"/>
                  </a:lnTo>
                  <a:cubicBezTo>
                    <a:pt x="371" y="574"/>
                    <a:pt x="372" y="566"/>
                    <a:pt x="373" y="558"/>
                  </a:cubicBezTo>
                  <a:lnTo>
                    <a:pt x="373" y="558"/>
                  </a:lnTo>
                  <a:cubicBezTo>
                    <a:pt x="374" y="550"/>
                    <a:pt x="374" y="543"/>
                    <a:pt x="374" y="535"/>
                  </a:cubicBezTo>
                  <a:cubicBezTo>
                    <a:pt x="374" y="533"/>
                    <a:pt x="374" y="531"/>
                    <a:pt x="374" y="529"/>
                  </a:cubicBezTo>
                  <a:cubicBezTo>
                    <a:pt x="372" y="529"/>
                    <a:pt x="370" y="529"/>
                    <a:pt x="369" y="529"/>
                  </a:cubicBezTo>
                  <a:lnTo>
                    <a:pt x="369" y="529"/>
                  </a:lnTo>
                  <a:cubicBezTo>
                    <a:pt x="367" y="529"/>
                    <a:pt x="364" y="529"/>
                    <a:pt x="361" y="529"/>
                  </a:cubicBezTo>
                  <a:cubicBezTo>
                    <a:pt x="335" y="529"/>
                    <a:pt x="312" y="524"/>
                    <a:pt x="290" y="510"/>
                  </a:cubicBezTo>
                  <a:cubicBezTo>
                    <a:pt x="267" y="498"/>
                    <a:pt x="252" y="482"/>
                    <a:pt x="239" y="460"/>
                  </a:cubicBezTo>
                  <a:cubicBezTo>
                    <a:pt x="172" y="340"/>
                    <a:pt x="258" y="218"/>
                    <a:pt x="371" y="218"/>
                  </a:cubicBezTo>
                  <a:cubicBezTo>
                    <a:pt x="420" y="218"/>
                    <a:pt x="429" y="202"/>
                    <a:pt x="429" y="167"/>
                  </a:cubicBezTo>
                  <a:cubicBezTo>
                    <a:pt x="429" y="111"/>
                    <a:pt x="345" y="94"/>
                    <a:pt x="341" y="93"/>
                  </a:cubicBezTo>
                  <a:lnTo>
                    <a:pt x="341" y="93"/>
                  </a:lnTo>
                  <a:cubicBezTo>
                    <a:pt x="336" y="92"/>
                    <a:pt x="332" y="91"/>
                    <a:pt x="329" y="89"/>
                  </a:cubicBezTo>
                  <a:cubicBezTo>
                    <a:pt x="322" y="85"/>
                    <a:pt x="318" y="80"/>
                    <a:pt x="315" y="75"/>
                  </a:cubicBezTo>
                  <a:cubicBezTo>
                    <a:pt x="311" y="69"/>
                    <a:pt x="310" y="64"/>
                    <a:pt x="310" y="57"/>
                  </a:cubicBezTo>
                  <a:cubicBezTo>
                    <a:pt x="310" y="56"/>
                    <a:pt x="311" y="56"/>
                    <a:pt x="311" y="55"/>
                  </a:cubicBezTo>
                  <a:lnTo>
                    <a:pt x="311" y="55"/>
                  </a:lnTo>
                  <a:cubicBezTo>
                    <a:pt x="311" y="49"/>
                    <a:pt x="312" y="44"/>
                    <a:pt x="315" y="40"/>
                  </a:cubicBezTo>
                  <a:cubicBezTo>
                    <a:pt x="318" y="33"/>
                    <a:pt x="322" y="29"/>
                    <a:pt x="329" y="26"/>
                  </a:cubicBezTo>
                  <a:cubicBezTo>
                    <a:pt x="331" y="24"/>
                    <a:pt x="334" y="24"/>
                    <a:pt x="337" y="23"/>
                  </a:cubicBezTo>
                  <a:lnTo>
                    <a:pt x="337" y="23"/>
                  </a:lnTo>
                  <a:cubicBezTo>
                    <a:pt x="386" y="7"/>
                    <a:pt x="430" y="0"/>
                    <a:pt x="482" y="0"/>
                  </a:cubicBezTo>
                  <a:cubicBezTo>
                    <a:pt x="570" y="0"/>
                    <a:pt x="645" y="20"/>
                    <a:pt x="722" y="65"/>
                  </a:cubicBezTo>
                  <a:cubicBezTo>
                    <a:pt x="799" y="109"/>
                    <a:pt x="854" y="164"/>
                    <a:pt x="899" y="241"/>
                  </a:cubicBezTo>
                  <a:cubicBezTo>
                    <a:pt x="936" y="305"/>
                    <a:pt x="955" y="366"/>
                    <a:pt x="961" y="440"/>
                  </a:cubicBezTo>
                  <a:lnTo>
                    <a:pt x="961" y="440"/>
                  </a:lnTo>
                  <a:cubicBezTo>
                    <a:pt x="963" y="455"/>
                    <a:pt x="963" y="467"/>
                    <a:pt x="963" y="482"/>
                  </a:cubicBezTo>
                  <a:cubicBezTo>
                    <a:pt x="963" y="569"/>
                    <a:pt x="944" y="645"/>
                    <a:pt x="899" y="722"/>
                  </a:cubicBezTo>
                  <a:cubicBezTo>
                    <a:pt x="855" y="799"/>
                    <a:pt x="799" y="854"/>
                    <a:pt x="722" y="898"/>
                  </a:cubicBezTo>
                  <a:cubicBezTo>
                    <a:pt x="645" y="943"/>
                    <a:pt x="570" y="963"/>
                    <a:pt x="482" y="963"/>
                  </a:cubicBezTo>
                  <a:cubicBezTo>
                    <a:pt x="476" y="963"/>
                    <a:pt x="471" y="963"/>
                    <a:pt x="464" y="962"/>
                  </a:cubicBezTo>
                  <a:close/>
                  <a:moveTo>
                    <a:pt x="377" y="529"/>
                  </a:moveTo>
                  <a:lnTo>
                    <a:pt x="377" y="5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44" name="Group 148">
            <a:extLst>
              <a:ext uri="{FF2B5EF4-FFF2-40B4-BE49-F238E27FC236}">
                <a16:creationId xmlns:a16="http://schemas.microsoft.com/office/drawing/2014/main" id="{BB899E60-F9CB-AE42-A679-9A08F7856492}"/>
              </a:ext>
            </a:extLst>
          </p:cNvPr>
          <p:cNvGrpSpPr>
            <a:grpSpLocks/>
          </p:cNvGrpSpPr>
          <p:nvPr/>
        </p:nvGrpSpPr>
        <p:grpSpPr bwMode="auto">
          <a:xfrm>
            <a:off x="5069106" y="484380"/>
            <a:ext cx="561600" cy="561600"/>
            <a:chOff x="3281" y="138"/>
            <a:chExt cx="390" cy="390"/>
          </a:xfrm>
        </p:grpSpPr>
        <p:sp>
          <p:nvSpPr>
            <p:cNvPr id="4245" name="Freeform 149">
              <a:extLst>
                <a:ext uri="{FF2B5EF4-FFF2-40B4-BE49-F238E27FC236}">
                  <a16:creationId xmlns:a16="http://schemas.microsoft.com/office/drawing/2014/main" id="{1728575B-33DD-6949-B4E9-04E07608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46" name="Freeform 150">
              <a:extLst>
                <a:ext uri="{FF2B5EF4-FFF2-40B4-BE49-F238E27FC236}">
                  <a16:creationId xmlns:a16="http://schemas.microsoft.com/office/drawing/2014/main" id="{B35BA9A9-CE04-114E-8EC5-87D0E38CE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41"/>
              <a:ext cx="179" cy="197"/>
            </a:xfrm>
            <a:custGeom>
              <a:avLst/>
              <a:gdLst>
                <a:gd name="T0" fmla="*/ 671 w 793"/>
                <a:gd name="T1" fmla="*/ 746 h 874"/>
                <a:gd name="T2" fmla="*/ 671 w 793"/>
                <a:gd name="T3" fmla="*/ 746 h 874"/>
                <a:gd name="T4" fmla="*/ 582 w 793"/>
                <a:gd name="T5" fmla="*/ 815 h 874"/>
                <a:gd name="T6" fmla="*/ 365 w 793"/>
                <a:gd name="T7" fmla="*/ 873 h 874"/>
                <a:gd name="T8" fmla="*/ 148 w 793"/>
                <a:gd name="T9" fmla="*/ 815 h 874"/>
                <a:gd name="T10" fmla="*/ 59 w 793"/>
                <a:gd name="T11" fmla="*/ 746 h 874"/>
                <a:gd name="T12" fmla="*/ 81 w 793"/>
                <a:gd name="T13" fmla="*/ 724 h 874"/>
                <a:gd name="T14" fmla="*/ 81 w 793"/>
                <a:gd name="T15" fmla="*/ 724 h 874"/>
                <a:gd name="T16" fmla="*/ 90 w 793"/>
                <a:gd name="T17" fmla="*/ 717 h 874"/>
                <a:gd name="T18" fmla="*/ 111 w 793"/>
                <a:gd name="T19" fmla="*/ 711 h 874"/>
                <a:gd name="T20" fmla="*/ 133 w 793"/>
                <a:gd name="T21" fmla="*/ 717 h 874"/>
                <a:gd name="T22" fmla="*/ 138 w 793"/>
                <a:gd name="T23" fmla="*/ 721 h 874"/>
                <a:gd name="T24" fmla="*/ 138 w 793"/>
                <a:gd name="T25" fmla="*/ 721 h 874"/>
                <a:gd name="T26" fmla="*/ 185 w 793"/>
                <a:gd name="T27" fmla="*/ 753 h 874"/>
                <a:gd name="T28" fmla="*/ 365 w 793"/>
                <a:gd name="T29" fmla="*/ 802 h 874"/>
                <a:gd name="T30" fmla="*/ 546 w 793"/>
                <a:gd name="T31" fmla="*/ 753 h 874"/>
                <a:gd name="T32" fmla="*/ 679 w 793"/>
                <a:gd name="T33" fmla="*/ 621 h 874"/>
                <a:gd name="T34" fmla="*/ 727 w 793"/>
                <a:gd name="T35" fmla="*/ 440 h 874"/>
                <a:gd name="T36" fmla="*/ 679 w 793"/>
                <a:gd name="T37" fmla="*/ 260 h 874"/>
                <a:gd name="T38" fmla="*/ 546 w 793"/>
                <a:gd name="T39" fmla="*/ 127 h 874"/>
                <a:gd name="T40" fmla="*/ 365 w 793"/>
                <a:gd name="T41" fmla="*/ 79 h 874"/>
                <a:gd name="T42" fmla="*/ 185 w 793"/>
                <a:gd name="T43" fmla="*/ 127 h 874"/>
                <a:gd name="T44" fmla="*/ 116 w 793"/>
                <a:gd name="T45" fmla="*/ 179 h 874"/>
                <a:gd name="T46" fmla="*/ 209 w 793"/>
                <a:gd name="T47" fmla="*/ 179 h 874"/>
                <a:gd name="T48" fmla="*/ 209 w 793"/>
                <a:gd name="T49" fmla="*/ 179 h 874"/>
                <a:gd name="T50" fmla="*/ 230 w 793"/>
                <a:gd name="T51" fmla="*/ 185 h 874"/>
                <a:gd name="T52" fmla="*/ 246 w 793"/>
                <a:gd name="T53" fmla="*/ 201 h 874"/>
                <a:gd name="T54" fmla="*/ 252 w 793"/>
                <a:gd name="T55" fmla="*/ 223 h 874"/>
                <a:gd name="T56" fmla="*/ 252 w 793"/>
                <a:gd name="T57" fmla="*/ 223 h 874"/>
                <a:gd name="T58" fmla="*/ 252 w 793"/>
                <a:gd name="T59" fmla="*/ 251 h 874"/>
                <a:gd name="T60" fmla="*/ 36 w 793"/>
                <a:gd name="T61" fmla="*/ 251 h 874"/>
                <a:gd name="T62" fmla="*/ 36 w 793"/>
                <a:gd name="T63" fmla="*/ 251 h 874"/>
                <a:gd name="T64" fmla="*/ 36 w 793"/>
                <a:gd name="T65" fmla="*/ 251 h 874"/>
                <a:gd name="T66" fmla="*/ 18 w 793"/>
                <a:gd name="T67" fmla="*/ 246 h 874"/>
                <a:gd name="T68" fmla="*/ 5 w 793"/>
                <a:gd name="T69" fmla="*/ 233 h 874"/>
                <a:gd name="T70" fmla="*/ 0 w 793"/>
                <a:gd name="T71" fmla="*/ 215 h 874"/>
                <a:gd name="T72" fmla="*/ 0 w 793"/>
                <a:gd name="T73" fmla="*/ 215 h 874"/>
                <a:gd name="T74" fmla="*/ 0 w 793"/>
                <a:gd name="T75" fmla="*/ 0 h 874"/>
                <a:gd name="T76" fmla="*/ 72 w 793"/>
                <a:gd name="T77" fmla="*/ 0 h 874"/>
                <a:gd name="T78" fmla="*/ 72 w 793"/>
                <a:gd name="T79" fmla="*/ 122 h 874"/>
                <a:gd name="T80" fmla="*/ 72 w 793"/>
                <a:gd name="T81" fmla="*/ 122 h 874"/>
                <a:gd name="T82" fmla="*/ 142 w 793"/>
                <a:gd name="T83" fmla="*/ 72 h 874"/>
                <a:gd name="T84" fmla="*/ 358 w 793"/>
                <a:gd name="T85" fmla="*/ 13 h 874"/>
                <a:gd name="T86" fmla="*/ 575 w 793"/>
                <a:gd name="T87" fmla="*/ 72 h 874"/>
                <a:gd name="T88" fmla="*/ 734 w 793"/>
                <a:gd name="T89" fmla="*/ 230 h 874"/>
                <a:gd name="T90" fmla="*/ 792 w 793"/>
                <a:gd name="T91" fmla="*/ 446 h 874"/>
                <a:gd name="T92" fmla="*/ 734 w 793"/>
                <a:gd name="T93" fmla="*/ 663 h 874"/>
                <a:gd name="T94" fmla="*/ 671 w 793"/>
                <a:gd name="T95" fmla="*/ 74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3" h="874">
                  <a:moveTo>
                    <a:pt x="671" y="746"/>
                  </a:moveTo>
                  <a:lnTo>
                    <a:pt x="671" y="746"/>
                  </a:lnTo>
                  <a:cubicBezTo>
                    <a:pt x="643" y="775"/>
                    <a:pt x="617" y="796"/>
                    <a:pt x="582" y="815"/>
                  </a:cubicBezTo>
                  <a:cubicBezTo>
                    <a:pt x="513" y="856"/>
                    <a:pt x="445" y="873"/>
                    <a:pt x="365" y="873"/>
                  </a:cubicBezTo>
                  <a:cubicBezTo>
                    <a:pt x="286" y="873"/>
                    <a:pt x="217" y="856"/>
                    <a:pt x="148" y="815"/>
                  </a:cubicBezTo>
                  <a:cubicBezTo>
                    <a:pt x="113" y="796"/>
                    <a:pt x="87" y="775"/>
                    <a:pt x="59" y="746"/>
                  </a:cubicBezTo>
                  <a:cubicBezTo>
                    <a:pt x="66" y="739"/>
                    <a:pt x="73" y="732"/>
                    <a:pt x="81" y="724"/>
                  </a:cubicBezTo>
                  <a:lnTo>
                    <a:pt x="81" y="724"/>
                  </a:lnTo>
                  <a:cubicBezTo>
                    <a:pt x="84" y="721"/>
                    <a:pt x="86" y="719"/>
                    <a:pt x="90" y="717"/>
                  </a:cubicBezTo>
                  <a:cubicBezTo>
                    <a:pt x="97" y="713"/>
                    <a:pt x="103" y="711"/>
                    <a:pt x="111" y="711"/>
                  </a:cubicBezTo>
                  <a:cubicBezTo>
                    <a:pt x="119" y="711"/>
                    <a:pt x="126" y="713"/>
                    <a:pt x="133" y="717"/>
                  </a:cubicBezTo>
                  <a:cubicBezTo>
                    <a:pt x="135" y="718"/>
                    <a:pt x="136" y="719"/>
                    <a:pt x="138" y="721"/>
                  </a:cubicBezTo>
                  <a:lnTo>
                    <a:pt x="138" y="721"/>
                  </a:lnTo>
                  <a:cubicBezTo>
                    <a:pt x="154" y="733"/>
                    <a:pt x="167" y="743"/>
                    <a:pt x="185" y="753"/>
                  </a:cubicBezTo>
                  <a:cubicBezTo>
                    <a:pt x="242" y="786"/>
                    <a:pt x="299" y="802"/>
                    <a:pt x="365" y="802"/>
                  </a:cubicBezTo>
                  <a:cubicBezTo>
                    <a:pt x="432" y="802"/>
                    <a:pt x="488" y="786"/>
                    <a:pt x="546" y="753"/>
                  </a:cubicBezTo>
                  <a:cubicBezTo>
                    <a:pt x="604" y="720"/>
                    <a:pt x="646" y="679"/>
                    <a:pt x="679" y="621"/>
                  </a:cubicBezTo>
                  <a:cubicBezTo>
                    <a:pt x="713" y="564"/>
                    <a:pt x="727" y="507"/>
                    <a:pt x="727" y="440"/>
                  </a:cubicBezTo>
                  <a:cubicBezTo>
                    <a:pt x="727" y="374"/>
                    <a:pt x="713" y="317"/>
                    <a:pt x="679" y="260"/>
                  </a:cubicBezTo>
                  <a:cubicBezTo>
                    <a:pt x="646" y="202"/>
                    <a:pt x="604" y="160"/>
                    <a:pt x="546" y="127"/>
                  </a:cubicBezTo>
                  <a:cubicBezTo>
                    <a:pt x="488" y="93"/>
                    <a:pt x="432" y="79"/>
                    <a:pt x="365" y="79"/>
                  </a:cubicBezTo>
                  <a:cubicBezTo>
                    <a:pt x="299" y="79"/>
                    <a:pt x="242" y="93"/>
                    <a:pt x="185" y="127"/>
                  </a:cubicBezTo>
                  <a:cubicBezTo>
                    <a:pt x="158" y="142"/>
                    <a:pt x="138" y="158"/>
                    <a:pt x="116" y="179"/>
                  </a:cubicBezTo>
                  <a:cubicBezTo>
                    <a:pt x="147" y="179"/>
                    <a:pt x="178" y="179"/>
                    <a:pt x="209" y="179"/>
                  </a:cubicBezTo>
                  <a:lnTo>
                    <a:pt x="209" y="179"/>
                  </a:lnTo>
                  <a:cubicBezTo>
                    <a:pt x="217" y="179"/>
                    <a:pt x="223" y="181"/>
                    <a:pt x="230" y="185"/>
                  </a:cubicBezTo>
                  <a:cubicBezTo>
                    <a:pt x="237" y="189"/>
                    <a:pt x="242" y="194"/>
                    <a:pt x="246" y="201"/>
                  </a:cubicBezTo>
                  <a:cubicBezTo>
                    <a:pt x="250" y="208"/>
                    <a:pt x="252" y="215"/>
                    <a:pt x="252" y="223"/>
                  </a:cubicBezTo>
                  <a:lnTo>
                    <a:pt x="252" y="223"/>
                  </a:lnTo>
                  <a:cubicBezTo>
                    <a:pt x="252" y="232"/>
                    <a:pt x="252" y="241"/>
                    <a:pt x="252" y="251"/>
                  </a:cubicBezTo>
                  <a:cubicBezTo>
                    <a:pt x="180" y="251"/>
                    <a:pt x="108" y="251"/>
                    <a:pt x="36" y="251"/>
                  </a:cubicBezTo>
                  <a:lnTo>
                    <a:pt x="36" y="251"/>
                  </a:lnTo>
                  <a:lnTo>
                    <a:pt x="36" y="251"/>
                  </a:lnTo>
                  <a:cubicBezTo>
                    <a:pt x="29" y="251"/>
                    <a:pt x="24" y="249"/>
                    <a:pt x="18" y="246"/>
                  </a:cubicBezTo>
                  <a:cubicBezTo>
                    <a:pt x="12" y="242"/>
                    <a:pt x="8" y="238"/>
                    <a:pt x="5" y="233"/>
                  </a:cubicBezTo>
                  <a:cubicBezTo>
                    <a:pt x="2" y="227"/>
                    <a:pt x="0" y="222"/>
                    <a:pt x="0" y="215"/>
                  </a:cubicBezTo>
                  <a:lnTo>
                    <a:pt x="0" y="215"/>
                  </a:lnTo>
                  <a:cubicBezTo>
                    <a:pt x="0" y="143"/>
                    <a:pt x="0" y="71"/>
                    <a:pt x="0" y="0"/>
                  </a:cubicBezTo>
                  <a:cubicBezTo>
                    <a:pt x="24" y="0"/>
                    <a:pt x="48" y="0"/>
                    <a:pt x="72" y="0"/>
                  </a:cubicBezTo>
                  <a:cubicBezTo>
                    <a:pt x="72" y="40"/>
                    <a:pt x="72" y="81"/>
                    <a:pt x="72" y="122"/>
                  </a:cubicBezTo>
                  <a:lnTo>
                    <a:pt x="72" y="122"/>
                  </a:lnTo>
                  <a:cubicBezTo>
                    <a:pt x="95" y="102"/>
                    <a:pt x="116" y="87"/>
                    <a:pt x="142" y="72"/>
                  </a:cubicBezTo>
                  <a:cubicBezTo>
                    <a:pt x="211" y="32"/>
                    <a:pt x="279" y="13"/>
                    <a:pt x="358" y="13"/>
                  </a:cubicBezTo>
                  <a:cubicBezTo>
                    <a:pt x="438" y="13"/>
                    <a:pt x="506" y="32"/>
                    <a:pt x="575" y="72"/>
                  </a:cubicBezTo>
                  <a:cubicBezTo>
                    <a:pt x="644" y="111"/>
                    <a:pt x="694" y="161"/>
                    <a:pt x="734" y="230"/>
                  </a:cubicBezTo>
                  <a:cubicBezTo>
                    <a:pt x="774" y="299"/>
                    <a:pt x="792" y="367"/>
                    <a:pt x="792" y="446"/>
                  </a:cubicBezTo>
                  <a:cubicBezTo>
                    <a:pt x="792" y="526"/>
                    <a:pt x="774" y="595"/>
                    <a:pt x="734" y="663"/>
                  </a:cubicBezTo>
                  <a:cubicBezTo>
                    <a:pt x="716" y="695"/>
                    <a:pt x="697" y="720"/>
                    <a:pt x="671" y="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47" name="Group 151">
            <a:extLst>
              <a:ext uri="{FF2B5EF4-FFF2-40B4-BE49-F238E27FC236}">
                <a16:creationId xmlns:a16="http://schemas.microsoft.com/office/drawing/2014/main" id="{18986CF2-C574-5347-A0B4-1DAA71AB7443}"/>
              </a:ext>
            </a:extLst>
          </p:cNvPr>
          <p:cNvGrpSpPr>
            <a:grpSpLocks/>
          </p:cNvGrpSpPr>
          <p:nvPr/>
        </p:nvGrpSpPr>
        <p:grpSpPr bwMode="auto">
          <a:xfrm>
            <a:off x="4300442" y="484380"/>
            <a:ext cx="561600" cy="561600"/>
            <a:chOff x="2782" y="138"/>
            <a:chExt cx="390" cy="390"/>
          </a:xfrm>
        </p:grpSpPr>
        <p:sp>
          <p:nvSpPr>
            <p:cNvPr id="4248" name="Freeform 152">
              <a:extLst>
                <a:ext uri="{FF2B5EF4-FFF2-40B4-BE49-F238E27FC236}">
                  <a16:creationId xmlns:a16="http://schemas.microsoft.com/office/drawing/2014/main" id="{B9CD39F9-226D-F64F-9E73-97290E965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49" name="Freeform 153">
              <a:extLst>
                <a:ext uri="{FF2B5EF4-FFF2-40B4-BE49-F238E27FC236}">
                  <a16:creationId xmlns:a16="http://schemas.microsoft.com/office/drawing/2014/main" id="{84C1F0D3-3804-FA40-AF13-09C5AA1AF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36"/>
              <a:ext cx="211" cy="203"/>
            </a:xfrm>
            <a:custGeom>
              <a:avLst/>
              <a:gdLst>
                <a:gd name="T0" fmla="*/ 933 w 934"/>
                <a:gd name="T1" fmla="*/ 775 h 898"/>
                <a:gd name="T2" fmla="*/ 872 w 934"/>
                <a:gd name="T3" fmla="*/ 881 h 898"/>
                <a:gd name="T4" fmla="*/ 118 w 934"/>
                <a:gd name="T5" fmla="*/ 897 h 898"/>
                <a:gd name="T6" fmla="*/ 0 w 934"/>
                <a:gd name="T7" fmla="*/ 775 h 898"/>
                <a:gd name="T8" fmla="*/ 0 w 934"/>
                <a:gd name="T9" fmla="*/ 189 h 898"/>
                <a:gd name="T10" fmla="*/ 118 w 934"/>
                <a:gd name="T11" fmla="*/ 71 h 898"/>
                <a:gd name="T12" fmla="*/ 179 w 934"/>
                <a:gd name="T13" fmla="*/ 0 h 898"/>
                <a:gd name="T14" fmla="*/ 352 w 934"/>
                <a:gd name="T15" fmla="*/ 71 h 898"/>
                <a:gd name="T16" fmla="*/ 424 w 934"/>
                <a:gd name="T17" fmla="*/ 71 h 898"/>
                <a:gd name="T18" fmla="*/ 595 w 934"/>
                <a:gd name="T19" fmla="*/ 0 h 898"/>
                <a:gd name="T20" fmla="*/ 590 w 934"/>
                <a:gd name="T21" fmla="*/ 194 h 898"/>
                <a:gd name="T22" fmla="*/ 524 w 934"/>
                <a:gd name="T23" fmla="*/ 215 h 898"/>
                <a:gd name="T24" fmla="*/ 424 w 934"/>
                <a:gd name="T25" fmla="*/ 172 h 898"/>
                <a:gd name="T26" fmla="*/ 402 w 934"/>
                <a:gd name="T27" fmla="*/ 210 h 898"/>
                <a:gd name="T28" fmla="*/ 352 w 934"/>
                <a:gd name="T29" fmla="*/ 143 h 898"/>
                <a:gd name="T30" fmla="*/ 251 w 934"/>
                <a:gd name="T31" fmla="*/ 172 h 898"/>
                <a:gd name="T32" fmla="*/ 208 w 934"/>
                <a:gd name="T33" fmla="*/ 215 h 898"/>
                <a:gd name="T34" fmla="*/ 118 w 934"/>
                <a:gd name="T35" fmla="*/ 143 h 898"/>
                <a:gd name="T36" fmla="*/ 95 w 934"/>
                <a:gd name="T37" fmla="*/ 150 h 898"/>
                <a:gd name="T38" fmla="*/ 72 w 934"/>
                <a:gd name="T39" fmla="*/ 775 h 898"/>
                <a:gd name="T40" fmla="*/ 97 w 934"/>
                <a:gd name="T41" fmla="*/ 819 h 898"/>
                <a:gd name="T42" fmla="*/ 815 w 934"/>
                <a:gd name="T43" fmla="*/ 825 h 898"/>
                <a:gd name="T44" fmla="*/ 861 w 934"/>
                <a:gd name="T45" fmla="*/ 775 h 898"/>
                <a:gd name="T46" fmla="*/ 855 w 934"/>
                <a:gd name="T47" fmla="*/ 167 h 898"/>
                <a:gd name="T48" fmla="*/ 815 w 934"/>
                <a:gd name="T49" fmla="*/ 143 h 898"/>
                <a:gd name="T50" fmla="*/ 775 w 934"/>
                <a:gd name="T51" fmla="*/ 138 h 898"/>
                <a:gd name="T52" fmla="*/ 754 w 934"/>
                <a:gd name="T53" fmla="*/ 71 h 898"/>
                <a:gd name="T54" fmla="*/ 815 w 934"/>
                <a:gd name="T55" fmla="*/ 71 h 898"/>
                <a:gd name="T56" fmla="*/ 933 w 934"/>
                <a:gd name="T57" fmla="*/ 189 h 898"/>
                <a:gd name="T58" fmla="*/ 649 w 934"/>
                <a:gd name="T59" fmla="*/ 411 h 898"/>
                <a:gd name="T60" fmla="*/ 612 w 934"/>
                <a:gd name="T61" fmla="*/ 473 h 898"/>
                <a:gd name="T62" fmla="*/ 612 w 934"/>
                <a:gd name="T63" fmla="*/ 559 h 898"/>
                <a:gd name="T64" fmla="*/ 649 w 934"/>
                <a:gd name="T65" fmla="*/ 622 h 898"/>
                <a:gd name="T66" fmla="*/ 576 w 934"/>
                <a:gd name="T67" fmla="*/ 622 h 898"/>
                <a:gd name="T68" fmla="*/ 502 w 934"/>
                <a:gd name="T69" fmla="*/ 664 h 898"/>
                <a:gd name="T70" fmla="*/ 467 w 934"/>
                <a:gd name="T71" fmla="*/ 728 h 898"/>
                <a:gd name="T72" fmla="*/ 431 w 934"/>
                <a:gd name="T73" fmla="*/ 665 h 898"/>
                <a:gd name="T74" fmla="*/ 357 w 934"/>
                <a:gd name="T75" fmla="*/ 622 h 898"/>
                <a:gd name="T76" fmla="*/ 283 w 934"/>
                <a:gd name="T77" fmla="*/ 622 h 898"/>
                <a:gd name="T78" fmla="*/ 321 w 934"/>
                <a:gd name="T79" fmla="*/ 559 h 898"/>
                <a:gd name="T80" fmla="*/ 321 w 934"/>
                <a:gd name="T81" fmla="*/ 473 h 898"/>
                <a:gd name="T82" fmla="*/ 284 w 934"/>
                <a:gd name="T83" fmla="*/ 411 h 898"/>
                <a:gd name="T84" fmla="*/ 357 w 934"/>
                <a:gd name="T85" fmla="*/ 412 h 898"/>
                <a:gd name="T86" fmla="*/ 432 w 934"/>
                <a:gd name="T87" fmla="*/ 369 h 898"/>
                <a:gd name="T88" fmla="*/ 467 w 934"/>
                <a:gd name="T89" fmla="*/ 306 h 898"/>
                <a:gd name="T90" fmla="*/ 502 w 934"/>
                <a:gd name="T91" fmla="*/ 369 h 898"/>
                <a:gd name="T92" fmla="*/ 576 w 934"/>
                <a:gd name="T93" fmla="*/ 411 h 898"/>
                <a:gd name="T94" fmla="*/ 467 w 934"/>
                <a:gd name="T95" fmla="*/ 457 h 898"/>
                <a:gd name="T96" fmla="*/ 467 w 934"/>
                <a:gd name="T97" fmla="*/ 57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4" h="898">
                  <a:moveTo>
                    <a:pt x="933" y="189"/>
                  </a:moveTo>
                  <a:cubicBezTo>
                    <a:pt x="933" y="384"/>
                    <a:pt x="933" y="580"/>
                    <a:pt x="933" y="775"/>
                  </a:cubicBezTo>
                  <a:lnTo>
                    <a:pt x="933" y="775"/>
                  </a:lnTo>
                  <a:lnTo>
                    <a:pt x="933" y="775"/>
                  </a:lnTo>
                  <a:cubicBezTo>
                    <a:pt x="933" y="798"/>
                    <a:pt x="928" y="817"/>
                    <a:pt x="917" y="836"/>
                  </a:cubicBezTo>
                  <a:cubicBezTo>
                    <a:pt x="906" y="856"/>
                    <a:pt x="892" y="870"/>
                    <a:pt x="872" y="881"/>
                  </a:cubicBezTo>
                  <a:cubicBezTo>
                    <a:pt x="854" y="892"/>
                    <a:pt x="836" y="897"/>
                    <a:pt x="815" y="897"/>
                  </a:cubicBezTo>
                  <a:cubicBezTo>
                    <a:pt x="583" y="897"/>
                    <a:pt x="350" y="897"/>
                    <a:pt x="118" y="897"/>
                  </a:cubicBezTo>
                  <a:lnTo>
                    <a:pt x="118" y="897"/>
                  </a:lnTo>
                  <a:cubicBezTo>
                    <a:pt x="97" y="897"/>
                    <a:pt x="79" y="892"/>
                    <a:pt x="61" y="881"/>
                  </a:cubicBezTo>
                  <a:cubicBezTo>
                    <a:pt x="41" y="870"/>
                    <a:pt x="27" y="856"/>
                    <a:pt x="16" y="836"/>
                  </a:cubicBezTo>
                  <a:cubicBezTo>
                    <a:pt x="5" y="817"/>
                    <a:pt x="0" y="798"/>
                    <a:pt x="0" y="775"/>
                  </a:cubicBezTo>
                  <a:lnTo>
                    <a:pt x="0" y="775"/>
                  </a:lnTo>
                  <a:cubicBezTo>
                    <a:pt x="0" y="580"/>
                    <a:pt x="0" y="384"/>
                    <a:pt x="0" y="189"/>
                  </a:cubicBezTo>
                  <a:lnTo>
                    <a:pt x="0" y="189"/>
                  </a:lnTo>
                  <a:cubicBezTo>
                    <a:pt x="0" y="168"/>
                    <a:pt x="5" y="149"/>
                    <a:pt x="16" y="131"/>
                  </a:cubicBezTo>
                  <a:cubicBezTo>
                    <a:pt x="26" y="112"/>
                    <a:pt x="40" y="98"/>
                    <a:pt x="59" y="87"/>
                  </a:cubicBezTo>
                  <a:cubicBezTo>
                    <a:pt x="78" y="76"/>
                    <a:pt x="96" y="71"/>
                    <a:pt x="118" y="71"/>
                  </a:cubicBezTo>
                  <a:lnTo>
                    <a:pt x="118" y="71"/>
                  </a:lnTo>
                  <a:cubicBezTo>
                    <a:pt x="138" y="71"/>
                    <a:pt x="158" y="71"/>
                    <a:pt x="179" y="71"/>
                  </a:cubicBezTo>
                  <a:cubicBezTo>
                    <a:pt x="179" y="47"/>
                    <a:pt x="179" y="23"/>
                    <a:pt x="179" y="0"/>
                  </a:cubicBezTo>
                  <a:cubicBezTo>
                    <a:pt x="203" y="0"/>
                    <a:pt x="227" y="0"/>
                    <a:pt x="251" y="0"/>
                  </a:cubicBezTo>
                  <a:cubicBezTo>
                    <a:pt x="251" y="23"/>
                    <a:pt x="251" y="47"/>
                    <a:pt x="251" y="71"/>
                  </a:cubicBezTo>
                  <a:cubicBezTo>
                    <a:pt x="284" y="71"/>
                    <a:pt x="318" y="71"/>
                    <a:pt x="352" y="71"/>
                  </a:cubicBezTo>
                  <a:cubicBezTo>
                    <a:pt x="352" y="47"/>
                    <a:pt x="352" y="23"/>
                    <a:pt x="352" y="0"/>
                  </a:cubicBezTo>
                  <a:cubicBezTo>
                    <a:pt x="376" y="0"/>
                    <a:pt x="400" y="0"/>
                    <a:pt x="424" y="0"/>
                  </a:cubicBezTo>
                  <a:cubicBezTo>
                    <a:pt x="424" y="23"/>
                    <a:pt x="424" y="47"/>
                    <a:pt x="424" y="71"/>
                  </a:cubicBezTo>
                  <a:cubicBezTo>
                    <a:pt x="457" y="71"/>
                    <a:pt x="491" y="71"/>
                    <a:pt x="524" y="71"/>
                  </a:cubicBezTo>
                  <a:cubicBezTo>
                    <a:pt x="524" y="47"/>
                    <a:pt x="524" y="23"/>
                    <a:pt x="524" y="0"/>
                  </a:cubicBezTo>
                  <a:cubicBezTo>
                    <a:pt x="548" y="0"/>
                    <a:pt x="572" y="0"/>
                    <a:pt x="595" y="0"/>
                  </a:cubicBezTo>
                  <a:cubicBezTo>
                    <a:pt x="595" y="57"/>
                    <a:pt x="595" y="114"/>
                    <a:pt x="595" y="172"/>
                  </a:cubicBezTo>
                  <a:lnTo>
                    <a:pt x="595" y="172"/>
                  </a:lnTo>
                  <a:cubicBezTo>
                    <a:pt x="595" y="180"/>
                    <a:pt x="594" y="187"/>
                    <a:pt x="590" y="194"/>
                  </a:cubicBezTo>
                  <a:cubicBezTo>
                    <a:pt x="586" y="201"/>
                    <a:pt x="581" y="206"/>
                    <a:pt x="574" y="210"/>
                  </a:cubicBezTo>
                  <a:cubicBezTo>
                    <a:pt x="567" y="213"/>
                    <a:pt x="560" y="215"/>
                    <a:pt x="552" y="215"/>
                  </a:cubicBezTo>
                  <a:cubicBezTo>
                    <a:pt x="543" y="215"/>
                    <a:pt x="534" y="215"/>
                    <a:pt x="524" y="215"/>
                  </a:cubicBezTo>
                  <a:cubicBezTo>
                    <a:pt x="524" y="191"/>
                    <a:pt x="524" y="167"/>
                    <a:pt x="524" y="143"/>
                  </a:cubicBezTo>
                  <a:cubicBezTo>
                    <a:pt x="491" y="143"/>
                    <a:pt x="457" y="143"/>
                    <a:pt x="424" y="143"/>
                  </a:cubicBezTo>
                  <a:cubicBezTo>
                    <a:pt x="424" y="152"/>
                    <a:pt x="424" y="162"/>
                    <a:pt x="424" y="172"/>
                  </a:cubicBezTo>
                  <a:lnTo>
                    <a:pt x="424" y="172"/>
                  </a:lnTo>
                  <a:cubicBezTo>
                    <a:pt x="424" y="180"/>
                    <a:pt x="422" y="187"/>
                    <a:pt x="418" y="194"/>
                  </a:cubicBezTo>
                  <a:cubicBezTo>
                    <a:pt x="414" y="201"/>
                    <a:pt x="409" y="206"/>
                    <a:pt x="402" y="210"/>
                  </a:cubicBezTo>
                  <a:cubicBezTo>
                    <a:pt x="395" y="213"/>
                    <a:pt x="389" y="215"/>
                    <a:pt x="381" y="215"/>
                  </a:cubicBezTo>
                  <a:cubicBezTo>
                    <a:pt x="371" y="215"/>
                    <a:pt x="361" y="215"/>
                    <a:pt x="352" y="215"/>
                  </a:cubicBezTo>
                  <a:cubicBezTo>
                    <a:pt x="352" y="191"/>
                    <a:pt x="352" y="167"/>
                    <a:pt x="352" y="143"/>
                  </a:cubicBezTo>
                  <a:cubicBezTo>
                    <a:pt x="318" y="143"/>
                    <a:pt x="284" y="143"/>
                    <a:pt x="251" y="143"/>
                  </a:cubicBezTo>
                  <a:cubicBezTo>
                    <a:pt x="251" y="152"/>
                    <a:pt x="251" y="162"/>
                    <a:pt x="251" y="172"/>
                  </a:cubicBezTo>
                  <a:lnTo>
                    <a:pt x="251" y="172"/>
                  </a:lnTo>
                  <a:cubicBezTo>
                    <a:pt x="251" y="180"/>
                    <a:pt x="249" y="187"/>
                    <a:pt x="246" y="194"/>
                  </a:cubicBezTo>
                  <a:cubicBezTo>
                    <a:pt x="242" y="201"/>
                    <a:pt x="237" y="206"/>
                    <a:pt x="230" y="210"/>
                  </a:cubicBezTo>
                  <a:cubicBezTo>
                    <a:pt x="223" y="213"/>
                    <a:pt x="216" y="215"/>
                    <a:pt x="208" y="215"/>
                  </a:cubicBezTo>
                  <a:cubicBezTo>
                    <a:pt x="198" y="215"/>
                    <a:pt x="188" y="215"/>
                    <a:pt x="179" y="215"/>
                  </a:cubicBezTo>
                  <a:cubicBezTo>
                    <a:pt x="179" y="191"/>
                    <a:pt x="179" y="167"/>
                    <a:pt x="179" y="143"/>
                  </a:cubicBezTo>
                  <a:cubicBezTo>
                    <a:pt x="158" y="143"/>
                    <a:pt x="138" y="143"/>
                    <a:pt x="118" y="143"/>
                  </a:cubicBezTo>
                  <a:lnTo>
                    <a:pt x="118" y="143"/>
                  </a:lnTo>
                  <a:lnTo>
                    <a:pt x="118" y="143"/>
                  </a:lnTo>
                  <a:cubicBezTo>
                    <a:pt x="110" y="143"/>
                    <a:pt x="102" y="145"/>
                    <a:pt x="95" y="150"/>
                  </a:cubicBezTo>
                  <a:cubicBezTo>
                    <a:pt x="87" y="154"/>
                    <a:pt x="82" y="159"/>
                    <a:pt x="78" y="167"/>
                  </a:cubicBezTo>
                  <a:cubicBezTo>
                    <a:pt x="74" y="174"/>
                    <a:pt x="72" y="181"/>
                    <a:pt x="72" y="189"/>
                  </a:cubicBezTo>
                  <a:cubicBezTo>
                    <a:pt x="72" y="384"/>
                    <a:pt x="72" y="580"/>
                    <a:pt x="72" y="775"/>
                  </a:cubicBezTo>
                  <a:lnTo>
                    <a:pt x="72" y="775"/>
                  </a:lnTo>
                  <a:cubicBezTo>
                    <a:pt x="72" y="784"/>
                    <a:pt x="73" y="792"/>
                    <a:pt x="78" y="800"/>
                  </a:cubicBezTo>
                  <a:cubicBezTo>
                    <a:pt x="82" y="809"/>
                    <a:pt x="89" y="814"/>
                    <a:pt x="97" y="819"/>
                  </a:cubicBezTo>
                  <a:cubicBezTo>
                    <a:pt x="104" y="823"/>
                    <a:pt x="110" y="825"/>
                    <a:pt x="118" y="825"/>
                  </a:cubicBezTo>
                  <a:cubicBezTo>
                    <a:pt x="350" y="825"/>
                    <a:pt x="583" y="825"/>
                    <a:pt x="815" y="825"/>
                  </a:cubicBezTo>
                  <a:lnTo>
                    <a:pt x="815" y="825"/>
                  </a:lnTo>
                  <a:cubicBezTo>
                    <a:pt x="823" y="825"/>
                    <a:pt x="829" y="823"/>
                    <a:pt x="836" y="819"/>
                  </a:cubicBezTo>
                  <a:cubicBezTo>
                    <a:pt x="844" y="814"/>
                    <a:pt x="851" y="809"/>
                    <a:pt x="855" y="800"/>
                  </a:cubicBezTo>
                  <a:cubicBezTo>
                    <a:pt x="860" y="792"/>
                    <a:pt x="861" y="784"/>
                    <a:pt x="861" y="775"/>
                  </a:cubicBezTo>
                  <a:cubicBezTo>
                    <a:pt x="861" y="580"/>
                    <a:pt x="861" y="384"/>
                    <a:pt x="861" y="189"/>
                  </a:cubicBezTo>
                  <a:lnTo>
                    <a:pt x="861" y="189"/>
                  </a:lnTo>
                  <a:cubicBezTo>
                    <a:pt x="861" y="181"/>
                    <a:pt x="859" y="174"/>
                    <a:pt x="855" y="167"/>
                  </a:cubicBezTo>
                  <a:cubicBezTo>
                    <a:pt x="851" y="159"/>
                    <a:pt x="846" y="154"/>
                    <a:pt x="838" y="150"/>
                  </a:cubicBezTo>
                  <a:cubicBezTo>
                    <a:pt x="831" y="145"/>
                    <a:pt x="823" y="143"/>
                    <a:pt x="815" y="143"/>
                  </a:cubicBezTo>
                  <a:lnTo>
                    <a:pt x="815" y="143"/>
                  </a:lnTo>
                  <a:cubicBezTo>
                    <a:pt x="809" y="143"/>
                    <a:pt x="803" y="143"/>
                    <a:pt x="797" y="143"/>
                  </a:cubicBezTo>
                  <a:lnTo>
                    <a:pt x="797" y="143"/>
                  </a:lnTo>
                  <a:cubicBezTo>
                    <a:pt x="789" y="143"/>
                    <a:pt x="782" y="142"/>
                    <a:pt x="775" y="138"/>
                  </a:cubicBezTo>
                  <a:cubicBezTo>
                    <a:pt x="768" y="134"/>
                    <a:pt x="763" y="129"/>
                    <a:pt x="759" y="122"/>
                  </a:cubicBezTo>
                  <a:cubicBezTo>
                    <a:pt x="755" y="115"/>
                    <a:pt x="754" y="108"/>
                    <a:pt x="754" y="100"/>
                  </a:cubicBezTo>
                  <a:cubicBezTo>
                    <a:pt x="754" y="90"/>
                    <a:pt x="754" y="80"/>
                    <a:pt x="754" y="71"/>
                  </a:cubicBezTo>
                  <a:cubicBezTo>
                    <a:pt x="775" y="71"/>
                    <a:pt x="795" y="71"/>
                    <a:pt x="815" y="71"/>
                  </a:cubicBezTo>
                  <a:lnTo>
                    <a:pt x="815" y="71"/>
                  </a:lnTo>
                  <a:lnTo>
                    <a:pt x="815" y="71"/>
                  </a:lnTo>
                  <a:cubicBezTo>
                    <a:pt x="837" y="71"/>
                    <a:pt x="855" y="76"/>
                    <a:pt x="874" y="87"/>
                  </a:cubicBezTo>
                  <a:cubicBezTo>
                    <a:pt x="893" y="98"/>
                    <a:pt x="907" y="112"/>
                    <a:pt x="917" y="131"/>
                  </a:cubicBezTo>
                  <a:cubicBezTo>
                    <a:pt x="928" y="149"/>
                    <a:pt x="933" y="168"/>
                    <a:pt x="933" y="189"/>
                  </a:cubicBezTo>
                  <a:close/>
                  <a:moveTo>
                    <a:pt x="569" y="359"/>
                  </a:moveTo>
                  <a:cubicBezTo>
                    <a:pt x="593" y="355"/>
                    <a:pt x="617" y="352"/>
                    <a:pt x="640" y="349"/>
                  </a:cubicBezTo>
                  <a:cubicBezTo>
                    <a:pt x="643" y="369"/>
                    <a:pt x="646" y="390"/>
                    <a:pt x="649" y="411"/>
                  </a:cubicBezTo>
                  <a:cubicBezTo>
                    <a:pt x="666" y="424"/>
                    <a:pt x="683" y="436"/>
                    <a:pt x="699" y="449"/>
                  </a:cubicBezTo>
                  <a:cubicBezTo>
                    <a:pt x="684" y="468"/>
                    <a:pt x="669" y="487"/>
                    <a:pt x="654" y="506"/>
                  </a:cubicBezTo>
                  <a:cubicBezTo>
                    <a:pt x="640" y="495"/>
                    <a:pt x="626" y="484"/>
                    <a:pt x="612" y="473"/>
                  </a:cubicBezTo>
                  <a:cubicBezTo>
                    <a:pt x="605" y="478"/>
                    <a:pt x="597" y="483"/>
                    <a:pt x="589" y="487"/>
                  </a:cubicBezTo>
                  <a:cubicBezTo>
                    <a:pt x="589" y="507"/>
                    <a:pt x="589" y="527"/>
                    <a:pt x="589" y="546"/>
                  </a:cubicBezTo>
                  <a:cubicBezTo>
                    <a:pt x="597" y="551"/>
                    <a:pt x="605" y="555"/>
                    <a:pt x="612" y="559"/>
                  </a:cubicBezTo>
                  <a:cubicBezTo>
                    <a:pt x="626" y="548"/>
                    <a:pt x="640" y="537"/>
                    <a:pt x="654" y="526"/>
                  </a:cubicBezTo>
                  <a:cubicBezTo>
                    <a:pt x="669" y="545"/>
                    <a:pt x="684" y="564"/>
                    <a:pt x="699" y="583"/>
                  </a:cubicBezTo>
                  <a:cubicBezTo>
                    <a:pt x="683" y="596"/>
                    <a:pt x="666" y="609"/>
                    <a:pt x="649" y="622"/>
                  </a:cubicBezTo>
                  <a:cubicBezTo>
                    <a:pt x="646" y="643"/>
                    <a:pt x="643" y="664"/>
                    <a:pt x="640" y="684"/>
                  </a:cubicBezTo>
                  <a:cubicBezTo>
                    <a:pt x="617" y="681"/>
                    <a:pt x="593" y="678"/>
                    <a:pt x="569" y="674"/>
                  </a:cubicBezTo>
                  <a:cubicBezTo>
                    <a:pt x="572" y="657"/>
                    <a:pt x="574" y="640"/>
                    <a:pt x="576" y="622"/>
                  </a:cubicBezTo>
                  <a:cubicBezTo>
                    <a:pt x="569" y="618"/>
                    <a:pt x="561" y="614"/>
                    <a:pt x="553" y="609"/>
                  </a:cubicBezTo>
                  <a:cubicBezTo>
                    <a:pt x="536" y="619"/>
                    <a:pt x="519" y="628"/>
                    <a:pt x="502" y="637"/>
                  </a:cubicBezTo>
                  <a:cubicBezTo>
                    <a:pt x="502" y="646"/>
                    <a:pt x="502" y="655"/>
                    <a:pt x="502" y="664"/>
                  </a:cubicBezTo>
                  <a:cubicBezTo>
                    <a:pt x="519" y="671"/>
                    <a:pt x="535" y="678"/>
                    <a:pt x="551" y="684"/>
                  </a:cubicBezTo>
                  <a:cubicBezTo>
                    <a:pt x="543" y="707"/>
                    <a:pt x="534" y="729"/>
                    <a:pt x="525" y="751"/>
                  </a:cubicBezTo>
                  <a:cubicBezTo>
                    <a:pt x="506" y="744"/>
                    <a:pt x="486" y="736"/>
                    <a:pt x="467" y="728"/>
                  </a:cubicBezTo>
                  <a:cubicBezTo>
                    <a:pt x="447" y="736"/>
                    <a:pt x="427" y="744"/>
                    <a:pt x="408" y="751"/>
                  </a:cubicBezTo>
                  <a:cubicBezTo>
                    <a:pt x="399" y="729"/>
                    <a:pt x="390" y="707"/>
                    <a:pt x="382" y="684"/>
                  </a:cubicBezTo>
                  <a:cubicBezTo>
                    <a:pt x="398" y="678"/>
                    <a:pt x="414" y="672"/>
                    <a:pt x="431" y="665"/>
                  </a:cubicBezTo>
                  <a:cubicBezTo>
                    <a:pt x="431" y="656"/>
                    <a:pt x="431" y="647"/>
                    <a:pt x="431" y="638"/>
                  </a:cubicBezTo>
                  <a:cubicBezTo>
                    <a:pt x="414" y="629"/>
                    <a:pt x="397" y="619"/>
                    <a:pt x="380" y="609"/>
                  </a:cubicBezTo>
                  <a:cubicBezTo>
                    <a:pt x="372" y="614"/>
                    <a:pt x="364" y="618"/>
                    <a:pt x="357" y="622"/>
                  </a:cubicBezTo>
                  <a:cubicBezTo>
                    <a:pt x="359" y="640"/>
                    <a:pt x="361" y="657"/>
                    <a:pt x="364" y="674"/>
                  </a:cubicBezTo>
                  <a:cubicBezTo>
                    <a:pt x="340" y="678"/>
                    <a:pt x="316" y="682"/>
                    <a:pt x="292" y="685"/>
                  </a:cubicBezTo>
                  <a:cubicBezTo>
                    <a:pt x="289" y="664"/>
                    <a:pt x="286" y="643"/>
                    <a:pt x="283" y="622"/>
                  </a:cubicBezTo>
                  <a:cubicBezTo>
                    <a:pt x="266" y="609"/>
                    <a:pt x="250" y="596"/>
                    <a:pt x="234" y="583"/>
                  </a:cubicBezTo>
                  <a:cubicBezTo>
                    <a:pt x="248" y="565"/>
                    <a:pt x="263" y="546"/>
                    <a:pt x="278" y="527"/>
                  </a:cubicBezTo>
                  <a:cubicBezTo>
                    <a:pt x="292" y="538"/>
                    <a:pt x="306" y="549"/>
                    <a:pt x="321" y="559"/>
                  </a:cubicBezTo>
                  <a:cubicBezTo>
                    <a:pt x="328" y="555"/>
                    <a:pt x="336" y="551"/>
                    <a:pt x="344" y="546"/>
                  </a:cubicBezTo>
                  <a:cubicBezTo>
                    <a:pt x="344" y="527"/>
                    <a:pt x="344" y="507"/>
                    <a:pt x="344" y="487"/>
                  </a:cubicBezTo>
                  <a:cubicBezTo>
                    <a:pt x="336" y="483"/>
                    <a:pt x="328" y="478"/>
                    <a:pt x="321" y="473"/>
                  </a:cubicBezTo>
                  <a:cubicBezTo>
                    <a:pt x="307" y="484"/>
                    <a:pt x="293" y="495"/>
                    <a:pt x="279" y="506"/>
                  </a:cubicBezTo>
                  <a:cubicBezTo>
                    <a:pt x="264" y="488"/>
                    <a:pt x="249" y="469"/>
                    <a:pt x="234" y="450"/>
                  </a:cubicBezTo>
                  <a:cubicBezTo>
                    <a:pt x="250" y="437"/>
                    <a:pt x="267" y="424"/>
                    <a:pt x="284" y="411"/>
                  </a:cubicBezTo>
                  <a:cubicBezTo>
                    <a:pt x="287" y="390"/>
                    <a:pt x="290" y="369"/>
                    <a:pt x="293" y="349"/>
                  </a:cubicBezTo>
                  <a:cubicBezTo>
                    <a:pt x="317" y="352"/>
                    <a:pt x="341" y="355"/>
                    <a:pt x="365" y="359"/>
                  </a:cubicBezTo>
                  <a:cubicBezTo>
                    <a:pt x="362" y="376"/>
                    <a:pt x="359" y="394"/>
                    <a:pt x="357" y="412"/>
                  </a:cubicBezTo>
                  <a:cubicBezTo>
                    <a:pt x="365" y="416"/>
                    <a:pt x="373" y="420"/>
                    <a:pt x="381" y="425"/>
                  </a:cubicBezTo>
                  <a:cubicBezTo>
                    <a:pt x="398" y="415"/>
                    <a:pt x="415" y="405"/>
                    <a:pt x="432" y="396"/>
                  </a:cubicBezTo>
                  <a:cubicBezTo>
                    <a:pt x="432" y="387"/>
                    <a:pt x="432" y="378"/>
                    <a:pt x="432" y="369"/>
                  </a:cubicBezTo>
                  <a:cubicBezTo>
                    <a:pt x="415" y="362"/>
                    <a:pt x="398" y="355"/>
                    <a:pt x="382" y="349"/>
                  </a:cubicBezTo>
                  <a:cubicBezTo>
                    <a:pt x="391" y="327"/>
                    <a:pt x="400" y="305"/>
                    <a:pt x="409" y="283"/>
                  </a:cubicBezTo>
                  <a:cubicBezTo>
                    <a:pt x="428" y="290"/>
                    <a:pt x="447" y="298"/>
                    <a:pt x="467" y="306"/>
                  </a:cubicBezTo>
                  <a:cubicBezTo>
                    <a:pt x="486" y="298"/>
                    <a:pt x="506" y="290"/>
                    <a:pt x="525" y="283"/>
                  </a:cubicBezTo>
                  <a:cubicBezTo>
                    <a:pt x="534" y="305"/>
                    <a:pt x="543" y="327"/>
                    <a:pt x="551" y="349"/>
                  </a:cubicBezTo>
                  <a:cubicBezTo>
                    <a:pt x="535" y="355"/>
                    <a:pt x="519" y="362"/>
                    <a:pt x="502" y="369"/>
                  </a:cubicBezTo>
                  <a:cubicBezTo>
                    <a:pt x="502" y="378"/>
                    <a:pt x="502" y="387"/>
                    <a:pt x="502" y="396"/>
                  </a:cubicBezTo>
                  <a:cubicBezTo>
                    <a:pt x="519" y="405"/>
                    <a:pt x="536" y="415"/>
                    <a:pt x="553" y="425"/>
                  </a:cubicBezTo>
                  <a:cubicBezTo>
                    <a:pt x="561" y="420"/>
                    <a:pt x="569" y="415"/>
                    <a:pt x="576" y="411"/>
                  </a:cubicBezTo>
                  <a:cubicBezTo>
                    <a:pt x="574" y="393"/>
                    <a:pt x="572" y="376"/>
                    <a:pt x="569" y="359"/>
                  </a:cubicBezTo>
                  <a:close/>
                  <a:moveTo>
                    <a:pt x="517" y="486"/>
                  </a:moveTo>
                  <a:cubicBezTo>
                    <a:pt x="500" y="477"/>
                    <a:pt x="483" y="467"/>
                    <a:pt x="467" y="457"/>
                  </a:cubicBezTo>
                  <a:cubicBezTo>
                    <a:pt x="450" y="467"/>
                    <a:pt x="433" y="477"/>
                    <a:pt x="416" y="486"/>
                  </a:cubicBezTo>
                  <a:cubicBezTo>
                    <a:pt x="416" y="506"/>
                    <a:pt x="416" y="526"/>
                    <a:pt x="416" y="545"/>
                  </a:cubicBezTo>
                  <a:cubicBezTo>
                    <a:pt x="433" y="555"/>
                    <a:pt x="450" y="565"/>
                    <a:pt x="467" y="574"/>
                  </a:cubicBezTo>
                  <a:cubicBezTo>
                    <a:pt x="483" y="565"/>
                    <a:pt x="500" y="555"/>
                    <a:pt x="517" y="545"/>
                  </a:cubicBezTo>
                  <a:cubicBezTo>
                    <a:pt x="517" y="526"/>
                    <a:pt x="517" y="506"/>
                    <a:pt x="517" y="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50" name="Group 154">
            <a:extLst>
              <a:ext uri="{FF2B5EF4-FFF2-40B4-BE49-F238E27FC236}">
                <a16:creationId xmlns:a16="http://schemas.microsoft.com/office/drawing/2014/main" id="{33D8A4E4-ACED-844B-B561-E922189C8237}"/>
              </a:ext>
            </a:extLst>
          </p:cNvPr>
          <p:cNvGrpSpPr>
            <a:grpSpLocks/>
          </p:cNvGrpSpPr>
          <p:nvPr/>
        </p:nvGrpSpPr>
        <p:grpSpPr bwMode="auto">
          <a:xfrm>
            <a:off x="3532212" y="484380"/>
            <a:ext cx="561600" cy="561600"/>
            <a:chOff x="2292" y="138"/>
            <a:chExt cx="390" cy="390"/>
          </a:xfrm>
        </p:grpSpPr>
        <p:sp>
          <p:nvSpPr>
            <p:cNvPr id="4251" name="Freeform 155">
              <a:extLst>
                <a:ext uri="{FF2B5EF4-FFF2-40B4-BE49-F238E27FC236}">
                  <a16:creationId xmlns:a16="http://schemas.microsoft.com/office/drawing/2014/main" id="{CF8FC25B-EFBA-6D4E-B3CB-BADED58E3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52" name="Freeform 156">
              <a:extLst>
                <a:ext uri="{FF2B5EF4-FFF2-40B4-BE49-F238E27FC236}">
                  <a16:creationId xmlns:a16="http://schemas.microsoft.com/office/drawing/2014/main" id="{D2B026EF-A55E-DF43-88E1-8CA7DC426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27"/>
              <a:ext cx="211" cy="211"/>
            </a:xfrm>
            <a:custGeom>
              <a:avLst/>
              <a:gdLst>
                <a:gd name="T0" fmla="*/ 137 w 934"/>
                <a:gd name="T1" fmla="*/ 933 h 934"/>
                <a:gd name="T2" fmla="*/ 69 w 934"/>
                <a:gd name="T3" fmla="*/ 915 h 934"/>
                <a:gd name="T4" fmla="*/ 0 w 934"/>
                <a:gd name="T5" fmla="*/ 795 h 934"/>
                <a:gd name="T6" fmla="*/ 0 w 934"/>
                <a:gd name="T7" fmla="*/ 138 h 934"/>
                <a:gd name="T8" fmla="*/ 0 w 934"/>
                <a:gd name="T9" fmla="*/ 138 h 934"/>
                <a:gd name="T10" fmla="*/ 69 w 934"/>
                <a:gd name="T11" fmla="*/ 18 h 934"/>
                <a:gd name="T12" fmla="*/ 796 w 934"/>
                <a:gd name="T13" fmla="*/ 0 h 934"/>
                <a:gd name="T14" fmla="*/ 864 w 934"/>
                <a:gd name="T15" fmla="*/ 18 h 934"/>
                <a:gd name="T16" fmla="*/ 933 w 934"/>
                <a:gd name="T17" fmla="*/ 138 h 934"/>
                <a:gd name="T18" fmla="*/ 933 w 934"/>
                <a:gd name="T19" fmla="*/ 198 h 934"/>
                <a:gd name="T20" fmla="*/ 904 w 934"/>
                <a:gd name="T21" fmla="*/ 795 h 934"/>
                <a:gd name="T22" fmla="*/ 883 w 934"/>
                <a:gd name="T23" fmla="*/ 789 h 934"/>
                <a:gd name="T24" fmla="*/ 861 w 934"/>
                <a:gd name="T25" fmla="*/ 752 h 934"/>
                <a:gd name="T26" fmla="*/ 861 w 934"/>
                <a:gd name="T27" fmla="*/ 139 h 934"/>
                <a:gd name="T28" fmla="*/ 852 w 934"/>
                <a:gd name="T29" fmla="*/ 105 h 934"/>
                <a:gd name="T30" fmla="*/ 796 w 934"/>
                <a:gd name="T31" fmla="*/ 72 h 934"/>
                <a:gd name="T32" fmla="*/ 137 w 934"/>
                <a:gd name="T33" fmla="*/ 72 h 934"/>
                <a:gd name="T34" fmla="*/ 80 w 934"/>
                <a:gd name="T35" fmla="*/ 105 h 934"/>
                <a:gd name="T36" fmla="*/ 72 w 934"/>
                <a:gd name="T37" fmla="*/ 138 h 934"/>
                <a:gd name="T38" fmla="*/ 72 w 934"/>
                <a:gd name="T39" fmla="*/ 795 h 934"/>
                <a:gd name="T40" fmla="*/ 80 w 934"/>
                <a:gd name="T41" fmla="*/ 828 h 934"/>
                <a:gd name="T42" fmla="*/ 137 w 934"/>
                <a:gd name="T43" fmla="*/ 861 h 934"/>
                <a:gd name="T44" fmla="*/ 752 w 934"/>
                <a:gd name="T45" fmla="*/ 861 h 934"/>
                <a:gd name="T46" fmla="*/ 790 w 934"/>
                <a:gd name="T47" fmla="*/ 883 h 934"/>
                <a:gd name="T48" fmla="*/ 796 w 934"/>
                <a:gd name="T49" fmla="*/ 905 h 934"/>
                <a:gd name="T50" fmla="*/ 348 w 934"/>
                <a:gd name="T51" fmla="*/ 693 h 934"/>
                <a:gd name="T52" fmla="*/ 704 w 934"/>
                <a:gd name="T53" fmla="*/ 487 h 934"/>
                <a:gd name="T54" fmla="*/ 722 w 934"/>
                <a:gd name="T55" fmla="*/ 457 h 934"/>
                <a:gd name="T56" fmla="*/ 704 w 934"/>
                <a:gd name="T57" fmla="*/ 426 h 934"/>
                <a:gd name="T58" fmla="*/ 348 w 934"/>
                <a:gd name="T59" fmla="*/ 220 h 934"/>
                <a:gd name="T60" fmla="*/ 330 w 934"/>
                <a:gd name="T61" fmla="*/ 215 h 934"/>
                <a:gd name="T62" fmla="*/ 299 w 934"/>
                <a:gd name="T63" fmla="*/ 233 h 934"/>
                <a:gd name="T64" fmla="*/ 294 w 934"/>
                <a:gd name="T65" fmla="*/ 251 h 934"/>
                <a:gd name="T66" fmla="*/ 294 w 934"/>
                <a:gd name="T67" fmla="*/ 662 h 934"/>
                <a:gd name="T68" fmla="*/ 312 w 934"/>
                <a:gd name="T69" fmla="*/ 693 h 934"/>
                <a:gd name="T70" fmla="*/ 312 w 934"/>
                <a:gd name="T71" fmla="*/ 693 h 934"/>
                <a:gd name="T72" fmla="*/ 330 w 934"/>
                <a:gd name="T73" fmla="*/ 698 h 934"/>
                <a:gd name="T74" fmla="*/ 614 w 934"/>
                <a:gd name="T75" fmla="*/ 457 h 934"/>
                <a:gd name="T76" fmla="*/ 366 w 934"/>
                <a:gd name="T77" fmla="*/ 31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4" h="934">
                  <a:moveTo>
                    <a:pt x="796" y="933"/>
                  </a:moveTo>
                  <a:cubicBezTo>
                    <a:pt x="576" y="933"/>
                    <a:pt x="357" y="933"/>
                    <a:pt x="137" y="933"/>
                  </a:cubicBezTo>
                  <a:lnTo>
                    <a:pt x="137" y="933"/>
                  </a:lnTo>
                  <a:cubicBezTo>
                    <a:pt x="112" y="933"/>
                    <a:pt x="91" y="928"/>
                    <a:pt x="69" y="915"/>
                  </a:cubicBezTo>
                  <a:cubicBezTo>
                    <a:pt x="47" y="903"/>
                    <a:pt x="31" y="886"/>
                    <a:pt x="18" y="864"/>
                  </a:cubicBezTo>
                  <a:cubicBezTo>
                    <a:pt x="5" y="842"/>
                    <a:pt x="0" y="820"/>
                    <a:pt x="0" y="795"/>
                  </a:cubicBezTo>
                  <a:lnTo>
                    <a:pt x="0" y="795"/>
                  </a:lnTo>
                  <a:cubicBezTo>
                    <a:pt x="0" y="576"/>
                    <a:pt x="0" y="357"/>
                    <a:pt x="0" y="138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113"/>
                    <a:pt x="5" y="91"/>
                    <a:pt x="18" y="69"/>
                  </a:cubicBezTo>
                  <a:cubicBezTo>
                    <a:pt x="31" y="47"/>
                    <a:pt x="47" y="30"/>
                    <a:pt x="69" y="18"/>
                  </a:cubicBezTo>
                  <a:cubicBezTo>
                    <a:pt x="91" y="5"/>
                    <a:pt x="112" y="0"/>
                    <a:pt x="137" y="0"/>
                  </a:cubicBezTo>
                  <a:cubicBezTo>
                    <a:pt x="357" y="0"/>
                    <a:pt x="576" y="0"/>
                    <a:pt x="796" y="0"/>
                  </a:cubicBezTo>
                  <a:lnTo>
                    <a:pt x="796" y="0"/>
                  </a:lnTo>
                  <a:cubicBezTo>
                    <a:pt x="821" y="0"/>
                    <a:pt x="842" y="5"/>
                    <a:pt x="864" y="18"/>
                  </a:cubicBezTo>
                  <a:cubicBezTo>
                    <a:pt x="886" y="30"/>
                    <a:pt x="902" y="47"/>
                    <a:pt x="914" y="69"/>
                  </a:cubicBezTo>
                  <a:cubicBezTo>
                    <a:pt x="927" y="91"/>
                    <a:pt x="933" y="112"/>
                    <a:pt x="933" y="138"/>
                  </a:cubicBezTo>
                  <a:lnTo>
                    <a:pt x="933" y="138"/>
                  </a:lnTo>
                  <a:cubicBezTo>
                    <a:pt x="933" y="158"/>
                    <a:pt x="933" y="178"/>
                    <a:pt x="933" y="198"/>
                  </a:cubicBezTo>
                  <a:cubicBezTo>
                    <a:pt x="933" y="397"/>
                    <a:pt x="933" y="596"/>
                    <a:pt x="933" y="795"/>
                  </a:cubicBezTo>
                  <a:cubicBezTo>
                    <a:pt x="924" y="795"/>
                    <a:pt x="914" y="795"/>
                    <a:pt x="904" y="795"/>
                  </a:cubicBezTo>
                  <a:lnTo>
                    <a:pt x="904" y="795"/>
                  </a:lnTo>
                  <a:cubicBezTo>
                    <a:pt x="896" y="795"/>
                    <a:pt x="890" y="793"/>
                    <a:pt x="883" y="789"/>
                  </a:cubicBezTo>
                  <a:cubicBezTo>
                    <a:pt x="877" y="785"/>
                    <a:pt x="871" y="780"/>
                    <a:pt x="867" y="773"/>
                  </a:cubicBezTo>
                  <a:cubicBezTo>
                    <a:pt x="863" y="766"/>
                    <a:pt x="861" y="760"/>
                    <a:pt x="861" y="752"/>
                  </a:cubicBezTo>
                  <a:cubicBezTo>
                    <a:pt x="861" y="548"/>
                    <a:pt x="861" y="343"/>
                    <a:pt x="861" y="139"/>
                  </a:cubicBezTo>
                  <a:lnTo>
                    <a:pt x="861" y="139"/>
                  </a:lnTo>
                  <a:cubicBezTo>
                    <a:pt x="861" y="138"/>
                    <a:pt x="861" y="138"/>
                    <a:pt x="861" y="138"/>
                  </a:cubicBezTo>
                  <a:cubicBezTo>
                    <a:pt x="861" y="126"/>
                    <a:pt x="858" y="115"/>
                    <a:pt x="852" y="105"/>
                  </a:cubicBezTo>
                  <a:cubicBezTo>
                    <a:pt x="846" y="94"/>
                    <a:pt x="839" y="86"/>
                    <a:pt x="828" y="80"/>
                  </a:cubicBezTo>
                  <a:cubicBezTo>
                    <a:pt x="818" y="74"/>
                    <a:pt x="808" y="72"/>
                    <a:pt x="796" y="72"/>
                  </a:cubicBezTo>
                  <a:cubicBezTo>
                    <a:pt x="576" y="72"/>
                    <a:pt x="357" y="72"/>
                    <a:pt x="137" y="72"/>
                  </a:cubicBezTo>
                  <a:lnTo>
                    <a:pt x="137" y="72"/>
                  </a:lnTo>
                  <a:cubicBezTo>
                    <a:pt x="125" y="72"/>
                    <a:pt x="115" y="74"/>
                    <a:pt x="105" y="80"/>
                  </a:cubicBezTo>
                  <a:cubicBezTo>
                    <a:pt x="94" y="86"/>
                    <a:pt x="86" y="94"/>
                    <a:pt x="80" y="105"/>
                  </a:cubicBezTo>
                  <a:cubicBezTo>
                    <a:pt x="74" y="115"/>
                    <a:pt x="72" y="126"/>
                    <a:pt x="72" y="138"/>
                  </a:cubicBezTo>
                  <a:lnTo>
                    <a:pt x="72" y="138"/>
                  </a:lnTo>
                  <a:cubicBezTo>
                    <a:pt x="72" y="357"/>
                    <a:pt x="72" y="576"/>
                    <a:pt x="72" y="795"/>
                  </a:cubicBezTo>
                  <a:lnTo>
                    <a:pt x="72" y="795"/>
                  </a:lnTo>
                  <a:lnTo>
                    <a:pt x="72" y="795"/>
                  </a:lnTo>
                  <a:cubicBezTo>
                    <a:pt x="72" y="807"/>
                    <a:pt x="74" y="818"/>
                    <a:pt x="80" y="828"/>
                  </a:cubicBezTo>
                  <a:cubicBezTo>
                    <a:pt x="86" y="839"/>
                    <a:pt x="94" y="847"/>
                    <a:pt x="105" y="853"/>
                  </a:cubicBezTo>
                  <a:cubicBezTo>
                    <a:pt x="115" y="859"/>
                    <a:pt x="125" y="861"/>
                    <a:pt x="137" y="861"/>
                  </a:cubicBezTo>
                  <a:cubicBezTo>
                    <a:pt x="342" y="861"/>
                    <a:pt x="547" y="861"/>
                    <a:pt x="752" y="861"/>
                  </a:cubicBezTo>
                  <a:lnTo>
                    <a:pt x="752" y="861"/>
                  </a:lnTo>
                  <a:cubicBezTo>
                    <a:pt x="760" y="861"/>
                    <a:pt x="767" y="863"/>
                    <a:pt x="774" y="867"/>
                  </a:cubicBezTo>
                  <a:cubicBezTo>
                    <a:pt x="781" y="871"/>
                    <a:pt x="786" y="876"/>
                    <a:pt x="790" y="883"/>
                  </a:cubicBezTo>
                  <a:cubicBezTo>
                    <a:pt x="794" y="890"/>
                    <a:pt x="796" y="897"/>
                    <a:pt x="796" y="905"/>
                  </a:cubicBezTo>
                  <a:lnTo>
                    <a:pt x="796" y="905"/>
                  </a:lnTo>
                  <a:cubicBezTo>
                    <a:pt x="796" y="915"/>
                    <a:pt x="796" y="924"/>
                    <a:pt x="796" y="933"/>
                  </a:cubicBezTo>
                  <a:close/>
                  <a:moveTo>
                    <a:pt x="348" y="693"/>
                  </a:moveTo>
                  <a:cubicBezTo>
                    <a:pt x="467" y="625"/>
                    <a:pt x="585" y="556"/>
                    <a:pt x="704" y="487"/>
                  </a:cubicBezTo>
                  <a:lnTo>
                    <a:pt x="704" y="487"/>
                  </a:lnTo>
                  <a:cubicBezTo>
                    <a:pt x="710" y="484"/>
                    <a:pt x="714" y="480"/>
                    <a:pt x="717" y="474"/>
                  </a:cubicBezTo>
                  <a:cubicBezTo>
                    <a:pt x="720" y="468"/>
                    <a:pt x="722" y="463"/>
                    <a:pt x="722" y="457"/>
                  </a:cubicBezTo>
                  <a:cubicBezTo>
                    <a:pt x="722" y="450"/>
                    <a:pt x="720" y="445"/>
                    <a:pt x="717" y="439"/>
                  </a:cubicBezTo>
                  <a:cubicBezTo>
                    <a:pt x="714" y="433"/>
                    <a:pt x="710" y="429"/>
                    <a:pt x="704" y="426"/>
                  </a:cubicBezTo>
                  <a:cubicBezTo>
                    <a:pt x="585" y="357"/>
                    <a:pt x="467" y="288"/>
                    <a:pt x="348" y="220"/>
                  </a:cubicBezTo>
                  <a:lnTo>
                    <a:pt x="348" y="220"/>
                  </a:lnTo>
                  <a:lnTo>
                    <a:pt x="348" y="220"/>
                  </a:lnTo>
                  <a:cubicBezTo>
                    <a:pt x="343" y="217"/>
                    <a:pt x="336" y="215"/>
                    <a:pt x="330" y="215"/>
                  </a:cubicBezTo>
                  <a:cubicBezTo>
                    <a:pt x="323" y="215"/>
                    <a:pt x="317" y="217"/>
                    <a:pt x="312" y="220"/>
                  </a:cubicBezTo>
                  <a:cubicBezTo>
                    <a:pt x="306" y="223"/>
                    <a:pt x="302" y="227"/>
                    <a:pt x="299" y="233"/>
                  </a:cubicBezTo>
                  <a:cubicBezTo>
                    <a:pt x="295" y="238"/>
                    <a:pt x="294" y="245"/>
                    <a:pt x="294" y="251"/>
                  </a:cubicBezTo>
                  <a:lnTo>
                    <a:pt x="294" y="251"/>
                  </a:lnTo>
                  <a:cubicBezTo>
                    <a:pt x="294" y="388"/>
                    <a:pt x="294" y="525"/>
                    <a:pt x="294" y="662"/>
                  </a:cubicBezTo>
                  <a:lnTo>
                    <a:pt x="294" y="662"/>
                  </a:lnTo>
                  <a:cubicBezTo>
                    <a:pt x="294" y="669"/>
                    <a:pt x="295" y="675"/>
                    <a:pt x="299" y="680"/>
                  </a:cubicBezTo>
                  <a:cubicBezTo>
                    <a:pt x="302" y="687"/>
                    <a:pt x="307" y="690"/>
                    <a:pt x="312" y="693"/>
                  </a:cubicBezTo>
                  <a:lnTo>
                    <a:pt x="312" y="693"/>
                  </a:lnTo>
                  <a:lnTo>
                    <a:pt x="312" y="693"/>
                  </a:lnTo>
                  <a:cubicBezTo>
                    <a:pt x="312" y="693"/>
                    <a:pt x="312" y="693"/>
                    <a:pt x="313" y="693"/>
                  </a:cubicBezTo>
                  <a:cubicBezTo>
                    <a:pt x="318" y="696"/>
                    <a:pt x="323" y="698"/>
                    <a:pt x="330" y="698"/>
                  </a:cubicBezTo>
                  <a:cubicBezTo>
                    <a:pt x="336" y="698"/>
                    <a:pt x="342" y="696"/>
                    <a:pt x="348" y="693"/>
                  </a:cubicBezTo>
                  <a:close/>
                  <a:moveTo>
                    <a:pt x="614" y="457"/>
                  </a:moveTo>
                  <a:cubicBezTo>
                    <a:pt x="531" y="504"/>
                    <a:pt x="449" y="552"/>
                    <a:pt x="366" y="600"/>
                  </a:cubicBezTo>
                  <a:cubicBezTo>
                    <a:pt x="366" y="504"/>
                    <a:pt x="366" y="409"/>
                    <a:pt x="366" y="313"/>
                  </a:cubicBezTo>
                  <a:cubicBezTo>
                    <a:pt x="449" y="361"/>
                    <a:pt x="531" y="409"/>
                    <a:pt x="614" y="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53" name="Group 157">
            <a:extLst>
              <a:ext uri="{FF2B5EF4-FFF2-40B4-BE49-F238E27FC236}">
                <a16:creationId xmlns:a16="http://schemas.microsoft.com/office/drawing/2014/main" id="{FD70524F-CE74-1140-8271-AF96A4DAE835}"/>
              </a:ext>
            </a:extLst>
          </p:cNvPr>
          <p:cNvGrpSpPr>
            <a:grpSpLocks/>
          </p:cNvGrpSpPr>
          <p:nvPr/>
        </p:nvGrpSpPr>
        <p:grpSpPr bwMode="auto">
          <a:xfrm>
            <a:off x="2734245" y="484380"/>
            <a:ext cx="561600" cy="561600"/>
            <a:chOff x="1777" y="138"/>
            <a:chExt cx="390" cy="390"/>
          </a:xfrm>
        </p:grpSpPr>
        <p:sp>
          <p:nvSpPr>
            <p:cNvPr id="4254" name="Freeform 158">
              <a:extLst>
                <a:ext uri="{FF2B5EF4-FFF2-40B4-BE49-F238E27FC236}">
                  <a16:creationId xmlns:a16="http://schemas.microsoft.com/office/drawing/2014/main" id="{0D5B4176-7A6C-3B4F-853A-693C149B8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55" name="Freeform 159">
              <a:extLst>
                <a:ext uri="{FF2B5EF4-FFF2-40B4-BE49-F238E27FC236}">
                  <a16:creationId xmlns:a16="http://schemas.microsoft.com/office/drawing/2014/main" id="{8ABDBE3A-D032-854F-A29C-F39121066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230"/>
              <a:ext cx="195" cy="206"/>
            </a:xfrm>
            <a:custGeom>
              <a:avLst/>
              <a:gdLst>
                <a:gd name="T0" fmla="*/ 442 w 866"/>
                <a:gd name="T1" fmla="*/ 913 h 914"/>
                <a:gd name="T2" fmla="*/ 10 w 866"/>
                <a:gd name="T3" fmla="*/ 481 h 914"/>
                <a:gd name="T4" fmla="*/ 10 w 866"/>
                <a:gd name="T5" fmla="*/ 481 h 914"/>
                <a:gd name="T6" fmla="*/ 5 w 866"/>
                <a:gd name="T7" fmla="*/ 474 h 914"/>
                <a:gd name="T8" fmla="*/ 0 w 866"/>
                <a:gd name="T9" fmla="*/ 457 h 914"/>
                <a:gd name="T10" fmla="*/ 5 w 866"/>
                <a:gd name="T11" fmla="*/ 439 h 914"/>
                <a:gd name="T12" fmla="*/ 10 w 866"/>
                <a:gd name="T13" fmla="*/ 432 h 914"/>
                <a:gd name="T14" fmla="*/ 442 w 866"/>
                <a:gd name="T15" fmla="*/ 0 h 914"/>
                <a:gd name="T16" fmla="*/ 491 w 866"/>
                <a:gd name="T17" fmla="*/ 51 h 914"/>
                <a:gd name="T18" fmla="*/ 87 w 866"/>
                <a:gd name="T19" fmla="*/ 457 h 914"/>
                <a:gd name="T20" fmla="*/ 462 w 866"/>
                <a:gd name="T21" fmla="*/ 831 h 914"/>
                <a:gd name="T22" fmla="*/ 462 w 866"/>
                <a:gd name="T23" fmla="*/ 831 h 914"/>
                <a:gd name="T24" fmla="*/ 468 w 866"/>
                <a:gd name="T25" fmla="*/ 840 h 914"/>
                <a:gd name="T26" fmla="*/ 474 w 866"/>
                <a:gd name="T27" fmla="*/ 862 h 914"/>
                <a:gd name="T28" fmla="*/ 468 w 866"/>
                <a:gd name="T29" fmla="*/ 884 h 914"/>
                <a:gd name="T30" fmla="*/ 462 w 866"/>
                <a:gd name="T31" fmla="*/ 892 h 914"/>
                <a:gd name="T32" fmla="*/ 442 w 866"/>
                <a:gd name="T33" fmla="*/ 913 h 914"/>
                <a:gd name="T34" fmla="*/ 835 w 866"/>
                <a:gd name="T35" fmla="*/ 892 h 914"/>
                <a:gd name="T36" fmla="*/ 835 w 866"/>
                <a:gd name="T37" fmla="*/ 892 h 914"/>
                <a:gd name="T38" fmla="*/ 842 w 866"/>
                <a:gd name="T39" fmla="*/ 884 h 914"/>
                <a:gd name="T40" fmla="*/ 847 w 866"/>
                <a:gd name="T41" fmla="*/ 862 h 914"/>
                <a:gd name="T42" fmla="*/ 842 w 866"/>
                <a:gd name="T43" fmla="*/ 840 h 914"/>
                <a:gd name="T44" fmla="*/ 835 w 866"/>
                <a:gd name="T45" fmla="*/ 831 h 914"/>
                <a:gd name="T46" fmla="*/ 460 w 866"/>
                <a:gd name="T47" fmla="*/ 457 h 914"/>
                <a:gd name="T48" fmla="*/ 865 w 866"/>
                <a:gd name="T49" fmla="*/ 51 h 914"/>
                <a:gd name="T50" fmla="*/ 814 w 866"/>
                <a:gd name="T51" fmla="*/ 0 h 914"/>
                <a:gd name="T52" fmla="*/ 384 w 866"/>
                <a:gd name="T53" fmla="*/ 432 h 914"/>
                <a:gd name="T54" fmla="*/ 384 w 866"/>
                <a:gd name="T55" fmla="*/ 432 h 914"/>
                <a:gd name="T56" fmla="*/ 378 w 866"/>
                <a:gd name="T57" fmla="*/ 439 h 914"/>
                <a:gd name="T58" fmla="*/ 374 w 866"/>
                <a:gd name="T59" fmla="*/ 457 h 914"/>
                <a:gd name="T60" fmla="*/ 378 w 866"/>
                <a:gd name="T61" fmla="*/ 474 h 914"/>
                <a:gd name="T62" fmla="*/ 384 w 866"/>
                <a:gd name="T63" fmla="*/ 481 h 914"/>
                <a:gd name="T64" fmla="*/ 814 w 866"/>
                <a:gd name="T65" fmla="*/ 913 h 914"/>
                <a:gd name="T66" fmla="*/ 835 w 866"/>
                <a:gd name="T67" fmla="*/ 89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6" h="914">
                  <a:moveTo>
                    <a:pt x="442" y="913"/>
                  </a:moveTo>
                  <a:cubicBezTo>
                    <a:pt x="298" y="769"/>
                    <a:pt x="154" y="625"/>
                    <a:pt x="10" y="481"/>
                  </a:cubicBezTo>
                  <a:lnTo>
                    <a:pt x="10" y="481"/>
                  </a:lnTo>
                  <a:cubicBezTo>
                    <a:pt x="8" y="479"/>
                    <a:pt x="6" y="477"/>
                    <a:pt x="5" y="474"/>
                  </a:cubicBezTo>
                  <a:cubicBezTo>
                    <a:pt x="1" y="468"/>
                    <a:pt x="0" y="463"/>
                    <a:pt x="0" y="457"/>
                  </a:cubicBezTo>
                  <a:cubicBezTo>
                    <a:pt x="0" y="450"/>
                    <a:pt x="1" y="445"/>
                    <a:pt x="5" y="439"/>
                  </a:cubicBezTo>
                  <a:cubicBezTo>
                    <a:pt x="6" y="436"/>
                    <a:pt x="8" y="434"/>
                    <a:pt x="10" y="432"/>
                  </a:cubicBezTo>
                  <a:cubicBezTo>
                    <a:pt x="154" y="288"/>
                    <a:pt x="298" y="144"/>
                    <a:pt x="442" y="0"/>
                  </a:cubicBezTo>
                  <a:cubicBezTo>
                    <a:pt x="458" y="17"/>
                    <a:pt x="475" y="34"/>
                    <a:pt x="491" y="51"/>
                  </a:cubicBezTo>
                  <a:cubicBezTo>
                    <a:pt x="357" y="186"/>
                    <a:pt x="222" y="321"/>
                    <a:pt x="87" y="457"/>
                  </a:cubicBezTo>
                  <a:cubicBezTo>
                    <a:pt x="212" y="581"/>
                    <a:pt x="337" y="706"/>
                    <a:pt x="462" y="831"/>
                  </a:cubicBezTo>
                  <a:lnTo>
                    <a:pt x="462" y="831"/>
                  </a:lnTo>
                  <a:cubicBezTo>
                    <a:pt x="465" y="834"/>
                    <a:pt x="467" y="837"/>
                    <a:pt x="468" y="840"/>
                  </a:cubicBezTo>
                  <a:cubicBezTo>
                    <a:pt x="473" y="847"/>
                    <a:pt x="474" y="854"/>
                    <a:pt x="474" y="862"/>
                  </a:cubicBezTo>
                  <a:cubicBezTo>
                    <a:pt x="474" y="870"/>
                    <a:pt x="473" y="877"/>
                    <a:pt x="468" y="884"/>
                  </a:cubicBezTo>
                  <a:cubicBezTo>
                    <a:pt x="467" y="887"/>
                    <a:pt x="465" y="890"/>
                    <a:pt x="462" y="892"/>
                  </a:cubicBezTo>
                  <a:cubicBezTo>
                    <a:pt x="455" y="899"/>
                    <a:pt x="448" y="906"/>
                    <a:pt x="442" y="913"/>
                  </a:cubicBezTo>
                  <a:close/>
                  <a:moveTo>
                    <a:pt x="835" y="892"/>
                  </a:moveTo>
                  <a:lnTo>
                    <a:pt x="835" y="892"/>
                  </a:lnTo>
                  <a:cubicBezTo>
                    <a:pt x="838" y="890"/>
                    <a:pt x="840" y="887"/>
                    <a:pt x="842" y="884"/>
                  </a:cubicBezTo>
                  <a:cubicBezTo>
                    <a:pt x="846" y="877"/>
                    <a:pt x="847" y="870"/>
                    <a:pt x="847" y="862"/>
                  </a:cubicBezTo>
                  <a:cubicBezTo>
                    <a:pt x="847" y="854"/>
                    <a:pt x="846" y="847"/>
                    <a:pt x="842" y="840"/>
                  </a:cubicBezTo>
                  <a:cubicBezTo>
                    <a:pt x="840" y="837"/>
                    <a:pt x="838" y="834"/>
                    <a:pt x="835" y="831"/>
                  </a:cubicBezTo>
                  <a:cubicBezTo>
                    <a:pt x="710" y="706"/>
                    <a:pt x="585" y="581"/>
                    <a:pt x="460" y="457"/>
                  </a:cubicBezTo>
                  <a:cubicBezTo>
                    <a:pt x="595" y="321"/>
                    <a:pt x="730" y="186"/>
                    <a:pt x="865" y="51"/>
                  </a:cubicBezTo>
                  <a:cubicBezTo>
                    <a:pt x="848" y="34"/>
                    <a:pt x="831" y="17"/>
                    <a:pt x="814" y="0"/>
                  </a:cubicBezTo>
                  <a:cubicBezTo>
                    <a:pt x="671" y="144"/>
                    <a:pt x="527" y="288"/>
                    <a:pt x="384" y="432"/>
                  </a:cubicBezTo>
                  <a:lnTo>
                    <a:pt x="384" y="432"/>
                  </a:lnTo>
                  <a:cubicBezTo>
                    <a:pt x="382" y="434"/>
                    <a:pt x="379" y="435"/>
                    <a:pt x="378" y="439"/>
                  </a:cubicBezTo>
                  <a:cubicBezTo>
                    <a:pt x="374" y="444"/>
                    <a:pt x="374" y="450"/>
                    <a:pt x="374" y="457"/>
                  </a:cubicBezTo>
                  <a:cubicBezTo>
                    <a:pt x="374" y="463"/>
                    <a:pt x="374" y="469"/>
                    <a:pt x="378" y="474"/>
                  </a:cubicBezTo>
                  <a:cubicBezTo>
                    <a:pt x="379" y="478"/>
                    <a:pt x="382" y="479"/>
                    <a:pt x="384" y="481"/>
                  </a:cubicBezTo>
                  <a:cubicBezTo>
                    <a:pt x="527" y="625"/>
                    <a:pt x="671" y="769"/>
                    <a:pt x="814" y="913"/>
                  </a:cubicBezTo>
                  <a:cubicBezTo>
                    <a:pt x="821" y="906"/>
                    <a:pt x="828" y="899"/>
                    <a:pt x="835" y="8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56" name="Group 160">
            <a:extLst>
              <a:ext uri="{FF2B5EF4-FFF2-40B4-BE49-F238E27FC236}">
                <a16:creationId xmlns:a16="http://schemas.microsoft.com/office/drawing/2014/main" id="{936A3EFA-254C-0F4B-AD37-5DB1A27856A5}"/>
              </a:ext>
            </a:extLst>
          </p:cNvPr>
          <p:cNvGrpSpPr>
            <a:grpSpLocks/>
          </p:cNvGrpSpPr>
          <p:nvPr/>
        </p:nvGrpSpPr>
        <p:grpSpPr bwMode="auto">
          <a:xfrm>
            <a:off x="1904598" y="484380"/>
            <a:ext cx="561600" cy="561600"/>
            <a:chOff x="1240" y="138"/>
            <a:chExt cx="390" cy="390"/>
          </a:xfrm>
        </p:grpSpPr>
        <p:sp>
          <p:nvSpPr>
            <p:cNvPr id="4257" name="Freeform 161">
              <a:extLst>
                <a:ext uri="{FF2B5EF4-FFF2-40B4-BE49-F238E27FC236}">
                  <a16:creationId xmlns:a16="http://schemas.microsoft.com/office/drawing/2014/main" id="{B3908AA4-FC18-0C46-9380-85A290AF6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58" name="Freeform 162">
              <a:extLst>
                <a:ext uri="{FF2B5EF4-FFF2-40B4-BE49-F238E27FC236}">
                  <a16:creationId xmlns:a16="http://schemas.microsoft.com/office/drawing/2014/main" id="{DE601C84-518C-CF42-A987-247E7F562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30"/>
              <a:ext cx="196" cy="206"/>
            </a:xfrm>
            <a:custGeom>
              <a:avLst/>
              <a:gdLst>
                <a:gd name="T0" fmla="*/ 424 w 867"/>
                <a:gd name="T1" fmla="*/ 913 h 914"/>
                <a:gd name="T2" fmla="*/ 374 w 867"/>
                <a:gd name="T3" fmla="*/ 862 h 914"/>
                <a:gd name="T4" fmla="*/ 780 w 867"/>
                <a:gd name="T5" fmla="*/ 457 h 914"/>
                <a:gd name="T6" fmla="*/ 404 w 867"/>
                <a:gd name="T7" fmla="*/ 82 h 914"/>
                <a:gd name="T8" fmla="*/ 404 w 867"/>
                <a:gd name="T9" fmla="*/ 82 h 914"/>
                <a:gd name="T10" fmla="*/ 398 w 867"/>
                <a:gd name="T11" fmla="*/ 73 h 914"/>
                <a:gd name="T12" fmla="*/ 392 w 867"/>
                <a:gd name="T13" fmla="*/ 51 h 914"/>
                <a:gd name="T14" fmla="*/ 398 w 867"/>
                <a:gd name="T15" fmla="*/ 29 h 914"/>
                <a:gd name="T16" fmla="*/ 404 w 867"/>
                <a:gd name="T17" fmla="*/ 21 h 914"/>
                <a:gd name="T18" fmla="*/ 424 w 867"/>
                <a:gd name="T19" fmla="*/ 0 h 914"/>
                <a:gd name="T20" fmla="*/ 855 w 867"/>
                <a:gd name="T21" fmla="*/ 432 h 914"/>
                <a:gd name="T22" fmla="*/ 855 w 867"/>
                <a:gd name="T23" fmla="*/ 432 h 914"/>
                <a:gd name="T24" fmla="*/ 861 w 867"/>
                <a:gd name="T25" fmla="*/ 439 h 914"/>
                <a:gd name="T26" fmla="*/ 866 w 867"/>
                <a:gd name="T27" fmla="*/ 457 h 914"/>
                <a:gd name="T28" fmla="*/ 861 w 867"/>
                <a:gd name="T29" fmla="*/ 474 h 914"/>
                <a:gd name="T30" fmla="*/ 855 w 867"/>
                <a:gd name="T31" fmla="*/ 481 h 914"/>
                <a:gd name="T32" fmla="*/ 424 w 867"/>
                <a:gd name="T33" fmla="*/ 913 h 914"/>
                <a:gd name="T34" fmla="*/ 481 w 867"/>
                <a:gd name="T35" fmla="*/ 481 h 914"/>
                <a:gd name="T36" fmla="*/ 481 w 867"/>
                <a:gd name="T37" fmla="*/ 481 h 914"/>
                <a:gd name="T38" fmla="*/ 487 w 867"/>
                <a:gd name="T39" fmla="*/ 474 h 914"/>
                <a:gd name="T40" fmla="*/ 492 w 867"/>
                <a:gd name="T41" fmla="*/ 457 h 914"/>
                <a:gd name="T42" fmla="*/ 487 w 867"/>
                <a:gd name="T43" fmla="*/ 439 h 914"/>
                <a:gd name="T44" fmla="*/ 481 w 867"/>
                <a:gd name="T45" fmla="*/ 432 h 914"/>
                <a:gd name="T46" fmla="*/ 51 w 867"/>
                <a:gd name="T47" fmla="*/ 0 h 914"/>
                <a:gd name="T48" fmla="*/ 31 w 867"/>
                <a:gd name="T49" fmla="*/ 21 h 914"/>
                <a:gd name="T50" fmla="*/ 31 w 867"/>
                <a:gd name="T51" fmla="*/ 21 h 914"/>
                <a:gd name="T52" fmla="*/ 24 w 867"/>
                <a:gd name="T53" fmla="*/ 29 h 914"/>
                <a:gd name="T54" fmla="*/ 18 w 867"/>
                <a:gd name="T55" fmla="*/ 51 h 914"/>
                <a:gd name="T56" fmla="*/ 24 w 867"/>
                <a:gd name="T57" fmla="*/ 73 h 914"/>
                <a:gd name="T58" fmla="*/ 31 w 867"/>
                <a:gd name="T59" fmla="*/ 82 h 914"/>
                <a:gd name="T60" fmla="*/ 407 w 867"/>
                <a:gd name="T61" fmla="*/ 457 h 914"/>
                <a:gd name="T62" fmla="*/ 0 w 867"/>
                <a:gd name="T63" fmla="*/ 862 h 914"/>
                <a:gd name="T64" fmla="*/ 51 w 867"/>
                <a:gd name="T65" fmla="*/ 913 h 914"/>
                <a:gd name="T66" fmla="*/ 481 w 867"/>
                <a:gd name="T67" fmla="*/ 481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7" h="914">
                  <a:moveTo>
                    <a:pt x="424" y="913"/>
                  </a:moveTo>
                  <a:cubicBezTo>
                    <a:pt x="408" y="896"/>
                    <a:pt x="391" y="879"/>
                    <a:pt x="374" y="862"/>
                  </a:cubicBezTo>
                  <a:cubicBezTo>
                    <a:pt x="509" y="727"/>
                    <a:pt x="645" y="592"/>
                    <a:pt x="780" y="457"/>
                  </a:cubicBezTo>
                  <a:cubicBezTo>
                    <a:pt x="655" y="332"/>
                    <a:pt x="529" y="207"/>
                    <a:pt x="404" y="82"/>
                  </a:cubicBezTo>
                  <a:lnTo>
                    <a:pt x="404" y="82"/>
                  </a:lnTo>
                  <a:cubicBezTo>
                    <a:pt x="402" y="79"/>
                    <a:pt x="399" y="76"/>
                    <a:pt x="398" y="73"/>
                  </a:cubicBezTo>
                  <a:cubicBezTo>
                    <a:pt x="393" y="66"/>
                    <a:pt x="392" y="59"/>
                    <a:pt x="392" y="51"/>
                  </a:cubicBezTo>
                  <a:cubicBezTo>
                    <a:pt x="392" y="43"/>
                    <a:pt x="393" y="36"/>
                    <a:pt x="398" y="29"/>
                  </a:cubicBezTo>
                  <a:cubicBezTo>
                    <a:pt x="399" y="26"/>
                    <a:pt x="402" y="23"/>
                    <a:pt x="404" y="21"/>
                  </a:cubicBezTo>
                  <a:cubicBezTo>
                    <a:pt x="411" y="14"/>
                    <a:pt x="418" y="7"/>
                    <a:pt x="424" y="0"/>
                  </a:cubicBezTo>
                  <a:cubicBezTo>
                    <a:pt x="568" y="144"/>
                    <a:pt x="712" y="288"/>
                    <a:pt x="855" y="432"/>
                  </a:cubicBezTo>
                  <a:lnTo>
                    <a:pt x="855" y="432"/>
                  </a:lnTo>
                  <a:cubicBezTo>
                    <a:pt x="858" y="434"/>
                    <a:pt x="859" y="435"/>
                    <a:pt x="861" y="439"/>
                  </a:cubicBezTo>
                  <a:cubicBezTo>
                    <a:pt x="865" y="444"/>
                    <a:pt x="866" y="450"/>
                    <a:pt x="866" y="457"/>
                  </a:cubicBezTo>
                  <a:cubicBezTo>
                    <a:pt x="866" y="463"/>
                    <a:pt x="865" y="469"/>
                    <a:pt x="861" y="474"/>
                  </a:cubicBezTo>
                  <a:cubicBezTo>
                    <a:pt x="859" y="478"/>
                    <a:pt x="858" y="479"/>
                    <a:pt x="855" y="481"/>
                  </a:cubicBezTo>
                  <a:cubicBezTo>
                    <a:pt x="712" y="625"/>
                    <a:pt x="568" y="769"/>
                    <a:pt x="424" y="913"/>
                  </a:cubicBezTo>
                  <a:close/>
                  <a:moveTo>
                    <a:pt x="481" y="481"/>
                  </a:moveTo>
                  <a:lnTo>
                    <a:pt x="481" y="481"/>
                  </a:lnTo>
                  <a:cubicBezTo>
                    <a:pt x="484" y="479"/>
                    <a:pt x="486" y="478"/>
                    <a:pt x="487" y="474"/>
                  </a:cubicBezTo>
                  <a:cubicBezTo>
                    <a:pt x="491" y="469"/>
                    <a:pt x="492" y="463"/>
                    <a:pt x="492" y="457"/>
                  </a:cubicBezTo>
                  <a:cubicBezTo>
                    <a:pt x="492" y="450"/>
                    <a:pt x="491" y="444"/>
                    <a:pt x="487" y="439"/>
                  </a:cubicBezTo>
                  <a:cubicBezTo>
                    <a:pt x="486" y="435"/>
                    <a:pt x="484" y="434"/>
                    <a:pt x="481" y="432"/>
                  </a:cubicBezTo>
                  <a:cubicBezTo>
                    <a:pt x="338" y="288"/>
                    <a:pt x="194" y="144"/>
                    <a:pt x="51" y="0"/>
                  </a:cubicBezTo>
                  <a:cubicBezTo>
                    <a:pt x="44" y="7"/>
                    <a:pt x="37" y="14"/>
                    <a:pt x="31" y="21"/>
                  </a:cubicBezTo>
                  <a:lnTo>
                    <a:pt x="31" y="21"/>
                  </a:lnTo>
                  <a:cubicBezTo>
                    <a:pt x="28" y="23"/>
                    <a:pt x="26" y="26"/>
                    <a:pt x="24" y="29"/>
                  </a:cubicBezTo>
                  <a:cubicBezTo>
                    <a:pt x="20" y="36"/>
                    <a:pt x="18" y="43"/>
                    <a:pt x="18" y="51"/>
                  </a:cubicBezTo>
                  <a:cubicBezTo>
                    <a:pt x="18" y="59"/>
                    <a:pt x="20" y="66"/>
                    <a:pt x="24" y="73"/>
                  </a:cubicBezTo>
                  <a:cubicBezTo>
                    <a:pt x="26" y="76"/>
                    <a:pt x="28" y="79"/>
                    <a:pt x="31" y="82"/>
                  </a:cubicBezTo>
                  <a:cubicBezTo>
                    <a:pt x="156" y="207"/>
                    <a:pt x="281" y="332"/>
                    <a:pt x="407" y="457"/>
                  </a:cubicBezTo>
                  <a:cubicBezTo>
                    <a:pt x="271" y="592"/>
                    <a:pt x="135" y="727"/>
                    <a:pt x="0" y="862"/>
                  </a:cubicBezTo>
                  <a:cubicBezTo>
                    <a:pt x="17" y="879"/>
                    <a:pt x="34" y="896"/>
                    <a:pt x="51" y="913"/>
                  </a:cubicBezTo>
                  <a:cubicBezTo>
                    <a:pt x="194" y="769"/>
                    <a:pt x="338" y="625"/>
                    <a:pt x="481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4259" name="Group 163">
            <a:extLst>
              <a:ext uri="{FF2B5EF4-FFF2-40B4-BE49-F238E27FC236}">
                <a16:creationId xmlns:a16="http://schemas.microsoft.com/office/drawing/2014/main" id="{655AB564-9A30-D341-AB38-8D496E8C191C}"/>
              </a:ext>
            </a:extLst>
          </p:cNvPr>
          <p:cNvGrpSpPr>
            <a:grpSpLocks/>
          </p:cNvGrpSpPr>
          <p:nvPr/>
        </p:nvGrpSpPr>
        <p:grpSpPr bwMode="auto">
          <a:xfrm>
            <a:off x="1086471" y="484380"/>
            <a:ext cx="561600" cy="561600"/>
            <a:chOff x="711" y="138"/>
            <a:chExt cx="390" cy="390"/>
          </a:xfrm>
        </p:grpSpPr>
        <p:sp>
          <p:nvSpPr>
            <p:cNvPr id="4260" name="Freeform 164">
              <a:extLst>
                <a:ext uri="{FF2B5EF4-FFF2-40B4-BE49-F238E27FC236}">
                  <a16:creationId xmlns:a16="http://schemas.microsoft.com/office/drawing/2014/main" id="{5F176EBF-B50C-BC41-BAF0-3BA013631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138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4261" name="Freeform 165">
              <a:extLst>
                <a:ext uri="{FF2B5EF4-FFF2-40B4-BE49-F238E27FC236}">
                  <a16:creationId xmlns:a16="http://schemas.microsoft.com/office/drawing/2014/main" id="{3F32A85D-4B5F-514B-B6FA-B56114FAC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227"/>
              <a:ext cx="211" cy="211"/>
            </a:xfrm>
            <a:custGeom>
              <a:avLst/>
              <a:gdLst>
                <a:gd name="T0" fmla="*/ 456 w 934"/>
                <a:gd name="T1" fmla="*/ 932 h 934"/>
                <a:gd name="T2" fmla="*/ 413 w 934"/>
                <a:gd name="T3" fmla="*/ 902 h 934"/>
                <a:gd name="T4" fmla="*/ 285 w 934"/>
                <a:gd name="T5" fmla="*/ 648 h 934"/>
                <a:gd name="T6" fmla="*/ 36 w 934"/>
                <a:gd name="T7" fmla="*/ 522 h 934"/>
                <a:gd name="T8" fmla="*/ 8 w 934"/>
                <a:gd name="T9" fmla="*/ 497 h 934"/>
                <a:gd name="T10" fmla="*/ 1 w 934"/>
                <a:gd name="T11" fmla="*/ 477 h 934"/>
                <a:gd name="T12" fmla="*/ 8 w 934"/>
                <a:gd name="T13" fmla="*/ 436 h 934"/>
                <a:gd name="T14" fmla="*/ 34 w 934"/>
                <a:gd name="T15" fmla="*/ 412 h 934"/>
                <a:gd name="T16" fmla="*/ 309 w 934"/>
                <a:gd name="T17" fmla="*/ 306 h 934"/>
                <a:gd name="T18" fmla="*/ 313 w 934"/>
                <a:gd name="T19" fmla="*/ 325 h 934"/>
                <a:gd name="T20" fmla="*/ 292 w 934"/>
                <a:gd name="T21" fmla="*/ 362 h 934"/>
                <a:gd name="T22" fmla="*/ 84 w 934"/>
                <a:gd name="T23" fmla="*/ 467 h 934"/>
                <a:gd name="T24" fmla="*/ 329 w 934"/>
                <a:gd name="T25" fmla="*/ 589 h 934"/>
                <a:gd name="T26" fmla="*/ 344 w 934"/>
                <a:gd name="T27" fmla="*/ 603 h 934"/>
                <a:gd name="T28" fmla="*/ 467 w 934"/>
                <a:gd name="T29" fmla="*/ 849 h 934"/>
                <a:gd name="T30" fmla="*/ 589 w 934"/>
                <a:gd name="T31" fmla="*/ 605 h 934"/>
                <a:gd name="T32" fmla="*/ 604 w 934"/>
                <a:gd name="T33" fmla="*/ 589 h 934"/>
                <a:gd name="T34" fmla="*/ 850 w 934"/>
                <a:gd name="T35" fmla="*/ 467 h 934"/>
                <a:gd name="T36" fmla="*/ 605 w 934"/>
                <a:gd name="T37" fmla="*/ 344 h 934"/>
                <a:gd name="T38" fmla="*/ 590 w 934"/>
                <a:gd name="T39" fmla="*/ 330 h 934"/>
                <a:gd name="T40" fmla="*/ 467 w 934"/>
                <a:gd name="T41" fmla="*/ 84 h 934"/>
                <a:gd name="T42" fmla="*/ 446 w 934"/>
                <a:gd name="T43" fmla="*/ 127 h 934"/>
                <a:gd name="T44" fmla="*/ 429 w 934"/>
                <a:gd name="T45" fmla="*/ 145 h 934"/>
                <a:gd name="T46" fmla="*/ 388 w 934"/>
                <a:gd name="T47" fmla="*/ 146 h 934"/>
                <a:gd name="T48" fmla="*/ 411 w 934"/>
                <a:gd name="T49" fmla="*/ 36 h 934"/>
                <a:gd name="T50" fmla="*/ 413 w 934"/>
                <a:gd name="T51" fmla="*/ 31 h 934"/>
                <a:gd name="T52" fmla="*/ 456 w 934"/>
                <a:gd name="T53" fmla="*/ 1 h 934"/>
                <a:gd name="T54" fmla="*/ 467 w 934"/>
                <a:gd name="T55" fmla="*/ 0 h 934"/>
                <a:gd name="T56" fmla="*/ 519 w 934"/>
                <a:gd name="T57" fmla="*/ 30 h 934"/>
                <a:gd name="T58" fmla="*/ 648 w 934"/>
                <a:gd name="T59" fmla="*/ 285 h 934"/>
                <a:gd name="T60" fmla="*/ 897 w 934"/>
                <a:gd name="T61" fmla="*/ 411 h 934"/>
                <a:gd name="T62" fmla="*/ 925 w 934"/>
                <a:gd name="T63" fmla="*/ 436 h 934"/>
                <a:gd name="T64" fmla="*/ 932 w 934"/>
                <a:gd name="T65" fmla="*/ 456 h 934"/>
                <a:gd name="T66" fmla="*/ 925 w 934"/>
                <a:gd name="T67" fmla="*/ 497 h 934"/>
                <a:gd name="T68" fmla="*/ 899 w 934"/>
                <a:gd name="T69" fmla="*/ 521 h 934"/>
                <a:gd name="T70" fmla="*/ 521 w 934"/>
                <a:gd name="T71" fmla="*/ 899 h 934"/>
                <a:gd name="T72" fmla="*/ 519 w 934"/>
                <a:gd name="T73" fmla="*/ 903 h 934"/>
                <a:gd name="T74" fmla="*/ 467 w 934"/>
                <a:gd name="T75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4" h="934">
                  <a:moveTo>
                    <a:pt x="456" y="932"/>
                  </a:moveTo>
                  <a:lnTo>
                    <a:pt x="456" y="932"/>
                  </a:lnTo>
                  <a:cubicBezTo>
                    <a:pt x="449" y="931"/>
                    <a:pt x="442" y="929"/>
                    <a:pt x="436" y="925"/>
                  </a:cubicBezTo>
                  <a:cubicBezTo>
                    <a:pt x="425" y="919"/>
                    <a:pt x="418" y="912"/>
                    <a:pt x="413" y="902"/>
                  </a:cubicBezTo>
                  <a:cubicBezTo>
                    <a:pt x="411" y="900"/>
                    <a:pt x="412" y="899"/>
                    <a:pt x="411" y="897"/>
                  </a:cubicBezTo>
                  <a:cubicBezTo>
                    <a:pt x="369" y="814"/>
                    <a:pt x="327" y="731"/>
                    <a:pt x="285" y="648"/>
                  </a:cubicBezTo>
                  <a:cubicBezTo>
                    <a:pt x="202" y="606"/>
                    <a:pt x="119" y="564"/>
                    <a:pt x="36" y="522"/>
                  </a:cubicBezTo>
                  <a:lnTo>
                    <a:pt x="36" y="522"/>
                  </a:lnTo>
                  <a:cubicBezTo>
                    <a:pt x="34" y="521"/>
                    <a:pt x="33" y="522"/>
                    <a:pt x="31" y="520"/>
                  </a:cubicBezTo>
                  <a:cubicBezTo>
                    <a:pt x="21" y="515"/>
                    <a:pt x="14" y="508"/>
                    <a:pt x="8" y="497"/>
                  </a:cubicBezTo>
                  <a:cubicBezTo>
                    <a:pt x="4" y="491"/>
                    <a:pt x="2" y="484"/>
                    <a:pt x="1" y="477"/>
                  </a:cubicBezTo>
                  <a:lnTo>
                    <a:pt x="1" y="477"/>
                  </a:lnTo>
                  <a:cubicBezTo>
                    <a:pt x="0" y="473"/>
                    <a:pt x="0" y="470"/>
                    <a:pt x="0" y="467"/>
                  </a:cubicBezTo>
                  <a:cubicBezTo>
                    <a:pt x="0" y="456"/>
                    <a:pt x="2" y="446"/>
                    <a:pt x="8" y="436"/>
                  </a:cubicBezTo>
                  <a:cubicBezTo>
                    <a:pt x="14" y="426"/>
                    <a:pt x="21" y="418"/>
                    <a:pt x="30" y="414"/>
                  </a:cubicBezTo>
                  <a:cubicBezTo>
                    <a:pt x="32" y="412"/>
                    <a:pt x="32" y="412"/>
                    <a:pt x="34" y="412"/>
                  </a:cubicBezTo>
                  <a:cubicBezTo>
                    <a:pt x="121" y="368"/>
                    <a:pt x="208" y="324"/>
                    <a:pt x="296" y="280"/>
                  </a:cubicBezTo>
                  <a:cubicBezTo>
                    <a:pt x="300" y="288"/>
                    <a:pt x="304" y="297"/>
                    <a:pt x="309" y="306"/>
                  </a:cubicBezTo>
                  <a:lnTo>
                    <a:pt x="309" y="306"/>
                  </a:lnTo>
                  <a:cubicBezTo>
                    <a:pt x="312" y="312"/>
                    <a:pt x="313" y="318"/>
                    <a:pt x="313" y="325"/>
                  </a:cubicBezTo>
                  <a:cubicBezTo>
                    <a:pt x="313" y="333"/>
                    <a:pt x="312" y="339"/>
                    <a:pt x="308" y="346"/>
                  </a:cubicBezTo>
                  <a:cubicBezTo>
                    <a:pt x="304" y="353"/>
                    <a:pt x="299" y="358"/>
                    <a:pt x="292" y="362"/>
                  </a:cubicBezTo>
                  <a:cubicBezTo>
                    <a:pt x="291" y="362"/>
                    <a:pt x="290" y="362"/>
                    <a:pt x="290" y="363"/>
                  </a:cubicBezTo>
                  <a:cubicBezTo>
                    <a:pt x="221" y="397"/>
                    <a:pt x="152" y="432"/>
                    <a:pt x="84" y="467"/>
                  </a:cubicBezTo>
                  <a:cubicBezTo>
                    <a:pt x="165" y="507"/>
                    <a:pt x="247" y="548"/>
                    <a:pt x="329" y="589"/>
                  </a:cubicBezTo>
                  <a:lnTo>
                    <a:pt x="329" y="589"/>
                  </a:lnTo>
                  <a:cubicBezTo>
                    <a:pt x="329" y="589"/>
                    <a:pt x="329" y="589"/>
                    <a:pt x="330" y="589"/>
                  </a:cubicBezTo>
                  <a:cubicBezTo>
                    <a:pt x="336" y="593"/>
                    <a:pt x="340" y="597"/>
                    <a:pt x="344" y="603"/>
                  </a:cubicBezTo>
                  <a:cubicBezTo>
                    <a:pt x="344" y="604"/>
                    <a:pt x="344" y="604"/>
                    <a:pt x="345" y="605"/>
                  </a:cubicBezTo>
                  <a:cubicBezTo>
                    <a:pt x="385" y="687"/>
                    <a:pt x="426" y="768"/>
                    <a:pt x="467" y="849"/>
                  </a:cubicBezTo>
                  <a:cubicBezTo>
                    <a:pt x="507" y="768"/>
                    <a:pt x="548" y="687"/>
                    <a:pt x="589" y="605"/>
                  </a:cubicBezTo>
                  <a:lnTo>
                    <a:pt x="589" y="605"/>
                  </a:lnTo>
                  <a:cubicBezTo>
                    <a:pt x="589" y="604"/>
                    <a:pt x="590" y="605"/>
                    <a:pt x="590" y="603"/>
                  </a:cubicBezTo>
                  <a:cubicBezTo>
                    <a:pt x="594" y="598"/>
                    <a:pt x="598" y="593"/>
                    <a:pt x="604" y="589"/>
                  </a:cubicBezTo>
                  <a:cubicBezTo>
                    <a:pt x="605" y="589"/>
                    <a:pt x="605" y="589"/>
                    <a:pt x="605" y="589"/>
                  </a:cubicBezTo>
                  <a:cubicBezTo>
                    <a:pt x="687" y="548"/>
                    <a:pt x="769" y="507"/>
                    <a:pt x="850" y="467"/>
                  </a:cubicBezTo>
                  <a:cubicBezTo>
                    <a:pt x="769" y="426"/>
                    <a:pt x="687" y="385"/>
                    <a:pt x="605" y="344"/>
                  </a:cubicBezTo>
                  <a:lnTo>
                    <a:pt x="605" y="344"/>
                  </a:lnTo>
                  <a:cubicBezTo>
                    <a:pt x="605" y="344"/>
                    <a:pt x="605" y="344"/>
                    <a:pt x="604" y="344"/>
                  </a:cubicBezTo>
                  <a:cubicBezTo>
                    <a:pt x="598" y="340"/>
                    <a:pt x="593" y="336"/>
                    <a:pt x="590" y="330"/>
                  </a:cubicBezTo>
                  <a:cubicBezTo>
                    <a:pt x="589" y="329"/>
                    <a:pt x="589" y="329"/>
                    <a:pt x="589" y="328"/>
                  </a:cubicBezTo>
                  <a:cubicBezTo>
                    <a:pt x="548" y="246"/>
                    <a:pt x="507" y="165"/>
                    <a:pt x="467" y="84"/>
                  </a:cubicBezTo>
                  <a:cubicBezTo>
                    <a:pt x="460" y="98"/>
                    <a:pt x="453" y="112"/>
                    <a:pt x="446" y="127"/>
                  </a:cubicBezTo>
                  <a:lnTo>
                    <a:pt x="446" y="127"/>
                  </a:lnTo>
                  <a:cubicBezTo>
                    <a:pt x="445" y="128"/>
                    <a:pt x="444" y="128"/>
                    <a:pt x="444" y="129"/>
                  </a:cubicBezTo>
                  <a:cubicBezTo>
                    <a:pt x="439" y="135"/>
                    <a:pt x="436" y="141"/>
                    <a:pt x="429" y="145"/>
                  </a:cubicBezTo>
                  <a:cubicBezTo>
                    <a:pt x="422" y="149"/>
                    <a:pt x="415" y="151"/>
                    <a:pt x="407" y="151"/>
                  </a:cubicBezTo>
                  <a:cubicBezTo>
                    <a:pt x="400" y="151"/>
                    <a:pt x="394" y="150"/>
                    <a:pt x="388" y="146"/>
                  </a:cubicBezTo>
                  <a:cubicBezTo>
                    <a:pt x="379" y="142"/>
                    <a:pt x="370" y="138"/>
                    <a:pt x="362" y="134"/>
                  </a:cubicBezTo>
                  <a:cubicBezTo>
                    <a:pt x="378" y="101"/>
                    <a:pt x="394" y="68"/>
                    <a:pt x="411" y="36"/>
                  </a:cubicBezTo>
                  <a:lnTo>
                    <a:pt x="411" y="36"/>
                  </a:lnTo>
                  <a:cubicBezTo>
                    <a:pt x="412" y="34"/>
                    <a:pt x="411" y="33"/>
                    <a:pt x="413" y="31"/>
                  </a:cubicBezTo>
                  <a:cubicBezTo>
                    <a:pt x="418" y="21"/>
                    <a:pt x="425" y="14"/>
                    <a:pt x="436" y="8"/>
                  </a:cubicBezTo>
                  <a:cubicBezTo>
                    <a:pt x="442" y="4"/>
                    <a:pt x="449" y="2"/>
                    <a:pt x="456" y="1"/>
                  </a:cubicBezTo>
                  <a:lnTo>
                    <a:pt x="456" y="1"/>
                  </a:lnTo>
                  <a:cubicBezTo>
                    <a:pt x="460" y="0"/>
                    <a:pt x="463" y="0"/>
                    <a:pt x="467" y="0"/>
                  </a:cubicBezTo>
                  <a:cubicBezTo>
                    <a:pt x="477" y="0"/>
                    <a:pt x="487" y="2"/>
                    <a:pt x="497" y="8"/>
                  </a:cubicBezTo>
                  <a:cubicBezTo>
                    <a:pt x="507" y="14"/>
                    <a:pt x="515" y="21"/>
                    <a:pt x="519" y="30"/>
                  </a:cubicBezTo>
                  <a:cubicBezTo>
                    <a:pt x="521" y="32"/>
                    <a:pt x="521" y="32"/>
                    <a:pt x="521" y="34"/>
                  </a:cubicBezTo>
                  <a:cubicBezTo>
                    <a:pt x="564" y="117"/>
                    <a:pt x="606" y="201"/>
                    <a:pt x="648" y="285"/>
                  </a:cubicBezTo>
                  <a:cubicBezTo>
                    <a:pt x="731" y="327"/>
                    <a:pt x="814" y="369"/>
                    <a:pt x="897" y="411"/>
                  </a:cubicBezTo>
                  <a:lnTo>
                    <a:pt x="897" y="411"/>
                  </a:lnTo>
                  <a:cubicBezTo>
                    <a:pt x="899" y="412"/>
                    <a:pt x="900" y="411"/>
                    <a:pt x="902" y="413"/>
                  </a:cubicBezTo>
                  <a:cubicBezTo>
                    <a:pt x="912" y="418"/>
                    <a:pt x="919" y="425"/>
                    <a:pt x="925" y="436"/>
                  </a:cubicBezTo>
                  <a:cubicBezTo>
                    <a:pt x="929" y="442"/>
                    <a:pt x="931" y="449"/>
                    <a:pt x="932" y="456"/>
                  </a:cubicBezTo>
                  <a:lnTo>
                    <a:pt x="932" y="456"/>
                  </a:lnTo>
                  <a:cubicBezTo>
                    <a:pt x="933" y="460"/>
                    <a:pt x="933" y="463"/>
                    <a:pt x="933" y="467"/>
                  </a:cubicBezTo>
                  <a:cubicBezTo>
                    <a:pt x="933" y="477"/>
                    <a:pt x="931" y="487"/>
                    <a:pt x="925" y="497"/>
                  </a:cubicBezTo>
                  <a:cubicBezTo>
                    <a:pt x="919" y="507"/>
                    <a:pt x="912" y="515"/>
                    <a:pt x="903" y="519"/>
                  </a:cubicBezTo>
                  <a:cubicBezTo>
                    <a:pt x="901" y="521"/>
                    <a:pt x="901" y="521"/>
                    <a:pt x="899" y="521"/>
                  </a:cubicBezTo>
                  <a:cubicBezTo>
                    <a:pt x="816" y="564"/>
                    <a:pt x="732" y="606"/>
                    <a:pt x="648" y="648"/>
                  </a:cubicBezTo>
                  <a:cubicBezTo>
                    <a:pt x="606" y="732"/>
                    <a:pt x="564" y="816"/>
                    <a:pt x="521" y="899"/>
                  </a:cubicBezTo>
                  <a:lnTo>
                    <a:pt x="521" y="899"/>
                  </a:lnTo>
                  <a:cubicBezTo>
                    <a:pt x="521" y="901"/>
                    <a:pt x="521" y="901"/>
                    <a:pt x="519" y="903"/>
                  </a:cubicBezTo>
                  <a:cubicBezTo>
                    <a:pt x="515" y="912"/>
                    <a:pt x="507" y="919"/>
                    <a:pt x="497" y="925"/>
                  </a:cubicBezTo>
                  <a:cubicBezTo>
                    <a:pt x="487" y="931"/>
                    <a:pt x="477" y="933"/>
                    <a:pt x="467" y="933"/>
                  </a:cubicBezTo>
                  <a:cubicBezTo>
                    <a:pt x="463" y="933"/>
                    <a:pt x="460" y="933"/>
                    <a:pt x="456" y="9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174" name="Group 109">
            <a:extLst>
              <a:ext uri="{FF2B5EF4-FFF2-40B4-BE49-F238E27FC236}">
                <a16:creationId xmlns:a16="http://schemas.microsoft.com/office/drawing/2014/main" id="{C07763DF-326E-B949-9C15-B4F1A3572E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1709" y="2954249"/>
            <a:ext cx="561600" cy="561600"/>
            <a:chOff x="3281" y="689"/>
            <a:chExt cx="390" cy="390"/>
          </a:xfrm>
        </p:grpSpPr>
        <p:sp>
          <p:nvSpPr>
            <p:cNvPr id="175" name="Freeform 110">
              <a:extLst>
                <a:ext uri="{FF2B5EF4-FFF2-40B4-BE49-F238E27FC236}">
                  <a16:creationId xmlns:a16="http://schemas.microsoft.com/office/drawing/2014/main" id="{AD288E8B-2063-9547-B582-0B60D53AB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689"/>
              <a:ext cx="390" cy="390"/>
            </a:xfrm>
            <a:custGeom>
              <a:avLst/>
              <a:gdLst>
                <a:gd name="T0" fmla="*/ 1725 w 1726"/>
                <a:gd name="T1" fmla="*/ 863 h 1726"/>
                <a:gd name="T2" fmla="*/ 1609 w 1726"/>
                <a:gd name="T3" fmla="*/ 1293 h 1726"/>
                <a:gd name="T4" fmla="*/ 1293 w 1726"/>
                <a:gd name="T5" fmla="*/ 1609 h 1726"/>
                <a:gd name="T6" fmla="*/ 863 w 1726"/>
                <a:gd name="T7" fmla="*/ 1725 h 1726"/>
                <a:gd name="T8" fmla="*/ 432 w 1726"/>
                <a:gd name="T9" fmla="*/ 1609 h 1726"/>
                <a:gd name="T10" fmla="*/ 116 w 1726"/>
                <a:gd name="T11" fmla="*/ 1293 h 1726"/>
                <a:gd name="T12" fmla="*/ 0 w 1726"/>
                <a:gd name="T13" fmla="*/ 863 h 1726"/>
                <a:gd name="T14" fmla="*/ 116 w 1726"/>
                <a:gd name="T15" fmla="*/ 432 h 1726"/>
                <a:gd name="T16" fmla="*/ 432 w 1726"/>
                <a:gd name="T17" fmla="*/ 116 h 1726"/>
                <a:gd name="T18" fmla="*/ 863 w 1726"/>
                <a:gd name="T19" fmla="*/ 0 h 1726"/>
                <a:gd name="T20" fmla="*/ 1293 w 1726"/>
                <a:gd name="T21" fmla="*/ 116 h 1726"/>
                <a:gd name="T22" fmla="*/ 1609 w 1726"/>
                <a:gd name="T23" fmla="*/ 432 h 1726"/>
                <a:gd name="T24" fmla="*/ 1725 w 1726"/>
                <a:gd name="T25" fmla="*/ 86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6">
                  <a:moveTo>
                    <a:pt x="1725" y="863"/>
                  </a:moveTo>
                  <a:cubicBezTo>
                    <a:pt x="1725" y="1021"/>
                    <a:pt x="1689" y="1156"/>
                    <a:pt x="1609" y="1293"/>
                  </a:cubicBezTo>
                  <a:cubicBezTo>
                    <a:pt x="1530" y="1431"/>
                    <a:pt x="1431" y="1530"/>
                    <a:pt x="1293" y="1609"/>
                  </a:cubicBezTo>
                  <a:cubicBezTo>
                    <a:pt x="1156" y="1689"/>
                    <a:pt x="1021" y="1725"/>
                    <a:pt x="863" y="1725"/>
                  </a:cubicBezTo>
                  <a:cubicBezTo>
                    <a:pt x="704" y="1725"/>
                    <a:pt x="569" y="1689"/>
                    <a:pt x="432" y="1609"/>
                  </a:cubicBezTo>
                  <a:cubicBezTo>
                    <a:pt x="294" y="1530"/>
                    <a:pt x="195" y="1431"/>
                    <a:pt x="116" y="1293"/>
                  </a:cubicBezTo>
                  <a:cubicBezTo>
                    <a:pt x="36" y="1156"/>
                    <a:pt x="0" y="1021"/>
                    <a:pt x="0" y="863"/>
                  </a:cubicBezTo>
                  <a:cubicBezTo>
                    <a:pt x="0" y="704"/>
                    <a:pt x="36" y="569"/>
                    <a:pt x="116" y="432"/>
                  </a:cubicBezTo>
                  <a:cubicBezTo>
                    <a:pt x="195" y="294"/>
                    <a:pt x="294" y="195"/>
                    <a:pt x="432" y="116"/>
                  </a:cubicBezTo>
                  <a:cubicBezTo>
                    <a:pt x="569" y="36"/>
                    <a:pt x="704" y="0"/>
                    <a:pt x="863" y="0"/>
                  </a:cubicBezTo>
                  <a:cubicBezTo>
                    <a:pt x="1021" y="0"/>
                    <a:pt x="1156" y="36"/>
                    <a:pt x="1293" y="116"/>
                  </a:cubicBezTo>
                  <a:cubicBezTo>
                    <a:pt x="1431" y="195"/>
                    <a:pt x="1530" y="294"/>
                    <a:pt x="1609" y="432"/>
                  </a:cubicBezTo>
                  <a:cubicBezTo>
                    <a:pt x="1689" y="569"/>
                    <a:pt x="1725" y="704"/>
                    <a:pt x="1725" y="863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" name="Freeform 111">
              <a:extLst>
                <a:ext uri="{FF2B5EF4-FFF2-40B4-BE49-F238E27FC236}">
                  <a16:creationId xmlns:a16="http://schemas.microsoft.com/office/drawing/2014/main" id="{6B61282F-70E6-0F49-BA3B-BB0A6126B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787"/>
              <a:ext cx="178" cy="195"/>
            </a:xfrm>
            <a:custGeom>
              <a:avLst/>
              <a:gdLst>
                <a:gd name="T0" fmla="*/ 674 w 791"/>
                <a:gd name="T1" fmla="*/ 563 h 863"/>
                <a:gd name="T2" fmla="*/ 564 w 791"/>
                <a:gd name="T3" fmla="*/ 580 h 863"/>
                <a:gd name="T4" fmla="*/ 295 w 791"/>
                <a:gd name="T5" fmla="*/ 475 h 863"/>
                <a:gd name="T6" fmla="*/ 302 w 791"/>
                <a:gd name="T7" fmla="*/ 431 h 863"/>
                <a:gd name="T8" fmla="*/ 526 w 791"/>
                <a:gd name="T9" fmla="*/ 250 h 863"/>
                <a:gd name="T10" fmla="*/ 564 w 791"/>
                <a:gd name="T11" fmla="*/ 282 h 863"/>
                <a:gd name="T12" fmla="*/ 715 w 791"/>
                <a:gd name="T13" fmla="*/ 282 h 863"/>
                <a:gd name="T14" fmla="*/ 790 w 791"/>
                <a:gd name="T15" fmla="*/ 151 h 863"/>
                <a:gd name="T16" fmla="*/ 715 w 791"/>
                <a:gd name="T17" fmla="*/ 20 h 863"/>
                <a:gd name="T18" fmla="*/ 564 w 791"/>
                <a:gd name="T19" fmla="*/ 20 h 863"/>
                <a:gd name="T20" fmla="*/ 582 w 791"/>
                <a:gd name="T21" fmla="*/ 52 h 863"/>
                <a:gd name="T22" fmla="*/ 620 w 791"/>
                <a:gd name="T23" fmla="*/ 73 h 863"/>
                <a:gd name="T24" fmla="*/ 627 w 791"/>
                <a:gd name="T25" fmla="*/ 73 h 863"/>
                <a:gd name="T26" fmla="*/ 680 w 791"/>
                <a:gd name="T27" fmla="*/ 82 h 863"/>
                <a:gd name="T28" fmla="*/ 690 w 791"/>
                <a:gd name="T29" fmla="*/ 89 h 863"/>
                <a:gd name="T30" fmla="*/ 717 w 791"/>
                <a:gd name="T31" fmla="*/ 133 h 863"/>
                <a:gd name="T32" fmla="*/ 719 w 791"/>
                <a:gd name="T33" fmla="*/ 150 h 863"/>
                <a:gd name="T34" fmla="*/ 679 w 791"/>
                <a:gd name="T35" fmla="*/ 219 h 863"/>
                <a:gd name="T36" fmla="*/ 601 w 791"/>
                <a:gd name="T37" fmla="*/ 220 h 863"/>
                <a:gd name="T38" fmla="*/ 598 w 791"/>
                <a:gd name="T39" fmla="*/ 219 h 863"/>
                <a:gd name="T40" fmla="*/ 569 w 791"/>
                <a:gd name="T41" fmla="*/ 187 h 863"/>
                <a:gd name="T42" fmla="*/ 568 w 791"/>
                <a:gd name="T43" fmla="*/ 185 h 863"/>
                <a:gd name="T44" fmla="*/ 537 w 791"/>
                <a:gd name="T45" fmla="*/ 167 h 863"/>
                <a:gd name="T46" fmla="*/ 518 w 791"/>
                <a:gd name="T47" fmla="*/ 172 h 863"/>
                <a:gd name="T48" fmla="*/ 258 w 791"/>
                <a:gd name="T49" fmla="*/ 324 h 863"/>
                <a:gd name="T50" fmla="*/ 151 w 791"/>
                <a:gd name="T51" fmla="*/ 280 h 863"/>
                <a:gd name="T52" fmla="*/ 20 w 791"/>
                <a:gd name="T53" fmla="*/ 356 h 863"/>
                <a:gd name="T54" fmla="*/ 20 w 791"/>
                <a:gd name="T55" fmla="*/ 505 h 863"/>
                <a:gd name="T56" fmla="*/ 151 w 791"/>
                <a:gd name="T57" fmla="*/ 581 h 863"/>
                <a:gd name="T58" fmla="*/ 258 w 791"/>
                <a:gd name="T59" fmla="*/ 537 h 863"/>
                <a:gd name="T60" fmla="*/ 493 w 791"/>
                <a:gd name="T61" fmla="*/ 674 h 863"/>
                <a:gd name="T62" fmla="*/ 504 w 791"/>
                <a:gd name="T63" fmla="*/ 773 h 863"/>
                <a:gd name="T64" fmla="*/ 510 w 791"/>
                <a:gd name="T65" fmla="*/ 785 h 863"/>
                <a:gd name="T66" fmla="*/ 631 w 791"/>
                <a:gd name="T67" fmla="*/ 861 h 863"/>
                <a:gd name="T68" fmla="*/ 639 w 791"/>
                <a:gd name="T69" fmla="*/ 862 h 863"/>
                <a:gd name="T70" fmla="*/ 770 w 791"/>
                <a:gd name="T71" fmla="*/ 786 h 863"/>
                <a:gd name="T72" fmla="*/ 770 w 791"/>
                <a:gd name="T73" fmla="*/ 635 h 863"/>
                <a:gd name="T74" fmla="*/ 674 w 791"/>
                <a:gd name="T75" fmla="*/ 563 h 863"/>
                <a:gd name="T76" fmla="*/ 151 w 791"/>
                <a:gd name="T77" fmla="*/ 509 h 863"/>
                <a:gd name="T78" fmla="*/ 83 w 791"/>
                <a:gd name="T79" fmla="*/ 470 h 863"/>
                <a:gd name="T80" fmla="*/ 83 w 791"/>
                <a:gd name="T81" fmla="*/ 391 h 863"/>
                <a:gd name="T82" fmla="*/ 151 w 791"/>
                <a:gd name="T83" fmla="*/ 352 h 863"/>
                <a:gd name="T84" fmla="*/ 220 w 791"/>
                <a:gd name="T85" fmla="*/ 391 h 863"/>
                <a:gd name="T86" fmla="*/ 230 w 791"/>
                <a:gd name="T87" fmla="*/ 431 h 863"/>
                <a:gd name="T88" fmla="*/ 220 w 791"/>
                <a:gd name="T89" fmla="*/ 469 h 863"/>
                <a:gd name="T90" fmla="*/ 151 w 791"/>
                <a:gd name="T91" fmla="*/ 509 h 863"/>
                <a:gd name="T92" fmla="*/ 639 w 791"/>
                <a:gd name="T93" fmla="*/ 790 h 863"/>
                <a:gd name="T94" fmla="*/ 571 w 791"/>
                <a:gd name="T95" fmla="*/ 750 h 863"/>
                <a:gd name="T96" fmla="*/ 571 w 791"/>
                <a:gd name="T97" fmla="*/ 671 h 863"/>
                <a:gd name="T98" fmla="*/ 639 w 791"/>
                <a:gd name="T99" fmla="*/ 631 h 863"/>
                <a:gd name="T100" fmla="*/ 708 w 791"/>
                <a:gd name="T101" fmla="*/ 671 h 863"/>
                <a:gd name="T102" fmla="*/ 718 w 791"/>
                <a:gd name="T103" fmla="*/ 710 h 863"/>
                <a:gd name="T104" fmla="*/ 708 w 791"/>
                <a:gd name="T105" fmla="*/ 750 h 863"/>
                <a:gd name="T106" fmla="*/ 639 w 791"/>
                <a:gd name="T107" fmla="*/ 79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1" h="863">
                  <a:moveTo>
                    <a:pt x="674" y="563"/>
                  </a:moveTo>
                  <a:lnTo>
                    <a:pt x="674" y="563"/>
                  </a:lnTo>
                  <a:cubicBezTo>
                    <a:pt x="662" y="561"/>
                    <a:pt x="652" y="559"/>
                    <a:pt x="639" y="559"/>
                  </a:cubicBezTo>
                  <a:cubicBezTo>
                    <a:pt x="612" y="559"/>
                    <a:pt x="589" y="567"/>
                    <a:pt x="564" y="580"/>
                  </a:cubicBezTo>
                  <a:cubicBezTo>
                    <a:pt x="550" y="589"/>
                    <a:pt x="537" y="598"/>
                    <a:pt x="526" y="611"/>
                  </a:cubicBezTo>
                  <a:cubicBezTo>
                    <a:pt x="449" y="566"/>
                    <a:pt x="372" y="521"/>
                    <a:pt x="295" y="475"/>
                  </a:cubicBezTo>
                  <a:lnTo>
                    <a:pt x="295" y="475"/>
                  </a:lnTo>
                  <a:cubicBezTo>
                    <a:pt x="300" y="460"/>
                    <a:pt x="302" y="446"/>
                    <a:pt x="302" y="431"/>
                  </a:cubicBezTo>
                  <a:cubicBezTo>
                    <a:pt x="302" y="415"/>
                    <a:pt x="300" y="401"/>
                    <a:pt x="295" y="386"/>
                  </a:cubicBezTo>
                  <a:cubicBezTo>
                    <a:pt x="372" y="340"/>
                    <a:pt x="449" y="295"/>
                    <a:pt x="526" y="250"/>
                  </a:cubicBezTo>
                  <a:lnTo>
                    <a:pt x="526" y="250"/>
                  </a:lnTo>
                  <a:cubicBezTo>
                    <a:pt x="537" y="263"/>
                    <a:pt x="549" y="273"/>
                    <a:pt x="564" y="282"/>
                  </a:cubicBezTo>
                  <a:cubicBezTo>
                    <a:pt x="588" y="295"/>
                    <a:pt x="612" y="302"/>
                    <a:pt x="639" y="302"/>
                  </a:cubicBezTo>
                  <a:cubicBezTo>
                    <a:pt x="667" y="302"/>
                    <a:pt x="691" y="295"/>
                    <a:pt x="715" y="282"/>
                  </a:cubicBezTo>
                  <a:cubicBezTo>
                    <a:pt x="739" y="268"/>
                    <a:pt x="756" y="250"/>
                    <a:pt x="770" y="226"/>
                  </a:cubicBezTo>
                  <a:cubicBezTo>
                    <a:pt x="784" y="202"/>
                    <a:pt x="790" y="179"/>
                    <a:pt x="790" y="151"/>
                  </a:cubicBezTo>
                  <a:cubicBezTo>
                    <a:pt x="790" y="123"/>
                    <a:pt x="784" y="99"/>
                    <a:pt x="770" y="75"/>
                  </a:cubicBezTo>
                  <a:cubicBezTo>
                    <a:pt x="756" y="51"/>
                    <a:pt x="739" y="34"/>
                    <a:pt x="715" y="20"/>
                  </a:cubicBezTo>
                  <a:cubicBezTo>
                    <a:pt x="691" y="6"/>
                    <a:pt x="667" y="0"/>
                    <a:pt x="639" y="0"/>
                  </a:cubicBezTo>
                  <a:cubicBezTo>
                    <a:pt x="612" y="0"/>
                    <a:pt x="588" y="6"/>
                    <a:pt x="564" y="20"/>
                  </a:cubicBezTo>
                  <a:cubicBezTo>
                    <a:pt x="570" y="30"/>
                    <a:pt x="576" y="41"/>
                    <a:pt x="582" y="52"/>
                  </a:cubicBezTo>
                  <a:lnTo>
                    <a:pt x="582" y="52"/>
                  </a:lnTo>
                  <a:cubicBezTo>
                    <a:pt x="586" y="59"/>
                    <a:pt x="591" y="64"/>
                    <a:pt x="598" y="68"/>
                  </a:cubicBezTo>
                  <a:cubicBezTo>
                    <a:pt x="605" y="72"/>
                    <a:pt x="612" y="73"/>
                    <a:pt x="620" y="73"/>
                  </a:cubicBezTo>
                  <a:cubicBezTo>
                    <a:pt x="622" y="73"/>
                    <a:pt x="624" y="73"/>
                    <a:pt x="627" y="73"/>
                  </a:cubicBezTo>
                  <a:lnTo>
                    <a:pt x="627" y="73"/>
                  </a:lnTo>
                  <a:cubicBezTo>
                    <a:pt x="631" y="72"/>
                    <a:pt x="635" y="72"/>
                    <a:pt x="640" y="72"/>
                  </a:cubicBezTo>
                  <a:cubicBezTo>
                    <a:pt x="654" y="72"/>
                    <a:pt x="667" y="74"/>
                    <a:pt x="680" y="82"/>
                  </a:cubicBezTo>
                  <a:cubicBezTo>
                    <a:pt x="683" y="83"/>
                    <a:pt x="686" y="87"/>
                    <a:pt x="690" y="89"/>
                  </a:cubicBezTo>
                  <a:lnTo>
                    <a:pt x="690" y="89"/>
                  </a:lnTo>
                  <a:cubicBezTo>
                    <a:pt x="697" y="96"/>
                    <a:pt x="703" y="102"/>
                    <a:pt x="708" y="111"/>
                  </a:cubicBezTo>
                  <a:cubicBezTo>
                    <a:pt x="712" y="118"/>
                    <a:pt x="715" y="125"/>
                    <a:pt x="717" y="133"/>
                  </a:cubicBezTo>
                  <a:lnTo>
                    <a:pt x="717" y="133"/>
                  </a:lnTo>
                  <a:cubicBezTo>
                    <a:pt x="718" y="139"/>
                    <a:pt x="719" y="144"/>
                    <a:pt x="719" y="150"/>
                  </a:cubicBezTo>
                  <a:cubicBezTo>
                    <a:pt x="719" y="165"/>
                    <a:pt x="715" y="177"/>
                    <a:pt x="708" y="190"/>
                  </a:cubicBezTo>
                  <a:cubicBezTo>
                    <a:pt x="701" y="203"/>
                    <a:pt x="692" y="211"/>
                    <a:pt x="679" y="219"/>
                  </a:cubicBezTo>
                  <a:cubicBezTo>
                    <a:pt x="667" y="226"/>
                    <a:pt x="654" y="230"/>
                    <a:pt x="639" y="230"/>
                  </a:cubicBezTo>
                  <a:cubicBezTo>
                    <a:pt x="625" y="230"/>
                    <a:pt x="613" y="227"/>
                    <a:pt x="601" y="220"/>
                  </a:cubicBezTo>
                  <a:lnTo>
                    <a:pt x="601" y="220"/>
                  </a:lnTo>
                  <a:cubicBezTo>
                    <a:pt x="600" y="220"/>
                    <a:pt x="599" y="219"/>
                    <a:pt x="598" y="219"/>
                  </a:cubicBezTo>
                  <a:cubicBezTo>
                    <a:pt x="587" y="212"/>
                    <a:pt x="578" y="204"/>
                    <a:pt x="571" y="192"/>
                  </a:cubicBezTo>
                  <a:cubicBezTo>
                    <a:pt x="570" y="190"/>
                    <a:pt x="569" y="189"/>
                    <a:pt x="569" y="187"/>
                  </a:cubicBezTo>
                  <a:lnTo>
                    <a:pt x="569" y="187"/>
                  </a:lnTo>
                  <a:cubicBezTo>
                    <a:pt x="568" y="186"/>
                    <a:pt x="568" y="186"/>
                    <a:pt x="568" y="185"/>
                  </a:cubicBezTo>
                  <a:cubicBezTo>
                    <a:pt x="564" y="179"/>
                    <a:pt x="561" y="175"/>
                    <a:pt x="555" y="172"/>
                  </a:cubicBezTo>
                  <a:cubicBezTo>
                    <a:pt x="550" y="169"/>
                    <a:pt x="544" y="167"/>
                    <a:pt x="537" y="167"/>
                  </a:cubicBezTo>
                  <a:cubicBezTo>
                    <a:pt x="531" y="167"/>
                    <a:pt x="524" y="169"/>
                    <a:pt x="519" y="172"/>
                  </a:cubicBezTo>
                  <a:cubicBezTo>
                    <a:pt x="519" y="172"/>
                    <a:pt x="519" y="172"/>
                    <a:pt x="518" y="172"/>
                  </a:cubicBezTo>
                  <a:cubicBezTo>
                    <a:pt x="431" y="222"/>
                    <a:pt x="345" y="273"/>
                    <a:pt x="258" y="324"/>
                  </a:cubicBezTo>
                  <a:lnTo>
                    <a:pt x="258" y="324"/>
                  </a:lnTo>
                  <a:cubicBezTo>
                    <a:pt x="248" y="314"/>
                    <a:pt x="239" y="307"/>
                    <a:pt x="227" y="300"/>
                  </a:cubicBezTo>
                  <a:cubicBezTo>
                    <a:pt x="203" y="286"/>
                    <a:pt x="179" y="280"/>
                    <a:pt x="151" y="280"/>
                  </a:cubicBezTo>
                  <a:cubicBezTo>
                    <a:pt x="123" y="280"/>
                    <a:pt x="100" y="286"/>
                    <a:pt x="76" y="300"/>
                  </a:cubicBezTo>
                  <a:cubicBezTo>
                    <a:pt x="52" y="314"/>
                    <a:pt x="33" y="331"/>
                    <a:pt x="20" y="356"/>
                  </a:cubicBezTo>
                  <a:cubicBezTo>
                    <a:pt x="6" y="380"/>
                    <a:pt x="0" y="403"/>
                    <a:pt x="0" y="431"/>
                  </a:cubicBezTo>
                  <a:cubicBezTo>
                    <a:pt x="0" y="458"/>
                    <a:pt x="6" y="481"/>
                    <a:pt x="20" y="505"/>
                  </a:cubicBezTo>
                  <a:cubicBezTo>
                    <a:pt x="33" y="530"/>
                    <a:pt x="52" y="547"/>
                    <a:pt x="76" y="561"/>
                  </a:cubicBezTo>
                  <a:cubicBezTo>
                    <a:pt x="100" y="575"/>
                    <a:pt x="123" y="581"/>
                    <a:pt x="151" y="581"/>
                  </a:cubicBezTo>
                  <a:cubicBezTo>
                    <a:pt x="179" y="581"/>
                    <a:pt x="203" y="575"/>
                    <a:pt x="227" y="561"/>
                  </a:cubicBezTo>
                  <a:cubicBezTo>
                    <a:pt x="239" y="554"/>
                    <a:pt x="248" y="547"/>
                    <a:pt x="258" y="537"/>
                  </a:cubicBezTo>
                  <a:cubicBezTo>
                    <a:pt x="336" y="583"/>
                    <a:pt x="415" y="629"/>
                    <a:pt x="493" y="674"/>
                  </a:cubicBezTo>
                  <a:lnTo>
                    <a:pt x="493" y="674"/>
                  </a:lnTo>
                  <a:cubicBezTo>
                    <a:pt x="490" y="687"/>
                    <a:pt x="488" y="697"/>
                    <a:pt x="488" y="710"/>
                  </a:cubicBezTo>
                  <a:cubicBezTo>
                    <a:pt x="488" y="733"/>
                    <a:pt x="493" y="753"/>
                    <a:pt x="504" y="773"/>
                  </a:cubicBezTo>
                  <a:lnTo>
                    <a:pt x="504" y="773"/>
                  </a:lnTo>
                  <a:cubicBezTo>
                    <a:pt x="505" y="777"/>
                    <a:pt x="508" y="781"/>
                    <a:pt x="510" y="785"/>
                  </a:cubicBezTo>
                  <a:cubicBezTo>
                    <a:pt x="525" y="809"/>
                    <a:pt x="541" y="827"/>
                    <a:pt x="566" y="841"/>
                  </a:cubicBezTo>
                  <a:cubicBezTo>
                    <a:pt x="587" y="853"/>
                    <a:pt x="607" y="860"/>
                    <a:pt x="631" y="861"/>
                  </a:cubicBezTo>
                  <a:lnTo>
                    <a:pt x="631" y="861"/>
                  </a:lnTo>
                  <a:cubicBezTo>
                    <a:pt x="634" y="862"/>
                    <a:pt x="636" y="862"/>
                    <a:pt x="639" y="862"/>
                  </a:cubicBezTo>
                  <a:cubicBezTo>
                    <a:pt x="667" y="862"/>
                    <a:pt x="691" y="855"/>
                    <a:pt x="715" y="841"/>
                  </a:cubicBezTo>
                  <a:cubicBezTo>
                    <a:pt x="739" y="827"/>
                    <a:pt x="756" y="810"/>
                    <a:pt x="770" y="786"/>
                  </a:cubicBezTo>
                  <a:cubicBezTo>
                    <a:pt x="784" y="762"/>
                    <a:pt x="790" y="738"/>
                    <a:pt x="790" y="710"/>
                  </a:cubicBezTo>
                  <a:cubicBezTo>
                    <a:pt x="790" y="683"/>
                    <a:pt x="784" y="659"/>
                    <a:pt x="770" y="635"/>
                  </a:cubicBezTo>
                  <a:cubicBezTo>
                    <a:pt x="756" y="611"/>
                    <a:pt x="739" y="594"/>
                    <a:pt x="715" y="580"/>
                  </a:cubicBezTo>
                  <a:cubicBezTo>
                    <a:pt x="701" y="572"/>
                    <a:pt x="689" y="567"/>
                    <a:pt x="674" y="563"/>
                  </a:cubicBezTo>
                  <a:close/>
                  <a:moveTo>
                    <a:pt x="151" y="509"/>
                  </a:moveTo>
                  <a:lnTo>
                    <a:pt x="151" y="509"/>
                  </a:lnTo>
                  <a:cubicBezTo>
                    <a:pt x="137" y="509"/>
                    <a:pt x="124" y="506"/>
                    <a:pt x="112" y="498"/>
                  </a:cubicBezTo>
                  <a:cubicBezTo>
                    <a:pt x="99" y="491"/>
                    <a:pt x="90" y="483"/>
                    <a:pt x="83" y="470"/>
                  </a:cubicBezTo>
                  <a:cubicBezTo>
                    <a:pt x="76" y="458"/>
                    <a:pt x="72" y="445"/>
                    <a:pt x="72" y="431"/>
                  </a:cubicBezTo>
                  <a:cubicBezTo>
                    <a:pt x="72" y="416"/>
                    <a:pt x="76" y="403"/>
                    <a:pt x="83" y="391"/>
                  </a:cubicBezTo>
                  <a:cubicBezTo>
                    <a:pt x="90" y="378"/>
                    <a:pt x="99" y="370"/>
                    <a:pt x="112" y="363"/>
                  </a:cubicBezTo>
                  <a:cubicBezTo>
                    <a:pt x="124" y="355"/>
                    <a:pt x="136" y="352"/>
                    <a:pt x="151" y="352"/>
                  </a:cubicBezTo>
                  <a:cubicBezTo>
                    <a:pt x="165" y="352"/>
                    <a:pt x="178" y="355"/>
                    <a:pt x="191" y="363"/>
                  </a:cubicBezTo>
                  <a:cubicBezTo>
                    <a:pt x="204" y="370"/>
                    <a:pt x="213" y="378"/>
                    <a:pt x="220" y="391"/>
                  </a:cubicBezTo>
                  <a:cubicBezTo>
                    <a:pt x="227" y="403"/>
                    <a:pt x="230" y="416"/>
                    <a:pt x="230" y="431"/>
                  </a:cubicBezTo>
                  <a:lnTo>
                    <a:pt x="230" y="431"/>
                  </a:lnTo>
                  <a:lnTo>
                    <a:pt x="230" y="431"/>
                  </a:lnTo>
                  <a:cubicBezTo>
                    <a:pt x="230" y="445"/>
                    <a:pt x="226" y="457"/>
                    <a:pt x="220" y="469"/>
                  </a:cubicBezTo>
                  <a:cubicBezTo>
                    <a:pt x="212" y="482"/>
                    <a:pt x="203" y="491"/>
                    <a:pt x="191" y="498"/>
                  </a:cubicBezTo>
                  <a:cubicBezTo>
                    <a:pt x="178" y="506"/>
                    <a:pt x="166" y="509"/>
                    <a:pt x="151" y="509"/>
                  </a:cubicBezTo>
                  <a:close/>
                  <a:moveTo>
                    <a:pt x="639" y="790"/>
                  </a:moveTo>
                  <a:lnTo>
                    <a:pt x="639" y="790"/>
                  </a:lnTo>
                  <a:cubicBezTo>
                    <a:pt x="625" y="790"/>
                    <a:pt x="613" y="786"/>
                    <a:pt x="600" y="779"/>
                  </a:cubicBezTo>
                  <a:cubicBezTo>
                    <a:pt x="588" y="772"/>
                    <a:pt x="579" y="763"/>
                    <a:pt x="571" y="750"/>
                  </a:cubicBezTo>
                  <a:cubicBezTo>
                    <a:pt x="564" y="737"/>
                    <a:pt x="560" y="725"/>
                    <a:pt x="560" y="710"/>
                  </a:cubicBezTo>
                  <a:cubicBezTo>
                    <a:pt x="560" y="696"/>
                    <a:pt x="564" y="684"/>
                    <a:pt x="571" y="671"/>
                  </a:cubicBezTo>
                  <a:cubicBezTo>
                    <a:pt x="579" y="659"/>
                    <a:pt x="588" y="649"/>
                    <a:pt x="600" y="642"/>
                  </a:cubicBezTo>
                  <a:cubicBezTo>
                    <a:pt x="613" y="635"/>
                    <a:pt x="625" y="631"/>
                    <a:pt x="639" y="631"/>
                  </a:cubicBezTo>
                  <a:cubicBezTo>
                    <a:pt x="654" y="631"/>
                    <a:pt x="667" y="635"/>
                    <a:pt x="679" y="642"/>
                  </a:cubicBezTo>
                  <a:cubicBezTo>
                    <a:pt x="692" y="649"/>
                    <a:pt x="701" y="659"/>
                    <a:pt x="708" y="671"/>
                  </a:cubicBezTo>
                  <a:cubicBezTo>
                    <a:pt x="716" y="684"/>
                    <a:pt x="718" y="696"/>
                    <a:pt x="718" y="710"/>
                  </a:cubicBezTo>
                  <a:lnTo>
                    <a:pt x="718" y="710"/>
                  </a:lnTo>
                  <a:lnTo>
                    <a:pt x="718" y="710"/>
                  </a:lnTo>
                  <a:cubicBezTo>
                    <a:pt x="718" y="725"/>
                    <a:pt x="716" y="738"/>
                    <a:pt x="708" y="750"/>
                  </a:cubicBezTo>
                  <a:cubicBezTo>
                    <a:pt x="701" y="764"/>
                    <a:pt x="691" y="773"/>
                    <a:pt x="679" y="779"/>
                  </a:cubicBezTo>
                  <a:cubicBezTo>
                    <a:pt x="666" y="787"/>
                    <a:pt x="654" y="789"/>
                    <a:pt x="639" y="7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47944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EFB818A9-4485-C34C-8727-78AE05F7CDB7}"/>
              </a:ext>
            </a:extLst>
          </p:cNvPr>
          <p:cNvGrpSpPr>
            <a:grpSpLocks/>
          </p:cNvGrpSpPr>
          <p:nvPr/>
        </p:nvGrpSpPr>
        <p:grpSpPr bwMode="auto">
          <a:xfrm>
            <a:off x="5830699" y="2082780"/>
            <a:ext cx="561600" cy="561600"/>
            <a:chOff x="5096" y="2435"/>
            <a:chExt cx="390" cy="390"/>
          </a:xfrm>
        </p:grpSpPr>
        <p:sp>
          <p:nvSpPr>
            <p:cNvPr id="5122" name="Freeform 2">
              <a:extLst>
                <a:ext uri="{FF2B5EF4-FFF2-40B4-BE49-F238E27FC236}">
                  <a16:creationId xmlns:a16="http://schemas.microsoft.com/office/drawing/2014/main" id="{86CABB4E-7425-F149-A4CA-33D12042E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2435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9A7631C2-C3B3-304E-AC4F-A6C937C33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" y="2522"/>
              <a:ext cx="217" cy="217"/>
            </a:xfrm>
            <a:custGeom>
              <a:avLst/>
              <a:gdLst>
                <a:gd name="T0" fmla="*/ 808 w 961"/>
                <a:gd name="T1" fmla="*/ 789 h 961"/>
                <a:gd name="T2" fmla="*/ 800 w 961"/>
                <a:gd name="T3" fmla="*/ 779 h 961"/>
                <a:gd name="T4" fmla="*/ 800 w 961"/>
                <a:gd name="T5" fmla="*/ 736 h 961"/>
                <a:gd name="T6" fmla="*/ 802 w 961"/>
                <a:gd name="T7" fmla="*/ 731 h 961"/>
                <a:gd name="T8" fmla="*/ 888 w 961"/>
                <a:gd name="T9" fmla="*/ 481 h 961"/>
                <a:gd name="T10" fmla="*/ 683 w 961"/>
                <a:gd name="T11" fmla="*/ 128 h 961"/>
                <a:gd name="T12" fmla="*/ 275 w 961"/>
                <a:gd name="T13" fmla="*/ 128 h 961"/>
                <a:gd name="T14" fmla="*/ 109 w 961"/>
                <a:gd name="T15" fmla="*/ 309 h 961"/>
                <a:gd name="T16" fmla="*/ 71 w 961"/>
                <a:gd name="T17" fmla="*/ 474 h 961"/>
                <a:gd name="T18" fmla="*/ 71 w 961"/>
                <a:gd name="T19" fmla="*/ 480 h 961"/>
                <a:gd name="T20" fmla="*/ 276 w 961"/>
                <a:gd name="T21" fmla="*/ 834 h 961"/>
                <a:gd name="T22" fmla="*/ 508 w 961"/>
                <a:gd name="T23" fmla="*/ 888 h 961"/>
                <a:gd name="T24" fmla="*/ 512 w 961"/>
                <a:gd name="T25" fmla="*/ 887 h 961"/>
                <a:gd name="T26" fmla="*/ 550 w 961"/>
                <a:gd name="T27" fmla="*/ 909 h 961"/>
                <a:gd name="T28" fmla="*/ 560 w 961"/>
                <a:gd name="T29" fmla="*/ 953 h 961"/>
                <a:gd name="T30" fmla="*/ 481 w 961"/>
                <a:gd name="T31" fmla="*/ 960 h 961"/>
                <a:gd name="T32" fmla="*/ 479 w 961"/>
                <a:gd name="T33" fmla="*/ 960 h 961"/>
                <a:gd name="T34" fmla="*/ 154 w 961"/>
                <a:gd name="T35" fmla="*/ 833 h 961"/>
                <a:gd name="T36" fmla="*/ 64 w 961"/>
                <a:gd name="T37" fmla="*/ 720 h 961"/>
                <a:gd name="T38" fmla="*/ 20 w 961"/>
                <a:gd name="T39" fmla="*/ 619 h 961"/>
                <a:gd name="T40" fmla="*/ 64 w 961"/>
                <a:gd name="T41" fmla="*/ 240 h 961"/>
                <a:gd name="T42" fmla="*/ 481 w 961"/>
                <a:gd name="T43" fmla="*/ 0 h 961"/>
                <a:gd name="T44" fmla="*/ 896 w 961"/>
                <a:gd name="T45" fmla="*/ 240 h 961"/>
                <a:gd name="T46" fmla="*/ 896 w 961"/>
                <a:gd name="T47" fmla="*/ 720 h 961"/>
                <a:gd name="T48" fmla="*/ 619 w 961"/>
                <a:gd name="T49" fmla="*/ 291 h 961"/>
                <a:gd name="T50" fmla="*/ 341 w 961"/>
                <a:gd name="T51" fmla="*/ 291 h 961"/>
                <a:gd name="T52" fmla="*/ 320 w 961"/>
                <a:gd name="T53" fmla="*/ 312 h 961"/>
                <a:gd name="T54" fmla="*/ 308 w 961"/>
                <a:gd name="T55" fmla="*/ 342 h 961"/>
                <a:gd name="T56" fmla="*/ 320 w 961"/>
                <a:gd name="T57" fmla="*/ 373 h 961"/>
                <a:gd name="T58" fmla="*/ 290 w 961"/>
                <a:gd name="T59" fmla="*/ 621 h 961"/>
                <a:gd name="T60" fmla="*/ 310 w 961"/>
                <a:gd name="T61" fmla="*/ 641 h 961"/>
                <a:gd name="T62" fmla="*/ 341 w 961"/>
                <a:gd name="T63" fmla="*/ 653 h 961"/>
                <a:gd name="T64" fmla="*/ 371 w 961"/>
                <a:gd name="T65" fmla="*/ 641 h 961"/>
                <a:gd name="T66" fmla="*/ 619 w 961"/>
                <a:gd name="T67" fmla="*/ 671 h 961"/>
                <a:gd name="T68" fmla="*/ 530 w 961"/>
                <a:gd name="T69" fmla="*/ 481 h 961"/>
                <a:gd name="T70" fmla="*/ 619 w 961"/>
                <a:gd name="T71" fmla="*/ 29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1" h="961">
                  <a:moveTo>
                    <a:pt x="830" y="810"/>
                  </a:moveTo>
                  <a:cubicBezTo>
                    <a:pt x="823" y="803"/>
                    <a:pt x="816" y="796"/>
                    <a:pt x="808" y="789"/>
                  </a:cubicBezTo>
                  <a:lnTo>
                    <a:pt x="808" y="789"/>
                  </a:lnTo>
                  <a:cubicBezTo>
                    <a:pt x="804" y="786"/>
                    <a:pt x="802" y="783"/>
                    <a:pt x="800" y="779"/>
                  </a:cubicBezTo>
                  <a:cubicBezTo>
                    <a:pt x="796" y="772"/>
                    <a:pt x="794" y="765"/>
                    <a:pt x="794" y="757"/>
                  </a:cubicBezTo>
                  <a:cubicBezTo>
                    <a:pt x="794" y="749"/>
                    <a:pt x="796" y="743"/>
                    <a:pt x="800" y="736"/>
                  </a:cubicBezTo>
                  <a:cubicBezTo>
                    <a:pt x="801" y="734"/>
                    <a:pt x="801" y="733"/>
                    <a:pt x="802" y="731"/>
                  </a:cubicBezTo>
                  <a:lnTo>
                    <a:pt x="802" y="731"/>
                  </a:lnTo>
                  <a:cubicBezTo>
                    <a:pt x="814" y="716"/>
                    <a:pt x="824" y="702"/>
                    <a:pt x="833" y="686"/>
                  </a:cubicBezTo>
                  <a:cubicBezTo>
                    <a:pt x="871" y="620"/>
                    <a:pt x="888" y="556"/>
                    <a:pt x="888" y="481"/>
                  </a:cubicBezTo>
                  <a:cubicBezTo>
                    <a:pt x="888" y="407"/>
                    <a:pt x="871" y="342"/>
                    <a:pt x="833" y="277"/>
                  </a:cubicBezTo>
                  <a:cubicBezTo>
                    <a:pt x="796" y="211"/>
                    <a:pt x="749" y="165"/>
                    <a:pt x="683" y="128"/>
                  </a:cubicBezTo>
                  <a:cubicBezTo>
                    <a:pt x="618" y="90"/>
                    <a:pt x="555" y="73"/>
                    <a:pt x="480" y="73"/>
                  </a:cubicBezTo>
                  <a:cubicBezTo>
                    <a:pt x="404" y="73"/>
                    <a:pt x="340" y="90"/>
                    <a:pt x="275" y="128"/>
                  </a:cubicBezTo>
                  <a:cubicBezTo>
                    <a:pt x="210" y="165"/>
                    <a:pt x="162" y="211"/>
                    <a:pt x="125" y="277"/>
                  </a:cubicBezTo>
                  <a:cubicBezTo>
                    <a:pt x="118" y="287"/>
                    <a:pt x="114" y="298"/>
                    <a:pt x="109" y="309"/>
                  </a:cubicBezTo>
                  <a:lnTo>
                    <a:pt x="109" y="309"/>
                  </a:lnTo>
                  <a:cubicBezTo>
                    <a:pt x="83" y="363"/>
                    <a:pt x="72" y="414"/>
                    <a:pt x="71" y="474"/>
                  </a:cubicBezTo>
                  <a:lnTo>
                    <a:pt x="71" y="474"/>
                  </a:lnTo>
                  <a:cubicBezTo>
                    <a:pt x="71" y="476"/>
                    <a:pt x="71" y="478"/>
                    <a:pt x="71" y="480"/>
                  </a:cubicBezTo>
                  <a:cubicBezTo>
                    <a:pt x="71" y="554"/>
                    <a:pt x="88" y="619"/>
                    <a:pt x="126" y="684"/>
                  </a:cubicBezTo>
                  <a:cubicBezTo>
                    <a:pt x="164" y="749"/>
                    <a:pt x="211" y="797"/>
                    <a:pt x="276" y="834"/>
                  </a:cubicBezTo>
                  <a:cubicBezTo>
                    <a:pt x="341" y="872"/>
                    <a:pt x="405" y="889"/>
                    <a:pt x="481" y="889"/>
                  </a:cubicBezTo>
                  <a:cubicBezTo>
                    <a:pt x="490" y="889"/>
                    <a:pt x="498" y="888"/>
                    <a:pt x="508" y="888"/>
                  </a:cubicBezTo>
                  <a:lnTo>
                    <a:pt x="508" y="888"/>
                  </a:lnTo>
                  <a:cubicBezTo>
                    <a:pt x="510" y="887"/>
                    <a:pt x="511" y="887"/>
                    <a:pt x="512" y="887"/>
                  </a:cubicBezTo>
                  <a:cubicBezTo>
                    <a:pt x="520" y="887"/>
                    <a:pt x="527" y="889"/>
                    <a:pt x="534" y="893"/>
                  </a:cubicBezTo>
                  <a:cubicBezTo>
                    <a:pt x="541" y="897"/>
                    <a:pt x="547" y="902"/>
                    <a:pt x="550" y="909"/>
                  </a:cubicBezTo>
                  <a:cubicBezTo>
                    <a:pt x="553" y="914"/>
                    <a:pt x="554" y="918"/>
                    <a:pt x="555" y="923"/>
                  </a:cubicBezTo>
                  <a:cubicBezTo>
                    <a:pt x="557" y="933"/>
                    <a:pt x="559" y="943"/>
                    <a:pt x="560" y="953"/>
                  </a:cubicBezTo>
                  <a:lnTo>
                    <a:pt x="560" y="953"/>
                  </a:lnTo>
                  <a:cubicBezTo>
                    <a:pt x="532" y="958"/>
                    <a:pt x="508" y="960"/>
                    <a:pt x="481" y="960"/>
                  </a:cubicBezTo>
                  <a:cubicBezTo>
                    <a:pt x="480" y="960"/>
                    <a:pt x="480" y="960"/>
                    <a:pt x="479" y="960"/>
                  </a:cubicBezTo>
                  <a:lnTo>
                    <a:pt x="479" y="960"/>
                  </a:lnTo>
                  <a:cubicBezTo>
                    <a:pt x="391" y="960"/>
                    <a:pt x="316" y="940"/>
                    <a:pt x="240" y="896"/>
                  </a:cubicBezTo>
                  <a:cubicBezTo>
                    <a:pt x="207" y="877"/>
                    <a:pt x="182" y="858"/>
                    <a:pt x="154" y="833"/>
                  </a:cubicBezTo>
                  <a:lnTo>
                    <a:pt x="154" y="833"/>
                  </a:lnTo>
                  <a:cubicBezTo>
                    <a:pt x="117" y="798"/>
                    <a:pt x="89" y="764"/>
                    <a:pt x="64" y="720"/>
                  </a:cubicBezTo>
                  <a:cubicBezTo>
                    <a:pt x="44" y="687"/>
                    <a:pt x="31" y="656"/>
                    <a:pt x="20" y="619"/>
                  </a:cubicBezTo>
                  <a:lnTo>
                    <a:pt x="20" y="619"/>
                  </a:lnTo>
                  <a:cubicBezTo>
                    <a:pt x="6" y="572"/>
                    <a:pt x="0" y="530"/>
                    <a:pt x="0" y="481"/>
                  </a:cubicBezTo>
                  <a:cubicBezTo>
                    <a:pt x="0" y="392"/>
                    <a:pt x="20" y="316"/>
                    <a:pt x="64" y="240"/>
                  </a:cubicBezTo>
                  <a:cubicBezTo>
                    <a:pt x="108" y="163"/>
                    <a:pt x="163" y="108"/>
                    <a:pt x="240" y="64"/>
                  </a:cubicBezTo>
                  <a:cubicBezTo>
                    <a:pt x="317" y="19"/>
                    <a:pt x="392" y="0"/>
                    <a:pt x="481" y="0"/>
                  </a:cubicBezTo>
                  <a:cubicBezTo>
                    <a:pt x="569" y="0"/>
                    <a:pt x="643" y="19"/>
                    <a:pt x="720" y="64"/>
                  </a:cubicBezTo>
                  <a:cubicBezTo>
                    <a:pt x="797" y="108"/>
                    <a:pt x="852" y="163"/>
                    <a:pt x="896" y="240"/>
                  </a:cubicBezTo>
                  <a:cubicBezTo>
                    <a:pt x="940" y="316"/>
                    <a:pt x="960" y="392"/>
                    <a:pt x="960" y="481"/>
                  </a:cubicBezTo>
                  <a:cubicBezTo>
                    <a:pt x="960" y="569"/>
                    <a:pt x="940" y="645"/>
                    <a:pt x="896" y="720"/>
                  </a:cubicBezTo>
                  <a:cubicBezTo>
                    <a:pt x="876" y="754"/>
                    <a:pt x="857" y="781"/>
                    <a:pt x="830" y="810"/>
                  </a:cubicBezTo>
                  <a:close/>
                  <a:moveTo>
                    <a:pt x="619" y="291"/>
                  </a:moveTo>
                  <a:cubicBezTo>
                    <a:pt x="573" y="337"/>
                    <a:pt x="527" y="384"/>
                    <a:pt x="481" y="431"/>
                  </a:cubicBezTo>
                  <a:cubicBezTo>
                    <a:pt x="434" y="384"/>
                    <a:pt x="387" y="337"/>
                    <a:pt x="341" y="291"/>
                  </a:cubicBezTo>
                  <a:cubicBezTo>
                    <a:pt x="334" y="298"/>
                    <a:pt x="327" y="305"/>
                    <a:pt x="320" y="312"/>
                  </a:cubicBezTo>
                  <a:lnTo>
                    <a:pt x="320" y="312"/>
                  </a:lnTo>
                  <a:cubicBezTo>
                    <a:pt x="318" y="314"/>
                    <a:pt x="316" y="317"/>
                    <a:pt x="314" y="321"/>
                  </a:cubicBezTo>
                  <a:cubicBezTo>
                    <a:pt x="310" y="327"/>
                    <a:pt x="308" y="334"/>
                    <a:pt x="308" y="342"/>
                  </a:cubicBezTo>
                  <a:cubicBezTo>
                    <a:pt x="308" y="350"/>
                    <a:pt x="309" y="357"/>
                    <a:pt x="314" y="364"/>
                  </a:cubicBezTo>
                  <a:cubicBezTo>
                    <a:pt x="315" y="367"/>
                    <a:pt x="318" y="370"/>
                    <a:pt x="320" y="373"/>
                  </a:cubicBezTo>
                  <a:cubicBezTo>
                    <a:pt x="356" y="409"/>
                    <a:pt x="393" y="445"/>
                    <a:pt x="430" y="481"/>
                  </a:cubicBezTo>
                  <a:cubicBezTo>
                    <a:pt x="383" y="528"/>
                    <a:pt x="336" y="575"/>
                    <a:pt x="290" y="621"/>
                  </a:cubicBezTo>
                  <a:cubicBezTo>
                    <a:pt x="296" y="628"/>
                    <a:pt x="303" y="635"/>
                    <a:pt x="310" y="641"/>
                  </a:cubicBezTo>
                  <a:lnTo>
                    <a:pt x="310" y="641"/>
                  </a:lnTo>
                  <a:cubicBezTo>
                    <a:pt x="313" y="644"/>
                    <a:pt x="316" y="647"/>
                    <a:pt x="319" y="648"/>
                  </a:cubicBezTo>
                  <a:cubicBezTo>
                    <a:pt x="326" y="653"/>
                    <a:pt x="333" y="653"/>
                    <a:pt x="341" y="653"/>
                  </a:cubicBezTo>
                  <a:cubicBezTo>
                    <a:pt x="349" y="653"/>
                    <a:pt x="354" y="652"/>
                    <a:pt x="362" y="648"/>
                  </a:cubicBezTo>
                  <a:cubicBezTo>
                    <a:pt x="365" y="646"/>
                    <a:pt x="368" y="644"/>
                    <a:pt x="371" y="641"/>
                  </a:cubicBezTo>
                  <a:cubicBezTo>
                    <a:pt x="407" y="605"/>
                    <a:pt x="444" y="569"/>
                    <a:pt x="481" y="532"/>
                  </a:cubicBezTo>
                  <a:cubicBezTo>
                    <a:pt x="527" y="579"/>
                    <a:pt x="573" y="625"/>
                    <a:pt x="619" y="671"/>
                  </a:cubicBezTo>
                  <a:cubicBezTo>
                    <a:pt x="636" y="655"/>
                    <a:pt x="653" y="638"/>
                    <a:pt x="670" y="621"/>
                  </a:cubicBezTo>
                  <a:cubicBezTo>
                    <a:pt x="624" y="575"/>
                    <a:pt x="577" y="528"/>
                    <a:pt x="530" y="481"/>
                  </a:cubicBezTo>
                  <a:cubicBezTo>
                    <a:pt x="577" y="435"/>
                    <a:pt x="624" y="388"/>
                    <a:pt x="670" y="342"/>
                  </a:cubicBezTo>
                  <a:cubicBezTo>
                    <a:pt x="653" y="325"/>
                    <a:pt x="636" y="308"/>
                    <a:pt x="619" y="291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2BC0E546-C2B3-4E44-A798-7C09C382CF6F}"/>
              </a:ext>
            </a:extLst>
          </p:cNvPr>
          <p:cNvGrpSpPr>
            <a:grpSpLocks/>
          </p:cNvGrpSpPr>
          <p:nvPr/>
        </p:nvGrpSpPr>
        <p:grpSpPr bwMode="auto">
          <a:xfrm>
            <a:off x="3479179" y="1323900"/>
            <a:ext cx="561600" cy="561600"/>
            <a:chOff x="2390" y="727"/>
            <a:chExt cx="390" cy="390"/>
          </a:xfrm>
        </p:grpSpPr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9CB7F288-4107-6940-B89F-025AAD776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26" name="Freeform 6">
              <a:extLst>
                <a:ext uri="{FF2B5EF4-FFF2-40B4-BE49-F238E27FC236}">
                  <a16:creationId xmlns:a16="http://schemas.microsoft.com/office/drawing/2014/main" id="{D0A4FA8C-D437-534F-95E7-5D38F7ACB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817"/>
              <a:ext cx="211" cy="211"/>
            </a:xfrm>
            <a:custGeom>
              <a:avLst/>
              <a:gdLst>
                <a:gd name="T0" fmla="*/ 902 w 933"/>
                <a:gd name="T1" fmla="*/ 136 h 933"/>
                <a:gd name="T2" fmla="*/ 796 w 933"/>
                <a:gd name="T3" fmla="*/ 30 h 933"/>
                <a:gd name="T4" fmla="*/ 724 w 933"/>
                <a:gd name="T5" fmla="*/ 0 h 933"/>
                <a:gd name="T6" fmla="*/ 652 w 933"/>
                <a:gd name="T7" fmla="*/ 30 h 933"/>
                <a:gd name="T8" fmla="*/ 599 w 933"/>
                <a:gd name="T9" fmla="*/ 83 h 933"/>
                <a:gd name="T10" fmla="*/ 588 w 933"/>
                <a:gd name="T11" fmla="*/ 108 h 933"/>
                <a:gd name="T12" fmla="*/ 599 w 933"/>
                <a:gd name="T13" fmla="*/ 134 h 933"/>
                <a:gd name="T14" fmla="*/ 359 w 933"/>
                <a:gd name="T15" fmla="*/ 721 h 933"/>
                <a:gd name="T16" fmla="*/ 497 w 933"/>
                <a:gd name="T17" fmla="*/ 285 h 933"/>
                <a:gd name="T18" fmla="*/ 503 w 933"/>
                <a:gd name="T19" fmla="*/ 277 h 933"/>
                <a:gd name="T20" fmla="*/ 503 w 933"/>
                <a:gd name="T21" fmla="*/ 234 h 933"/>
                <a:gd name="T22" fmla="*/ 476 w 933"/>
                <a:gd name="T23" fmla="*/ 204 h 933"/>
                <a:gd name="T24" fmla="*/ 123 w 933"/>
                <a:gd name="T25" fmla="*/ 562 h 933"/>
                <a:gd name="T26" fmla="*/ 115 w 933"/>
                <a:gd name="T27" fmla="*/ 574 h 933"/>
                <a:gd name="T28" fmla="*/ 3 w 933"/>
                <a:gd name="T29" fmla="*/ 883 h 933"/>
                <a:gd name="T30" fmla="*/ 4 w 933"/>
                <a:gd name="T31" fmla="*/ 913 h 933"/>
                <a:gd name="T32" fmla="*/ 5 w 933"/>
                <a:gd name="T33" fmla="*/ 914 h 933"/>
                <a:gd name="T34" fmla="*/ 36 w 933"/>
                <a:gd name="T35" fmla="*/ 932 h 933"/>
                <a:gd name="T36" fmla="*/ 359 w 933"/>
                <a:gd name="T37" fmla="*/ 818 h 933"/>
                <a:gd name="T38" fmla="*/ 365 w 933"/>
                <a:gd name="T39" fmla="*/ 815 h 933"/>
                <a:gd name="T40" fmla="*/ 849 w 933"/>
                <a:gd name="T41" fmla="*/ 332 h 933"/>
                <a:gd name="T42" fmla="*/ 902 w 933"/>
                <a:gd name="T43" fmla="*/ 279 h 933"/>
                <a:gd name="T44" fmla="*/ 919 w 933"/>
                <a:gd name="T45" fmla="*/ 258 h 933"/>
                <a:gd name="T46" fmla="*/ 928 w 933"/>
                <a:gd name="T47" fmla="*/ 177 h 933"/>
                <a:gd name="T48" fmla="*/ 919 w 933"/>
                <a:gd name="T49" fmla="*/ 158 h 933"/>
                <a:gd name="T50" fmla="*/ 170 w 933"/>
                <a:gd name="T51" fmla="*/ 634 h 933"/>
                <a:gd name="T52" fmla="*/ 96 w 933"/>
                <a:gd name="T53" fmla="*/ 836 h 933"/>
                <a:gd name="T54" fmla="*/ 852 w 933"/>
                <a:gd name="T55" fmla="*/ 228 h 933"/>
                <a:gd name="T56" fmla="*/ 676 w 933"/>
                <a:gd name="T57" fmla="*/ 108 h 933"/>
                <a:gd name="T58" fmla="*/ 704 w 933"/>
                <a:gd name="T59" fmla="*/ 80 h 933"/>
                <a:gd name="T60" fmla="*/ 725 w 933"/>
                <a:gd name="T61" fmla="*/ 71 h 933"/>
                <a:gd name="T62" fmla="*/ 746 w 933"/>
                <a:gd name="T63" fmla="*/ 80 h 933"/>
                <a:gd name="T64" fmla="*/ 852 w 933"/>
                <a:gd name="T65" fmla="*/ 186 h 933"/>
                <a:gd name="T66" fmla="*/ 860 w 933"/>
                <a:gd name="T67" fmla="*/ 206 h 933"/>
                <a:gd name="T68" fmla="*/ 860 w 933"/>
                <a:gd name="T69" fmla="*/ 207 h 933"/>
                <a:gd name="T70" fmla="*/ 856 w 933"/>
                <a:gd name="T71" fmla="*/ 22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933">
                  <a:moveTo>
                    <a:pt x="902" y="136"/>
                  </a:moveTo>
                  <a:lnTo>
                    <a:pt x="902" y="136"/>
                  </a:lnTo>
                  <a:cubicBezTo>
                    <a:pt x="867" y="100"/>
                    <a:pt x="832" y="65"/>
                    <a:pt x="796" y="30"/>
                  </a:cubicBezTo>
                  <a:lnTo>
                    <a:pt x="796" y="30"/>
                  </a:lnTo>
                  <a:cubicBezTo>
                    <a:pt x="789" y="23"/>
                    <a:pt x="784" y="17"/>
                    <a:pt x="775" y="13"/>
                  </a:cubicBezTo>
                  <a:cubicBezTo>
                    <a:pt x="759" y="3"/>
                    <a:pt x="743" y="0"/>
                    <a:pt x="724" y="0"/>
                  </a:cubicBezTo>
                  <a:cubicBezTo>
                    <a:pt x="705" y="0"/>
                    <a:pt x="689" y="4"/>
                    <a:pt x="673" y="13"/>
                  </a:cubicBezTo>
                  <a:cubicBezTo>
                    <a:pt x="665" y="18"/>
                    <a:pt x="659" y="23"/>
                    <a:pt x="652" y="30"/>
                  </a:cubicBezTo>
                  <a:cubicBezTo>
                    <a:pt x="635" y="47"/>
                    <a:pt x="617" y="65"/>
                    <a:pt x="599" y="83"/>
                  </a:cubicBezTo>
                  <a:lnTo>
                    <a:pt x="599" y="83"/>
                  </a:lnTo>
                  <a:cubicBezTo>
                    <a:pt x="597" y="85"/>
                    <a:pt x="595" y="87"/>
                    <a:pt x="593" y="90"/>
                  </a:cubicBezTo>
                  <a:cubicBezTo>
                    <a:pt x="590" y="96"/>
                    <a:pt x="588" y="101"/>
                    <a:pt x="588" y="108"/>
                  </a:cubicBezTo>
                  <a:cubicBezTo>
                    <a:pt x="588" y="114"/>
                    <a:pt x="590" y="120"/>
                    <a:pt x="593" y="126"/>
                  </a:cubicBezTo>
                  <a:cubicBezTo>
                    <a:pt x="595" y="129"/>
                    <a:pt x="597" y="131"/>
                    <a:pt x="599" y="134"/>
                  </a:cubicBezTo>
                  <a:cubicBezTo>
                    <a:pt x="657" y="191"/>
                    <a:pt x="715" y="249"/>
                    <a:pt x="773" y="307"/>
                  </a:cubicBezTo>
                  <a:cubicBezTo>
                    <a:pt x="635" y="445"/>
                    <a:pt x="497" y="583"/>
                    <a:pt x="359" y="721"/>
                  </a:cubicBezTo>
                  <a:cubicBezTo>
                    <a:pt x="310" y="672"/>
                    <a:pt x="261" y="623"/>
                    <a:pt x="212" y="574"/>
                  </a:cubicBezTo>
                  <a:cubicBezTo>
                    <a:pt x="307" y="478"/>
                    <a:pt x="402" y="381"/>
                    <a:pt x="497" y="285"/>
                  </a:cubicBezTo>
                  <a:lnTo>
                    <a:pt x="497" y="285"/>
                  </a:lnTo>
                  <a:cubicBezTo>
                    <a:pt x="499" y="283"/>
                    <a:pt x="502" y="280"/>
                    <a:pt x="503" y="277"/>
                  </a:cubicBezTo>
                  <a:cubicBezTo>
                    <a:pt x="508" y="270"/>
                    <a:pt x="509" y="263"/>
                    <a:pt x="509" y="255"/>
                  </a:cubicBezTo>
                  <a:cubicBezTo>
                    <a:pt x="509" y="247"/>
                    <a:pt x="507" y="240"/>
                    <a:pt x="503" y="234"/>
                  </a:cubicBezTo>
                  <a:cubicBezTo>
                    <a:pt x="501" y="230"/>
                    <a:pt x="499" y="227"/>
                    <a:pt x="497" y="225"/>
                  </a:cubicBezTo>
                  <a:cubicBezTo>
                    <a:pt x="490" y="218"/>
                    <a:pt x="483" y="211"/>
                    <a:pt x="476" y="204"/>
                  </a:cubicBezTo>
                  <a:cubicBezTo>
                    <a:pt x="359" y="323"/>
                    <a:pt x="241" y="443"/>
                    <a:pt x="123" y="562"/>
                  </a:cubicBezTo>
                  <a:lnTo>
                    <a:pt x="123" y="562"/>
                  </a:lnTo>
                  <a:cubicBezTo>
                    <a:pt x="121" y="564"/>
                    <a:pt x="119" y="567"/>
                    <a:pt x="118" y="569"/>
                  </a:cubicBezTo>
                  <a:cubicBezTo>
                    <a:pt x="117" y="572"/>
                    <a:pt x="116" y="572"/>
                    <a:pt x="115" y="574"/>
                  </a:cubicBezTo>
                  <a:cubicBezTo>
                    <a:pt x="77" y="677"/>
                    <a:pt x="40" y="780"/>
                    <a:pt x="3" y="883"/>
                  </a:cubicBezTo>
                  <a:lnTo>
                    <a:pt x="3" y="883"/>
                  </a:lnTo>
                  <a:cubicBezTo>
                    <a:pt x="1" y="887"/>
                    <a:pt x="0" y="891"/>
                    <a:pt x="0" y="896"/>
                  </a:cubicBezTo>
                  <a:cubicBezTo>
                    <a:pt x="0" y="902"/>
                    <a:pt x="1" y="908"/>
                    <a:pt x="4" y="913"/>
                  </a:cubicBezTo>
                  <a:lnTo>
                    <a:pt x="4" y="913"/>
                  </a:lnTo>
                  <a:cubicBezTo>
                    <a:pt x="4" y="914"/>
                    <a:pt x="4" y="914"/>
                    <a:pt x="5" y="914"/>
                  </a:cubicBezTo>
                  <a:cubicBezTo>
                    <a:pt x="8" y="920"/>
                    <a:pt x="12" y="924"/>
                    <a:pt x="18" y="927"/>
                  </a:cubicBezTo>
                  <a:cubicBezTo>
                    <a:pt x="24" y="931"/>
                    <a:pt x="29" y="932"/>
                    <a:pt x="36" y="932"/>
                  </a:cubicBezTo>
                  <a:cubicBezTo>
                    <a:pt x="40" y="932"/>
                    <a:pt x="44" y="931"/>
                    <a:pt x="48" y="930"/>
                  </a:cubicBezTo>
                  <a:cubicBezTo>
                    <a:pt x="151" y="893"/>
                    <a:pt x="255" y="856"/>
                    <a:pt x="359" y="818"/>
                  </a:cubicBezTo>
                  <a:lnTo>
                    <a:pt x="359" y="818"/>
                  </a:lnTo>
                  <a:cubicBezTo>
                    <a:pt x="361" y="817"/>
                    <a:pt x="363" y="816"/>
                    <a:pt x="365" y="815"/>
                  </a:cubicBezTo>
                  <a:cubicBezTo>
                    <a:pt x="368" y="813"/>
                    <a:pt x="370" y="812"/>
                    <a:pt x="372" y="810"/>
                  </a:cubicBezTo>
                  <a:cubicBezTo>
                    <a:pt x="531" y="651"/>
                    <a:pt x="690" y="491"/>
                    <a:pt x="849" y="332"/>
                  </a:cubicBezTo>
                  <a:lnTo>
                    <a:pt x="849" y="332"/>
                  </a:lnTo>
                  <a:cubicBezTo>
                    <a:pt x="867" y="314"/>
                    <a:pt x="885" y="296"/>
                    <a:pt x="902" y="279"/>
                  </a:cubicBezTo>
                  <a:lnTo>
                    <a:pt x="902" y="279"/>
                  </a:lnTo>
                  <a:cubicBezTo>
                    <a:pt x="909" y="272"/>
                    <a:pt x="914" y="266"/>
                    <a:pt x="919" y="258"/>
                  </a:cubicBezTo>
                  <a:cubicBezTo>
                    <a:pt x="928" y="242"/>
                    <a:pt x="932" y="226"/>
                    <a:pt x="932" y="207"/>
                  </a:cubicBezTo>
                  <a:cubicBezTo>
                    <a:pt x="932" y="196"/>
                    <a:pt x="931" y="187"/>
                    <a:pt x="928" y="177"/>
                  </a:cubicBezTo>
                  <a:lnTo>
                    <a:pt x="928" y="177"/>
                  </a:lnTo>
                  <a:cubicBezTo>
                    <a:pt x="926" y="170"/>
                    <a:pt x="923" y="164"/>
                    <a:pt x="919" y="158"/>
                  </a:cubicBezTo>
                  <a:cubicBezTo>
                    <a:pt x="914" y="149"/>
                    <a:pt x="909" y="143"/>
                    <a:pt x="902" y="136"/>
                  </a:cubicBezTo>
                  <a:close/>
                  <a:moveTo>
                    <a:pt x="170" y="634"/>
                  </a:moveTo>
                  <a:cubicBezTo>
                    <a:pt x="213" y="677"/>
                    <a:pt x="256" y="720"/>
                    <a:pt x="299" y="763"/>
                  </a:cubicBezTo>
                  <a:cubicBezTo>
                    <a:pt x="231" y="788"/>
                    <a:pt x="163" y="812"/>
                    <a:pt x="96" y="836"/>
                  </a:cubicBezTo>
                  <a:cubicBezTo>
                    <a:pt x="120" y="769"/>
                    <a:pt x="145" y="702"/>
                    <a:pt x="170" y="634"/>
                  </a:cubicBezTo>
                  <a:close/>
                  <a:moveTo>
                    <a:pt x="852" y="228"/>
                  </a:moveTo>
                  <a:cubicBezTo>
                    <a:pt x="843" y="237"/>
                    <a:pt x="833" y="246"/>
                    <a:pt x="823" y="256"/>
                  </a:cubicBezTo>
                  <a:cubicBezTo>
                    <a:pt x="774" y="206"/>
                    <a:pt x="725" y="157"/>
                    <a:pt x="676" y="108"/>
                  </a:cubicBezTo>
                  <a:cubicBezTo>
                    <a:pt x="686" y="98"/>
                    <a:pt x="695" y="89"/>
                    <a:pt x="704" y="80"/>
                  </a:cubicBezTo>
                  <a:lnTo>
                    <a:pt x="704" y="80"/>
                  </a:lnTo>
                  <a:cubicBezTo>
                    <a:pt x="706" y="78"/>
                    <a:pt x="708" y="76"/>
                    <a:pt x="710" y="75"/>
                  </a:cubicBezTo>
                  <a:cubicBezTo>
                    <a:pt x="715" y="72"/>
                    <a:pt x="720" y="71"/>
                    <a:pt x="725" y="71"/>
                  </a:cubicBezTo>
                  <a:cubicBezTo>
                    <a:pt x="731" y="71"/>
                    <a:pt x="735" y="72"/>
                    <a:pt x="740" y="75"/>
                  </a:cubicBezTo>
                  <a:cubicBezTo>
                    <a:pt x="742" y="76"/>
                    <a:pt x="744" y="78"/>
                    <a:pt x="746" y="80"/>
                  </a:cubicBezTo>
                  <a:cubicBezTo>
                    <a:pt x="782" y="115"/>
                    <a:pt x="817" y="150"/>
                    <a:pt x="852" y="186"/>
                  </a:cubicBezTo>
                  <a:lnTo>
                    <a:pt x="852" y="186"/>
                  </a:lnTo>
                  <a:cubicBezTo>
                    <a:pt x="854" y="188"/>
                    <a:pt x="855" y="189"/>
                    <a:pt x="856" y="192"/>
                  </a:cubicBezTo>
                  <a:cubicBezTo>
                    <a:pt x="859" y="196"/>
                    <a:pt x="860" y="201"/>
                    <a:pt x="860" y="206"/>
                  </a:cubicBezTo>
                  <a:cubicBezTo>
                    <a:pt x="860" y="206"/>
                    <a:pt x="860" y="206"/>
                    <a:pt x="860" y="207"/>
                  </a:cubicBezTo>
                  <a:lnTo>
                    <a:pt x="860" y="207"/>
                  </a:lnTo>
                  <a:cubicBezTo>
                    <a:pt x="860" y="207"/>
                    <a:pt x="860" y="207"/>
                    <a:pt x="860" y="208"/>
                  </a:cubicBezTo>
                  <a:cubicBezTo>
                    <a:pt x="860" y="213"/>
                    <a:pt x="859" y="217"/>
                    <a:pt x="856" y="222"/>
                  </a:cubicBezTo>
                  <a:cubicBezTo>
                    <a:pt x="855" y="224"/>
                    <a:pt x="854" y="226"/>
                    <a:pt x="852" y="228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pic>
        <p:nvPicPr>
          <p:cNvPr id="5127" name="Picture 7">
            <a:extLst>
              <a:ext uri="{FF2B5EF4-FFF2-40B4-BE49-F238E27FC236}">
                <a16:creationId xmlns:a16="http://schemas.microsoft.com/office/drawing/2014/main" id="{2D8F1246-07E9-D842-82D6-909B2283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36" y="1326780"/>
            <a:ext cx="567360" cy="5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8" name="Group 8">
            <a:extLst>
              <a:ext uri="{FF2B5EF4-FFF2-40B4-BE49-F238E27FC236}">
                <a16:creationId xmlns:a16="http://schemas.microsoft.com/office/drawing/2014/main" id="{96B1FDC7-4F65-404C-A698-278BD9A6C12F}"/>
              </a:ext>
            </a:extLst>
          </p:cNvPr>
          <p:cNvGrpSpPr>
            <a:grpSpLocks/>
          </p:cNvGrpSpPr>
          <p:nvPr/>
        </p:nvGrpSpPr>
        <p:grpSpPr bwMode="auto">
          <a:xfrm>
            <a:off x="7358261" y="559260"/>
            <a:ext cx="561600" cy="561600"/>
            <a:chOff x="5640" y="2435"/>
            <a:chExt cx="390" cy="390"/>
          </a:xfrm>
        </p:grpSpPr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id="{E9C4E0D7-2134-E644-B070-8F9D1A1FF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" y="2435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F3B166FE-C65F-A745-827E-2D1E954F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" y="2525"/>
              <a:ext cx="174" cy="207"/>
            </a:xfrm>
            <a:custGeom>
              <a:avLst/>
              <a:gdLst>
                <a:gd name="T0" fmla="*/ 0 w 771"/>
                <a:gd name="T1" fmla="*/ 154 h 916"/>
                <a:gd name="T2" fmla="*/ 130 w 771"/>
                <a:gd name="T3" fmla="*/ 47 h 916"/>
                <a:gd name="T4" fmla="*/ 260 w 771"/>
                <a:gd name="T5" fmla="*/ 68 h 916"/>
                <a:gd name="T6" fmla="*/ 166 w 771"/>
                <a:gd name="T7" fmla="*/ 109 h 916"/>
                <a:gd name="T8" fmla="*/ 716 w 771"/>
                <a:gd name="T9" fmla="*/ 201 h 916"/>
                <a:gd name="T10" fmla="*/ 770 w 771"/>
                <a:gd name="T11" fmla="*/ 154 h 916"/>
                <a:gd name="T12" fmla="*/ 531 w 771"/>
                <a:gd name="T13" fmla="*/ 0 h 916"/>
                <a:gd name="T14" fmla="*/ 510 w 771"/>
                <a:gd name="T15" fmla="*/ 68 h 916"/>
                <a:gd name="T16" fmla="*/ 716 w 771"/>
                <a:gd name="T17" fmla="*/ 201 h 916"/>
                <a:gd name="T18" fmla="*/ 401 w 771"/>
                <a:gd name="T19" fmla="*/ 567 h 916"/>
                <a:gd name="T20" fmla="*/ 416 w 771"/>
                <a:gd name="T21" fmla="*/ 553 h 916"/>
                <a:gd name="T22" fmla="*/ 420 w 771"/>
                <a:gd name="T23" fmla="*/ 535 h 916"/>
                <a:gd name="T24" fmla="*/ 350 w 771"/>
                <a:gd name="T25" fmla="*/ 321 h 916"/>
                <a:gd name="T26" fmla="*/ 264 w 771"/>
                <a:gd name="T27" fmla="*/ 556 h 916"/>
                <a:gd name="T28" fmla="*/ 262 w 771"/>
                <a:gd name="T29" fmla="*/ 557 h 916"/>
                <a:gd name="T30" fmla="*/ 241 w 771"/>
                <a:gd name="T31" fmla="*/ 595 h 916"/>
                <a:gd name="T32" fmla="*/ 258 w 771"/>
                <a:gd name="T33" fmla="*/ 639 h 916"/>
                <a:gd name="T34" fmla="*/ 619 w 771"/>
                <a:gd name="T35" fmla="*/ 228 h 916"/>
                <a:gd name="T36" fmla="*/ 565 w 771"/>
                <a:gd name="T37" fmla="*/ 190 h 916"/>
                <a:gd name="T38" fmla="*/ 229 w 771"/>
                <a:gd name="T39" fmla="*/ 177 h 916"/>
                <a:gd name="T40" fmla="*/ 204 w 771"/>
                <a:gd name="T41" fmla="*/ 190 h 916"/>
                <a:gd name="T42" fmla="*/ 112 w 771"/>
                <a:gd name="T43" fmla="*/ 268 h 916"/>
                <a:gd name="T44" fmla="*/ 26 w 771"/>
                <a:gd name="T45" fmla="*/ 500 h 916"/>
                <a:gd name="T46" fmla="*/ 69 w 771"/>
                <a:gd name="T47" fmla="*/ 586 h 916"/>
                <a:gd name="T48" fmla="*/ 79 w 771"/>
                <a:gd name="T49" fmla="*/ 581 h 916"/>
                <a:gd name="T50" fmla="*/ 101 w 771"/>
                <a:gd name="T51" fmla="*/ 544 h 916"/>
                <a:gd name="T52" fmla="*/ 100 w 771"/>
                <a:gd name="T53" fmla="*/ 539 h 916"/>
                <a:gd name="T54" fmla="*/ 136 w 771"/>
                <a:gd name="T55" fmla="*/ 357 h 916"/>
                <a:gd name="T56" fmla="*/ 171 w 771"/>
                <a:gd name="T57" fmla="*/ 309 h 916"/>
                <a:gd name="T58" fmla="*/ 253 w 771"/>
                <a:gd name="T59" fmla="*/ 245 h 916"/>
                <a:gd name="T60" fmla="*/ 385 w 771"/>
                <a:gd name="T61" fmla="*/ 213 h 916"/>
                <a:gd name="T62" fmla="*/ 578 w 771"/>
                <a:gd name="T63" fmla="*/ 289 h 916"/>
                <a:gd name="T64" fmla="*/ 633 w 771"/>
                <a:gd name="T65" fmla="*/ 355 h 916"/>
                <a:gd name="T66" fmla="*/ 640 w 771"/>
                <a:gd name="T67" fmla="*/ 369 h 916"/>
                <a:gd name="T68" fmla="*/ 634 w 771"/>
                <a:gd name="T69" fmla="*/ 645 h 916"/>
                <a:gd name="T70" fmla="*/ 607 w 771"/>
                <a:gd name="T71" fmla="*/ 684 h 916"/>
                <a:gd name="T72" fmla="*/ 501 w 771"/>
                <a:gd name="T73" fmla="*/ 765 h 916"/>
                <a:gd name="T74" fmla="*/ 386 w 771"/>
                <a:gd name="T75" fmla="*/ 789 h 916"/>
                <a:gd name="T76" fmla="*/ 240 w 771"/>
                <a:gd name="T77" fmla="*/ 749 h 916"/>
                <a:gd name="T78" fmla="*/ 239 w 771"/>
                <a:gd name="T79" fmla="*/ 749 h 916"/>
                <a:gd name="T80" fmla="*/ 194 w 771"/>
                <a:gd name="T81" fmla="*/ 749 h 916"/>
                <a:gd name="T82" fmla="*/ 176 w 771"/>
                <a:gd name="T83" fmla="*/ 768 h 916"/>
                <a:gd name="T84" fmla="*/ 104 w 771"/>
                <a:gd name="T85" fmla="*/ 875 h 916"/>
                <a:gd name="T86" fmla="*/ 226 w 771"/>
                <a:gd name="T87" fmla="*/ 822 h 916"/>
                <a:gd name="T88" fmla="*/ 384 w 771"/>
                <a:gd name="T89" fmla="*/ 860 h 916"/>
                <a:gd name="T90" fmla="*/ 517 w 771"/>
                <a:gd name="T91" fmla="*/ 835 h 916"/>
                <a:gd name="T92" fmla="*/ 606 w 771"/>
                <a:gd name="T93" fmla="*/ 915 h 916"/>
                <a:gd name="T94" fmla="*/ 605 w 771"/>
                <a:gd name="T95" fmla="*/ 784 h 916"/>
                <a:gd name="T96" fmla="*/ 669 w 771"/>
                <a:gd name="T97" fmla="*/ 720 h 916"/>
                <a:gd name="T98" fmla="*/ 696 w 771"/>
                <a:gd name="T99" fmla="*/ 680 h 916"/>
                <a:gd name="T100" fmla="*/ 709 w 771"/>
                <a:gd name="T101" fmla="*/ 345 h 916"/>
                <a:gd name="T102" fmla="*/ 695 w 771"/>
                <a:gd name="T103" fmla="*/ 319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1" h="916">
                  <a:moveTo>
                    <a:pt x="54" y="201"/>
                  </a:moveTo>
                  <a:cubicBezTo>
                    <a:pt x="36" y="185"/>
                    <a:pt x="18" y="169"/>
                    <a:pt x="0" y="154"/>
                  </a:cubicBezTo>
                  <a:lnTo>
                    <a:pt x="0" y="154"/>
                  </a:lnTo>
                  <a:cubicBezTo>
                    <a:pt x="39" y="109"/>
                    <a:pt x="78" y="76"/>
                    <a:pt x="130" y="47"/>
                  </a:cubicBezTo>
                  <a:cubicBezTo>
                    <a:pt x="166" y="26"/>
                    <a:pt x="199" y="12"/>
                    <a:pt x="239" y="0"/>
                  </a:cubicBezTo>
                  <a:cubicBezTo>
                    <a:pt x="246" y="22"/>
                    <a:pt x="253" y="45"/>
                    <a:pt x="260" y="68"/>
                  </a:cubicBezTo>
                  <a:lnTo>
                    <a:pt x="260" y="68"/>
                  </a:lnTo>
                  <a:cubicBezTo>
                    <a:pt x="225" y="79"/>
                    <a:pt x="197" y="91"/>
                    <a:pt x="166" y="109"/>
                  </a:cubicBezTo>
                  <a:cubicBezTo>
                    <a:pt x="122" y="135"/>
                    <a:pt x="87" y="162"/>
                    <a:pt x="54" y="201"/>
                  </a:cubicBezTo>
                  <a:close/>
                  <a:moveTo>
                    <a:pt x="716" y="201"/>
                  </a:moveTo>
                  <a:cubicBezTo>
                    <a:pt x="734" y="185"/>
                    <a:pt x="752" y="169"/>
                    <a:pt x="770" y="154"/>
                  </a:cubicBezTo>
                  <a:lnTo>
                    <a:pt x="770" y="154"/>
                  </a:lnTo>
                  <a:cubicBezTo>
                    <a:pt x="731" y="109"/>
                    <a:pt x="691" y="76"/>
                    <a:pt x="640" y="47"/>
                  </a:cubicBezTo>
                  <a:cubicBezTo>
                    <a:pt x="604" y="26"/>
                    <a:pt x="571" y="12"/>
                    <a:pt x="531" y="0"/>
                  </a:cubicBezTo>
                  <a:cubicBezTo>
                    <a:pt x="524" y="22"/>
                    <a:pt x="517" y="45"/>
                    <a:pt x="510" y="68"/>
                  </a:cubicBezTo>
                  <a:lnTo>
                    <a:pt x="510" y="68"/>
                  </a:lnTo>
                  <a:cubicBezTo>
                    <a:pt x="545" y="79"/>
                    <a:pt x="573" y="91"/>
                    <a:pt x="604" y="109"/>
                  </a:cubicBezTo>
                  <a:cubicBezTo>
                    <a:pt x="648" y="135"/>
                    <a:pt x="683" y="162"/>
                    <a:pt x="716" y="201"/>
                  </a:cubicBezTo>
                  <a:close/>
                  <a:moveTo>
                    <a:pt x="401" y="567"/>
                  </a:moveTo>
                  <a:lnTo>
                    <a:pt x="401" y="567"/>
                  </a:lnTo>
                  <a:cubicBezTo>
                    <a:pt x="402" y="567"/>
                    <a:pt x="402" y="567"/>
                    <a:pt x="402" y="566"/>
                  </a:cubicBezTo>
                  <a:cubicBezTo>
                    <a:pt x="408" y="563"/>
                    <a:pt x="413" y="559"/>
                    <a:pt x="416" y="553"/>
                  </a:cubicBezTo>
                  <a:cubicBezTo>
                    <a:pt x="420" y="548"/>
                    <a:pt x="420" y="542"/>
                    <a:pt x="420" y="535"/>
                  </a:cubicBezTo>
                  <a:lnTo>
                    <a:pt x="420" y="535"/>
                  </a:lnTo>
                  <a:cubicBezTo>
                    <a:pt x="420" y="464"/>
                    <a:pt x="420" y="392"/>
                    <a:pt x="420" y="321"/>
                  </a:cubicBezTo>
                  <a:cubicBezTo>
                    <a:pt x="397" y="321"/>
                    <a:pt x="373" y="321"/>
                    <a:pt x="350" y="321"/>
                  </a:cubicBezTo>
                  <a:cubicBezTo>
                    <a:pt x="350" y="385"/>
                    <a:pt x="350" y="449"/>
                    <a:pt x="350" y="513"/>
                  </a:cubicBezTo>
                  <a:cubicBezTo>
                    <a:pt x="321" y="528"/>
                    <a:pt x="292" y="542"/>
                    <a:pt x="264" y="556"/>
                  </a:cubicBezTo>
                  <a:lnTo>
                    <a:pt x="264" y="556"/>
                  </a:lnTo>
                  <a:cubicBezTo>
                    <a:pt x="264" y="557"/>
                    <a:pt x="263" y="557"/>
                    <a:pt x="262" y="557"/>
                  </a:cubicBezTo>
                  <a:cubicBezTo>
                    <a:pt x="255" y="561"/>
                    <a:pt x="249" y="566"/>
                    <a:pt x="246" y="573"/>
                  </a:cubicBezTo>
                  <a:cubicBezTo>
                    <a:pt x="242" y="580"/>
                    <a:pt x="241" y="587"/>
                    <a:pt x="241" y="595"/>
                  </a:cubicBezTo>
                  <a:cubicBezTo>
                    <a:pt x="241" y="602"/>
                    <a:pt x="242" y="607"/>
                    <a:pt x="245" y="614"/>
                  </a:cubicBezTo>
                  <a:cubicBezTo>
                    <a:pt x="249" y="623"/>
                    <a:pt x="253" y="631"/>
                    <a:pt x="258" y="639"/>
                  </a:cubicBezTo>
                  <a:cubicBezTo>
                    <a:pt x="306" y="615"/>
                    <a:pt x="354" y="591"/>
                    <a:pt x="401" y="567"/>
                  </a:cubicBezTo>
                  <a:close/>
                  <a:moveTo>
                    <a:pt x="619" y="228"/>
                  </a:moveTo>
                  <a:lnTo>
                    <a:pt x="619" y="228"/>
                  </a:lnTo>
                  <a:cubicBezTo>
                    <a:pt x="601" y="213"/>
                    <a:pt x="585" y="201"/>
                    <a:pt x="565" y="190"/>
                  </a:cubicBezTo>
                  <a:cubicBezTo>
                    <a:pt x="507" y="157"/>
                    <a:pt x="451" y="141"/>
                    <a:pt x="386" y="141"/>
                  </a:cubicBezTo>
                  <a:cubicBezTo>
                    <a:pt x="329" y="141"/>
                    <a:pt x="280" y="153"/>
                    <a:pt x="229" y="177"/>
                  </a:cubicBezTo>
                  <a:lnTo>
                    <a:pt x="229" y="177"/>
                  </a:lnTo>
                  <a:cubicBezTo>
                    <a:pt x="220" y="182"/>
                    <a:pt x="211" y="185"/>
                    <a:pt x="204" y="190"/>
                  </a:cubicBezTo>
                  <a:cubicBezTo>
                    <a:pt x="166" y="211"/>
                    <a:pt x="139" y="235"/>
                    <a:pt x="112" y="268"/>
                  </a:cubicBezTo>
                  <a:lnTo>
                    <a:pt x="112" y="268"/>
                  </a:lnTo>
                  <a:cubicBezTo>
                    <a:pt x="97" y="285"/>
                    <a:pt x="85" y="301"/>
                    <a:pt x="74" y="321"/>
                  </a:cubicBezTo>
                  <a:cubicBezTo>
                    <a:pt x="41" y="379"/>
                    <a:pt x="26" y="435"/>
                    <a:pt x="26" y="500"/>
                  </a:cubicBezTo>
                  <a:cubicBezTo>
                    <a:pt x="26" y="533"/>
                    <a:pt x="30" y="561"/>
                    <a:pt x="38" y="594"/>
                  </a:cubicBezTo>
                  <a:cubicBezTo>
                    <a:pt x="48" y="592"/>
                    <a:pt x="58" y="589"/>
                    <a:pt x="69" y="586"/>
                  </a:cubicBezTo>
                  <a:lnTo>
                    <a:pt x="69" y="586"/>
                  </a:lnTo>
                  <a:cubicBezTo>
                    <a:pt x="73" y="584"/>
                    <a:pt x="76" y="583"/>
                    <a:pt x="79" y="581"/>
                  </a:cubicBezTo>
                  <a:cubicBezTo>
                    <a:pt x="86" y="577"/>
                    <a:pt x="91" y="573"/>
                    <a:pt x="95" y="566"/>
                  </a:cubicBezTo>
                  <a:cubicBezTo>
                    <a:pt x="99" y="560"/>
                    <a:pt x="101" y="552"/>
                    <a:pt x="101" y="544"/>
                  </a:cubicBezTo>
                  <a:cubicBezTo>
                    <a:pt x="101" y="542"/>
                    <a:pt x="100" y="541"/>
                    <a:pt x="100" y="539"/>
                  </a:cubicBezTo>
                  <a:lnTo>
                    <a:pt x="100" y="539"/>
                  </a:lnTo>
                  <a:cubicBezTo>
                    <a:pt x="98" y="525"/>
                    <a:pt x="98" y="514"/>
                    <a:pt x="98" y="500"/>
                  </a:cubicBezTo>
                  <a:cubicBezTo>
                    <a:pt x="98" y="448"/>
                    <a:pt x="109" y="402"/>
                    <a:pt x="136" y="357"/>
                  </a:cubicBezTo>
                  <a:cubicBezTo>
                    <a:pt x="146" y="338"/>
                    <a:pt x="157" y="324"/>
                    <a:pt x="171" y="309"/>
                  </a:cubicBezTo>
                  <a:lnTo>
                    <a:pt x="171" y="309"/>
                  </a:lnTo>
                  <a:cubicBezTo>
                    <a:pt x="192" y="285"/>
                    <a:pt x="213" y="268"/>
                    <a:pt x="240" y="253"/>
                  </a:cubicBezTo>
                  <a:cubicBezTo>
                    <a:pt x="244" y="250"/>
                    <a:pt x="248" y="248"/>
                    <a:pt x="253" y="245"/>
                  </a:cubicBezTo>
                  <a:lnTo>
                    <a:pt x="253" y="245"/>
                  </a:lnTo>
                  <a:cubicBezTo>
                    <a:pt x="296" y="223"/>
                    <a:pt x="337" y="213"/>
                    <a:pt x="385" y="213"/>
                  </a:cubicBezTo>
                  <a:cubicBezTo>
                    <a:pt x="437" y="213"/>
                    <a:pt x="484" y="225"/>
                    <a:pt x="529" y="252"/>
                  </a:cubicBezTo>
                  <a:cubicBezTo>
                    <a:pt x="548" y="262"/>
                    <a:pt x="562" y="274"/>
                    <a:pt x="578" y="289"/>
                  </a:cubicBezTo>
                  <a:lnTo>
                    <a:pt x="578" y="289"/>
                  </a:lnTo>
                  <a:cubicBezTo>
                    <a:pt x="601" y="309"/>
                    <a:pt x="618" y="329"/>
                    <a:pt x="633" y="355"/>
                  </a:cubicBezTo>
                  <a:cubicBezTo>
                    <a:pt x="636" y="360"/>
                    <a:pt x="638" y="364"/>
                    <a:pt x="640" y="369"/>
                  </a:cubicBezTo>
                  <a:lnTo>
                    <a:pt x="640" y="369"/>
                  </a:lnTo>
                  <a:cubicBezTo>
                    <a:pt x="663" y="412"/>
                    <a:pt x="673" y="453"/>
                    <a:pt x="673" y="501"/>
                  </a:cubicBezTo>
                  <a:cubicBezTo>
                    <a:pt x="673" y="554"/>
                    <a:pt x="661" y="599"/>
                    <a:pt x="634" y="645"/>
                  </a:cubicBezTo>
                  <a:cubicBezTo>
                    <a:pt x="626" y="659"/>
                    <a:pt x="618" y="671"/>
                    <a:pt x="607" y="684"/>
                  </a:cubicBezTo>
                  <a:lnTo>
                    <a:pt x="607" y="684"/>
                  </a:lnTo>
                  <a:cubicBezTo>
                    <a:pt x="584" y="712"/>
                    <a:pt x="561" y="732"/>
                    <a:pt x="529" y="750"/>
                  </a:cubicBezTo>
                  <a:cubicBezTo>
                    <a:pt x="520" y="756"/>
                    <a:pt x="511" y="760"/>
                    <a:pt x="501" y="765"/>
                  </a:cubicBezTo>
                  <a:lnTo>
                    <a:pt x="501" y="765"/>
                  </a:lnTo>
                  <a:cubicBezTo>
                    <a:pt x="462" y="782"/>
                    <a:pt x="427" y="789"/>
                    <a:pt x="386" y="789"/>
                  </a:cubicBezTo>
                  <a:cubicBezTo>
                    <a:pt x="333" y="789"/>
                    <a:pt x="288" y="777"/>
                    <a:pt x="242" y="751"/>
                  </a:cubicBezTo>
                  <a:cubicBezTo>
                    <a:pt x="241" y="750"/>
                    <a:pt x="241" y="750"/>
                    <a:pt x="240" y="749"/>
                  </a:cubicBezTo>
                  <a:lnTo>
                    <a:pt x="240" y="749"/>
                  </a:lnTo>
                  <a:cubicBezTo>
                    <a:pt x="239" y="749"/>
                    <a:pt x="239" y="749"/>
                    <a:pt x="239" y="749"/>
                  </a:cubicBezTo>
                  <a:cubicBezTo>
                    <a:pt x="232" y="745"/>
                    <a:pt x="225" y="743"/>
                    <a:pt x="217" y="743"/>
                  </a:cubicBezTo>
                  <a:cubicBezTo>
                    <a:pt x="209" y="743"/>
                    <a:pt x="201" y="745"/>
                    <a:pt x="194" y="749"/>
                  </a:cubicBezTo>
                  <a:cubicBezTo>
                    <a:pt x="189" y="752"/>
                    <a:pt x="186" y="755"/>
                    <a:pt x="182" y="759"/>
                  </a:cubicBezTo>
                  <a:cubicBezTo>
                    <a:pt x="180" y="762"/>
                    <a:pt x="178" y="765"/>
                    <a:pt x="176" y="768"/>
                  </a:cubicBezTo>
                  <a:lnTo>
                    <a:pt x="176" y="768"/>
                  </a:lnTo>
                  <a:cubicBezTo>
                    <a:pt x="152" y="804"/>
                    <a:pt x="128" y="840"/>
                    <a:pt x="104" y="875"/>
                  </a:cubicBezTo>
                  <a:cubicBezTo>
                    <a:pt x="124" y="889"/>
                    <a:pt x="144" y="902"/>
                    <a:pt x="164" y="915"/>
                  </a:cubicBezTo>
                  <a:cubicBezTo>
                    <a:pt x="184" y="884"/>
                    <a:pt x="205" y="853"/>
                    <a:pt x="226" y="822"/>
                  </a:cubicBezTo>
                  <a:lnTo>
                    <a:pt x="226" y="822"/>
                  </a:lnTo>
                  <a:cubicBezTo>
                    <a:pt x="277" y="848"/>
                    <a:pt x="327" y="860"/>
                    <a:pt x="384" y="860"/>
                  </a:cubicBezTo>
                  <a:lnTo>
                    <a:pt x="384" y="860"/>
                  </a:lnTo>
                  <a:cubicBezTo>
                    <a:pt x="431" y="860"/>
                    <a:pt x="472" y="852"/>
                    <a:pt x="517" y="835"/>
                  </a:cubicBezTo>
                  <a:cubicBezTo>
                    <a:pt x="526" y="831"/>
                    <a:pt x="535" y="827"/>
                    <a:pt x="545" y="823"/>
                  </a:cubicBezTo>
                  <a:cubicBezTo>
                    <a:pt x="566" y="854"/>
                    <a:pt x="586" y="885"/>
                    <a:pt x="606" y="915"/>
                  </a:cubicBezTo>
                  <a:cubicBezTo>
                    <a:pt x="626" y="902"/>
                    <a:pt x="646" y="889"/>
                    <a:pt x="666" y="875"/>
                  </a:cubicBezTo>
                  <a:cubicBezTo>
                    <a:pt x="646" y="845"/>
                    <a:pt x="626" y="815"/>
                    <a:pt x="605" y="784"/>
                  </a:cubicBezTo>
                  <a:lnTo>
                    <a:pt x="605" y="784"/>
                  </a:lnTo>
                  <a:cubicBezTo>
                    <a:pt x="631" y="765"/>
                    <a:pt x="650" y="746"/>
                    <a:pt x="669" y="720"/>
                  </a:cubicBezTo>
                  <a:lnTo>
                    <a:pt x="669" y="720"/>
                  </a:lnTo>
                  <a:cubicBezTo>
                    <a:pt x="679" y="707"/>
                    <a:pt x="688" y="695"/>
                    <a:pt x="696" y="680"/>
                  </a:cubicBezTo>
                  <a:cubicBezTo>
                    <a:pt x="729" y="622"/>
                    <a:pt x="744" y="566"/>
                    <a:pt x="744" y="500"/>
                  </a:cubicBezTo>
                  <a:cubicBezTo>
                    <a:pt x="744" y="444"/>
                    <a:pt x="733" y="396"/>
                    <a:pt x="709" y="345"/>
                  </a:cubicBezTo>
                  <a:lnTo>
                    <a:pt x="709" y="345"/>
                  </a:lnTo>
                  <a:cubicBezTo>
                    <a:pt x="704" y="336"/>
                    <a:pt x="700" y="327"/>
                    <a:pt x="695" y="319"/>
                  </a:cubicBezTo>
                  <a:cubicBezTo>
                    <a:pt x="674" y="283"/>
                    <a:pt x="651" y="255"/>
                    <a:pt x="619" y="228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30A6FB8F-B006-AC4D-B1E5-F8CE3FAFE328}"/>
              </a:ext>
            </a:extLst>
          </p:cNvPr>
          <p:cNvGrpSpPr>
            <a:grpSpLocks/>
          </p:cNvGrpSpPr>
          <p:nvPr/>
        </p:nvGrpSpPr>
        <p:grpSpPr bwMode="auto">
          <a:xfrm>
            <a:off x="5829259" y="2888460"/>
            <a:ext cx="561600" cy="561600"/>
            <a:chOff x="4544" y="2435"/>
            <a:chExt cx="390" cy="390"/>
          </a:xfrm>
        </p:grpSpPr>
        <p:sp>
          <p:nvSpPr>
            <p:cNvPr id="5132" name="Freeform 12">
              <a:extLst>
                <a:ext uri="{FF2B5EF4-FFF2-40B4-BE49-F238E27FC236}">
                  <a16:creationId xmlns:a16="http://schemas.microsoft.com/office/drawing/2014/main" id="{CEF20C82-5152-5D44-8FAE-081F4480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2435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33" name="Freeform 13">
              <a:extLst>
                <a:ext uri="{FF2B5EF4-FFF2-40B4-BE49-F238E27FC236}">
                  <a16:creationId xmlns:a16="http://schemas.microsoft.com/office/drawing/2014/main" id="{AA2CD125-A3F8-CE4F-99B5-F5099D822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525"/>
              <a:ext cx="162" cy="211"/>
            </a:xfrm>
            <a:custGeom>
              <a:avLst/>
              <a:gdLst>
                <a:gd name="T0" fmla="*/ 151 w 718"/>
                <a:gd name="T1" fmla="*/ 932 h 933"/>
                <a:gd name="T2" fmla="*/ 76 w 718"/>
                <a:gd name="T3" fmla="*/ 912 h 933"/>
                <a:gd name="T4" fmla="*/ 0 w 718"/>
                <a:gd name="T5" fmla="*/ 781 h 933"/>
                <a:gd name="T6" fmla="*/ 0 w 718"/>
                <a:gd name="T7" fmla="*/ 151 h 933"/>
                <a:gd name="T8" fmla="*/ 76 w 718"/>
                <a:gd name="T9" fmla="*/ 20 h 933"/>
                <a:gd name="T10" fmla="*/ 681 w 718"/>
                <a:gd name="T11" fmla="*/ 0 h 933"/>
                <a:gd name="T12" fmla="*/ 699 w 718"/>
                <a:gd name="T13" fmla="*/ 5 h 933"/>
                <a:gd name="T14" fmla="*/ 717 w 718"/>
                <a:gd name="T15" fmla="*/ 36 h 933"/>
                <a:gd name="T16" fmla="*/ 717 w 718"/>
                <a:gd name="T17" fmla="*/ 860 h 933"/>
                <a:gd name="T18" fmla="*/ 688 w 718"/>
                <a:gd name="T19" fmla="*/ 860 h 933"/>
                <a:gd name="T20" fmla="*/ 651 w 718"/>
                <a:gd name="T21" fmla="*/ 839 h 933"/>
                <a:gd name="T22" fmla="*/ 645 w 718"/>
                <a:gd name="T23" fmla="*/ 72 h 933"/>
                <a:gd name="T24" fmla="*/ 155 w 718"/>
                <a:gd name="T25" fmla="*/ 72 h 933"/>
                <a:gd name="T26" fmla="*/ 113 w 718"/>
                <a:gd name="T27" fmla="*/ 83 h 933"/>
                <a:gd name="T28" fmla="*/ 73 w 718"/>
                <a:gd name="T29" fmla="*/ 144 h 933"/>
                <a:gd name="T30" fmla="*/ 72 w 718"/>
                <a:gd name="T31" fmla="*/ 151 h 933"/>
                <a:gd name="T32" fmla="*/ 112 w 718"/>
                <a:gd name="T33" fmla="*/ 219 h 933"/>
                <a:gd name="T34" fmla="*/ 545 w 718"/>
                <a:gd name="T35" fmla="*/ 230 h 933"/>
                <a:gd name="T36" fmla="*/ 563 w 718"/>
                <a:gd name="T37" fmla="*/ 234 h 933"/>
                <a:gd name="T38" fmla="*/ 581 w 718"/>
                <a:gd name="T39" fmla="*/ 266 h 933"/>
                <a:gd name="T40" fmla="*/ 581 w 718"/>
                <a:gd name="T41" fmla="*/ 896 h 933"/>
                <a:gd name="T42" fmla="*/ 576 w 718"/>
                <a:gd name="T43" fmla="*/ 914 h 933"/>
                <a:gd name="T44" fmla="*/ 545 w 718"/>
                <a:gd name="T45" fmla="*/ 932 h 933"/>
                <a:gd name="T46" fmla="*/ 72 w 718"/>
                <a:gd name="T47" fmla="*/ 781 h 933"/>
                <a:gd name="T48" fmla="*/ 83 w 718"/>
                <a:gd name="T49" fmla="*/ 821 h 933"/>
                <a:gd name="T50" fmla="*/ 151 w 718"/>
                <a:gd name="T51" fmla="*/ 860 h 933"/>
                <a:gd name="T52" fmla="*/ 509 w 718"/>
                <a:gd name="T53" fmla="*/ 301 h 933"/>
                <a:gd name="T54" fmla="*/ 151 w 718"/>
                <a:gd name="T55" fmla="*/ 301 h 933"/>
                <a:gd name="T56" fmla="*/ 76 w 718"/>
                <a:gd name="T57" fmla="*/ 281 h 933"/>
                <a:gd name="T58" fmla="*/ 581 w 718"/>
                <a:gd name="T59" fmla="*/ 151 h 933"/>
                <a:gd name="T60" fmla="*/ 581 w 718"/>
                <a:gd name="T61" fmla="*/ 151 h 933"/>
                <a:gd name="T62" fmla="*/ 563 w 718"/>
                <a:gd name="T63" fmla="*/ 120 h 933"/>
                <a:gd name="T64" fmla="*/ 151 w 718"/>
                <a:gd name="T65" fmla="*/ 115 h 933"/>
                <a:gd name="T66" fmla="*/ 133 w 718"/>
                <a:gd name="T67" fmla="*/ 120 h 933"/>
                <a:gd name="T68" fmla="*/ 115 w 718"/>
                <a:gd name="T69" fmla="*/ 151 h 933"/>
                <a:gd name="T70" fmla="*/ 133 w 718"/>
                <a:gd name="T71" fmla="*/ 182 h 933"/>
                <a:gd name="T72" fmla="*/ 545 w 718"/>
                <a:gd name="T73" fmla="*/ 187 h 933"/>
                <a:gd name="T74" fmla="*/ 563 w 718"/>
                <a:gd name="T75" fmla="*/ 182 h 933"/>
                <a:gd name="T76" fmla="*/ 581 w 718"/>
                <a:gd name="T77" fmla="*/ 15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8" h="933">
                  <a:moveTo>
                    <a:pt x="545" y="932"/>
                  </a:moveTo>
                  <a:cubicBezTo>
                    <a:pt x="414" y="932"/>
                    <a:pt x="282" y="932"/>
                    <a:pt x="151" y="932"/>
                  </a:cubicBezTo>
                  <a:lnTo>
                    <a:pt x="151" y="932"/>
                  </a:lnTo>
                  <a:cubicBezTo>
                    <a:pt x="123" y="932"/>
                    <a:pt x="100" y="926"/>
                    <a:pt x="76" y="912"/>
                  </a:cubicBezTo>
                  <a:cubicBezTo>
                    <a:pt x="52" y="898"/>
                    <a:pt x="35" y="881"/>
                    <a:pt x="21" y="857"/>
                  </a:cubicBezTo>
                  <a:cubicBezTo>
                    <a:pt x="7" y="833"/>
                    <a:pt x="0" y="809"/>
                    <a:pt x="0" y="781"/>
                  </a:cubicBezTo>
                  <a:cubicBezTo>
                    <a:pt x="0" y="571"/>
                    <a:pt x="0" y="361"/>
                    <a:pt x="0" y="151"/>
                  </a:cubicBezTo>
                  <a:lnTo>
                    <a:pt x="0" y="151"/>
                  </a:lnTo>
                  <a:cubicBezTo>
                    <a:pt x="0" y="123"/>
                    <a:pt x="7" y="99"/>
                    <a:pt x="21" y="75"/>
                  </a:cubicBezTo>
                  <a:cubicBezTo>
                    <a:pt x="35" y="51"/>
                    <a:pt x="52" y="34"/>
                    <a:pt x="76" y="20"/>
                  </a:cubicBezTo>
                  <a:cubicBezTo>
                    <a:pt x="100" y="6"/>
                    <a:pt x="123" y="0"/>
                    <a:pt x="151" y="0"/>
                  </a:cubicBezTo>
                  <a:cubicBezTo>
                    <a:pt x="328" y="0"/>
                    <a:pt x="504" y="0"/>
                    <a:pt x="681" y="0"/>
                  </a:cubicBezTo>
                  <a:lnTo>
                    <a:pt x="681" y="0"/>
                  </a:lnTo>
                  <a:cubicBezTo>
                    <a:pt x="688" y="0"/>
                    <a:pt x="694" y="1"/>
                    <a:pt x="699" y="5"/>
                  </a:cubicBezTo>
                  <a:cubicBezTo>
                    <a:pt x="705" y="8"/>
                    <a:pt x="709" y="12"/>
                    <a:pt x="712" y="18"/>
                  </a:cubicBezTo>
                  <a:cubicBezTo>
                    <a:pt x="716" y="24"/>
                    <a:pt x="717" y="29"/>
                    <a:pt x="717" y="36"/>
                  </a:cubicBezTo>
                  <a:lnTo>
                    <a:pt x="717" y="36"/>
                  </a:lnTo>
                  <a:cubicBezTo>
                    <a:pt x="717" y="311"/>
                    <a:pt x="717" y="585"/>
                    <a:pt x="717" y="860"/>
                  </a:cubicBezTo>
                  <a:cubicBezTo>
                    <a:pt x="708" y="860"/>
                    <a:pt x="698" y="860"/>
                    <a:pt x="688" y="860"/>
                  </a:cubicBezTo>
                  <a:lnTo>
                    <a:pt x="688" y="860"/>
                  </a:lnTo>
                  <a:cubicBezTo>
                    <a:pt x="681" y="860"/>
                    <a:pt x="674" y="859"/>
                    <a:pt x="667" y="855"/>
                  </a:cubicBezTo>
                  <a:cubicBezTo>
                    <a:pt x="660" y="852"/>
                    <a:pt x="655" y="846"/>
                    <a:pt x="651" y="839"/>
                  </a:cubicBezTo>
                  <a:cubicBezTo>
                    <a:pt x="647" y="832"/>
                    <a:pt x="645" y="825"/>
                    <a:pt x="645" y="817"/>
                  </a:cubicBezTo>
                  <a:cubicBezTo>
                    <a:pt x="645" y="569"/>
                    <a:pt x="645" y="320"/>
                    <a:pt x="645" y="72"/>
                  </a:cubicBezTo>
                  <a:cubicBezTo>
                    <a:pt x="482" y="72"/>
                    <a:pt x="318" y="72"/>
                    <a:pt x="155" y="72"/>
                  </a:cubicBezTo>
                  <a:lnTo>
                    <a:pt x="155" y="72"/>
                  </a:lnTo>
                  <a:cubicBezTo>
                    <a:pt x="154" y="72"/>
                    <a:pt x="154" y="72"/>
                    <a:pt x="153" y="72"/>
                  </a:cubicBezTo>
                  <a:cubicBezTo>
                    <a:pt x="138" y="72"/>
                    <a:pt x="126" y="75"/>
                    <a:pt x="113" y="83"/>
                  </a:cubicBezTo>
                  <a:cubicBezTo>
                    <a:pt x="100" y="90"/>
                    <a:pt x="90" y="99"/>
                    <a:pt x="83" y="112"/>
                  </a:cubicBezTo>
                  <a:cubicBezTo>
                    <a:pt x="77" y="122"/>
                    <a:pt x="74" y="132"/>
                    <a:pt x="73" y="144"/>
                  </a:cubicBezTo>
                  <a:lnTo>
                    <a:pt x="73" y="144"/>
                  </a:lnTo>
                  <a:cubicBezTo>
                    <a:pt x="72" y="146"/>
                    <a:pt x="72" y="148"/>
                    <a:pt x="72" y="151"/>
                  </a:cubicBezTo>
                  <a:cubicBezTo>
                    <a:pt x="72" y="165"/>
                    <a:pt x="76" y="177"/>
                    <a:pt x="83" y="190"/>
                  </a:cubicBezTo>
                  <a:cubicBezTo>
                    <a:pt x="90" y="203"/>
                    <a:pt x="99" y="211"/>
                    <a:pt x="112" y="219"/>
                  </a:cubicBezTo>
                  <a:cubicBezTo>
                    <a:pt x="124" y="225"/>
                    <a:pt x="137" y="230"/>
                    <a:pt x="151" y="230"/>
                  </a:cubicBezTo>
                  <a:cubicBezTo>
                    <a:pt x="282" y="230"/>
                    <a:pt x="414" y="230"/>
                    <a:pt x="545" y="230"/>
                  </a:cubicBezTo>
                  <a:lnTo>
                    <a:pt x="545" y="230"/>
                  </a:lnTo>
                  <a:cubicBezTo>
                    <a:pt x="552" y="230"/>
                    <a:pt x="557" y="230"/>
                    <a:pt x="563" y="234"/>
                  </a:cubicBezTo>
                  <a:cubicBezTo>
                    <a:pt x="569" y="237"/>
                    <a:pt x="573" y="242"/>
                    <a:pt x="576" y="248"/>
                  </a:cubicBezTo>
                  <a:cubicBezTo>
                    <a:pt x="579" y="253"/>
                    <a:pt x="581" y="259"/>
                    <a:pt x="581" y="266"/>
                  </a:cubicBezTo>
                  <a:lnTo>
                    <a:pt x="581" y="266"/>
                  </a:lnTo>
                  <a:cubicBezTo>
                    <a:pt x="581" y="476"/>
                    <a:pt x="581" y="686"/>
                    <a:pt x="581" y="896"/>
                  </a:cubicBezTo>
                  <a:lnTo>
                    <a:pt x="581" y="896"/>
                  </a:lnTo>
                  <a:cubicBezTo>
                    <a:pt x="581" y="903"/>
                    <a:pt x="579" y="908"/>
                    <a:pt x="576" y="914"/>
                  </a:cubicBezTo>
                  <a:cubicBezTo>
                    <a:pt x="573" y="920"/>
                    <a:pt x="569" y="924"/>
                    <a:pt x="563" y="927"/>
                  </a:cubicBezTo>
                  <a:cubicBezTo>
                    <a:pt x="557" y="931"/>
                    <a:pt x="552" y="932"/>
                    <a:pt x="545" y="932"/>
                  </a:cubicBezTo>
                  <a:close/>
                  <a:moveTo>
                    <a:pt x="72" y="279"/>
                  </a:moveTo>
                  <a:cubicBezTo>
                    <a:pt x="72" y="446"/>
                    <a:pt x="72" y="614"/>
                    <a:pt x="72" y="781"/>
                  </a:cubicBezTo>
                  <a:lnTo>
                    <a:pt x="72" y="781"/>
                  </a:lnTo>
                  <a:cubicBezTo>
                    <a:pt x="72" y="796"/>
                    <a:pt x="75" y="808"/>
                    <a:pt x="83" y="821"/>
                  </a:cubicBezTo>
                  <a:cubicBezTo>
                    <a:pt x="89" y="833"/>
                    <a:pt x="99" y="842"/>
                    <a:pt x="112" y="850"/>
                  </a:cubicBezTo>
                  <a:cubicBezTo>
                    <a:pt x="124" y="857"/>
                    <a:pt x="137" y="860"/>
                    <a:pt x="151" y="860"/>
                  </a:cubicBezTo>
                  <a:cubicBezTo>
                    <a:pt x="270" y="860"/>
                    <a:pt x="390" y="860"/>
                    <a:pt x="509" y="860"/>
                  </a:cubicBezTo>
                  <a:cubicBezTo>
                    <a:pt x="509" y="674"/>
                    <a:pt x="509" y="487"/>
                    <a:pt x="509" y="301"/>
                  </a:cubicBezTo>
                  <a:cubicBezTo>
                    <a:pt x="390" y="301"/>
                    <a:pt x="270" y="301"/>
                    <a:pt x="151" y="301"/>
                  </a:cubicBezTo>
                  <a:lnTo>
                    <a:pt x="151" y="301"/>
                  </a:lnTo>
                  <a:lnTo>
                    <a:pt x="151" y="301"/>
                  </a:lnTo>
                  <a:cubicBezTo>
                    <a:pt x="123" y="301"/>
                    <a:pt x="100" y="294"/>
                    <a:pt x="76" y="281"/>
                  </a:cubicBezTo>
                  <a:cubicBezTo>
                    <a:pt x="75" y="280"/>
                    <a:pt x="74" y="280"/>
                    <a:pt x="72" y="279"/>
                  </a:cubicBezTo>
                  <a:close/>
                  <a:moveTo>
                    <a:pt x="581" y="151"/>
                  </a:moveTo>
                  <a:lnTo>
                    <a:pt x="581" y="151"/>
                  </a:lnTo>
                  <a:lnTo>
                    <a:pt x="581" y="151"/>
                  </a:lnTo>
                  <a:cubicBezTo>
                    <a:pt x="581" y="144"/>
                    <a:pt x="579" y="138"/>
                    <a:pt x="576" y="133"/>
                  </a:cubicBezTo>
                  <a:cubicBezTo>
                    <a:pt x="573" y="127"/>
                    <a:pt x="569" y="123"/>
                    <a:pt x="563" y="120"/>
                  </a:cubicBezTo>
                  <a:cubicBezTo>
                    <a:pt x="557" y="116"/>
                    <a:pt x="552" y="115"/>
                    <a:pt x="545" y="115"/>
                  </a:cubicBezTo>
                  <a:cubicBezTo>
                    <a:pt x="414" y="115"/>
                    <a:pt x="282" y="115"/>
                    <a:pt x="151" y="115"/>
                  </a:cubicBezTo>
                  <a:lnTo>
                    <a:pt x="151" y="115"/>
                  </a:lnTo>
                  <a:cubicBezTo>
                    <a:pt x="145" y="115"/>
                    <a:pt x="138" y="116"/>
                    <a:pt x="133" y="120"/>
                  </a:cubicBezTo>
                  <a:cubicBezTo>
                    <a:pt x="127" y="123"/>
                    <a:pt x="123" y="127"/>
                    <a:pt x="120" y="133"/>
                  </a:cubicBezTo>
                  <a:cubicBezTo>
                    <a:pt x="117" y="138"/>
                    <a:pt x="115" y="144"/>
                    <a:pt x="115" y="151"/>
                  </a:cubicBezTo>
                  <a:cubicBezTo>
                    <a:pt x="115" y="157"/>
                    <a:pt x="117" y="163"/>
                    <a:pt x="120" y="169"/>
                  </a:cubicBezTo>
                  <a:cubicBezTo>
                    <a:pt x="123" y="174"/>
                    <a:pt x="127" y="178"/>
                    <a:pt x="133" y="182"/>
                  </a:cubicBezTo>
                  <a:cubicBezTo>
                    <a:pt x="138" y="185"/>
                    <a:pt x="145" y="187"/>
                    <a:pt x="151" y="187"/>
                  </a:cubicBezTo>
                  <a:cubicBezTo>
                    <a:pt x="282" y="187"/>
                    <a:pt x="414" y="187"/>
                    <a:pt x="545" y="187"/>
                  </a:cubicBezTo>
                  <a:lnTo>
                    <a:pt x="545" y="187"/>
                  </a:lnTo>
                  <a:cubicBezTo>
                    <a:pt x="552" y="187"/>
                    <a:pt x="557" y="185"/>
                    <a:pt x="563" y="182"/>
                  </a:cubicBezTo>
                  <a:cubicBezTo>
                    <a:pt x="569" y="178"/>
                    <a:pt x="573" y="174"/>
                    <a:pt x="576" y="169"/>
                  </a:cubicBezTo>
                  <a:cubicBezTo>
                    <a:pt x="579" y="163"/>
                    <a:pt x="581" y="157"/>
                    <a:pt x="581" y="151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40" name="Group 20">
            <a:extLst>
              <a:ext uri="{FF2B5EF4-FFF2-40B4-BE49-F238E27FC236}">
                <a16:creationId xmlns:a16="http://schemas.microsoft.com/office/drawing/2014/main" id="{5935E2BC-57F6-1341-A02D-6475F61CC087}"/>
              </a:ext>
            </a:extLst>
          </p:cNvPr>
          <p:cNvGrpSpPr>
            <a:grpSpLocks/>
          </p:cNvGrpSpPr>
          <p:nvPr/>
        </p:nvGrpSpPr>
        <p:grpSpPr bwMode="auto">
          <a:xfrm>
            <a:off x="7375819" y="2882875"/>
            <a:ext cx="561600" cy="561600"/>
            <a:chOff x="4000" y="2435"/>
            <a:chExt cx="390" cy="390"/>
          </a:xfrm>
        </p:grpSpPr>
        <p:sp>
          <p:nvSpPr>
            <p:cNvPr id="5141" name="Freeform 21">
              <a:extLst>
                <a:ext uri="{FF2B5EF4-FFF2-40B4-BE49-F238E27FC236}">
                  <a16:creationId xmlns:a16="http://schemas.microsoft.com/office/drawing/2014/main" id="{D60617A9-97BB-574F-88D9-46478E0E5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435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42" name="Freeform 22">
              <a:extLst>
                <a:ext uri="{FF2B5EF4-FFF2-40B4-BE49-F238E27FC236}">
                  <a16:creationId xmlns:a16="http://schemas.microsoft.com/office/drawing/2014/main" id="{51FA6F91-9BE1-E947-BCC5-09D344218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2623"/>
              <a:ext cx="184" cy="15"/>
            </a:xfrm>
            <a:custGeom>
              <a:avLst/>
              <a:gdLst>
                <a:gd name="T0" fmla="*/ 817 w 818"/>
                <a:gd name="T1" fmla="*/ 70 h 71"/>
                <a:gd name="T2" fmla="*/ 43 w 818"/>
                <a:gd name="T3" fmla="*/ 70 h 71"/>
                <a:gd name="T4" fmla="*/ 43 w 818"/>
                <a:gd name="T5" fmla="*/ 70 h 71"/>
                <a:gd name="T6" fmla="*/ 21 w 818"/>
                <a:gd name="T7" fmla="*/ 65 h 71"/>
                <a:gd name="T8" fmla="*/ 5 w 818"/>
                <a:gd name="T9" fmla="*/ 49 h 71"/>
                <a:gd name="T10" fmla="*/ 0 w 818"/>
                <a:gd name="T11" fmla="*/ 28 h 71"/>
                <a:gd name="T12" fmla="*/ 0 w 818"/>
                <a:gd name="T13" fmla="*/ 0 h 71"/>
                <a:gd name="T14" fmla="*/ 817 w 818"/>
                <a:gd name="T15" fmla="*/ 0 h 71"/>
                <a:gd name="T16" fmla="*/ 817 w 818"/>
                <a:gd name="T17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8" h="71">
                  <a:moveTo>
                    <a:pt x="817" y="70"/>
                  </a:moveTo>
                  <a:cubicBezTo>
                    <a:pt x="559" y="70"/>
                    <a:pt x="301" y="70"/>
                    <a:pt x="43" y="70"/>
                  </a:cubicBezTo>
                  <a:lnTo>
                    <a:pt x="43" y="70"/>
                  </a:lnTo>
                  <a:cubicBezTo>
                    <a:pt x="35" y="70"/>
                    <a:pt x="28" y="69"/>
                    <a:pt x="21" y="65"/>
                  </a:cubicBezTo>
                  <a:cubicBezTo>
                    <a:pt x="14" y="61"/>
                    <a:pt x="9" y="56"/>
                    <a:pt x="5" y="49"/>
                  </a:cubicBezTo>
                  <a:cubicBezTo>
                    <a:pt x="1" y="42"/>
                    <a:pt x="0" y="36"/>
                    <a:pt x="0" y="28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272" y="0"/>
                    <a:pt x="545" y="0"/>
                    <a:pt x="817" y="0"/>
                  </a:cubicBezTo>
                  <a:cubicBezTo>
                    <a:pt x="817" y="23"/>
                    <a:pt x="817" y="47"/>
                    <a:pt x="817" y="70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43" name="Group 23">
            <a:extLst>
              <a:ext uri="{FF2B5EF4-FFF2-40B4-BE49-F238E27FC236}">
                <a16:creationId xmlns:a16="http://schemas.microsoft.com/office/drawing/2014/main" id="{3B7F5820-F692-6041-B1D4-1DB82E2AE6F7}"/>
              </a:ext>
            </a:extLst>
          </p:cNvPr>
          <p:cNvGrpSpPr>
            <a:grpSpLocks/>
          </p:cNvGrpSpPr>
          <p:nvPr/>
        </p:nvGrpSpPr>
        <p:grpSpPr bwMode="auto">
          <a:xfrm>
            <a:off x="1063896" y="2106540"/>
            <a:ext cx="561600" cy="561600"/>
            <a:chOff x="2957" y="2435"/>
            <a:chExt cx="390" cy="390"/>
          </a:xfrm>
        </p:grpSpPr>
        <p:sp>
          <p:nvSpPr>
            <p:cNvPr id="5144" name="Freeform 24">
              <a:extLst>
                <a:ext uri="{FF2B5EF4-FFF2-40B4-BE49-F238E27FC236}">
                  <a16:creationId xmlns:a16="http://schemas.microsoft.com/office/drawing/2014/main" id="{A792167E-9822-834E-A747-74E35649A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2435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45" name="Freeform 25">
              <a:extLst>
                <a:ext uri="{FF2B5EF4-FFF2-40B4-BE49-F238E27FC236}">
                  <a16:creationId xmlns:a16="http://schemas.microsoft.com/office/drawing/2014/main" id="{D2180E47-506B-C448-A020-A211D2FCD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2525"/>
              <a:ext cx="211" cy="211"/>
            </a:xfrm>
            <a:custGeom>
              <a:avLst/>
              <a:gdLst>
                <a:gd name="T0" fmla="*/ 137 w 933"/>
                <a:gd name="T1" fmla="*/ 932 h 933"/>
                <a:gd name="T2" fmla="*/ 69 w 933"/>
                <a:gd name="T3" fmla="*/ 914 h 933"/>
                <a:gd name="T4" fmla="*/ 0 w 933"/>
                <a:gd name="T5" fmla="*/ 794 h 933"/>
                <a:gd name="T6" fmla="*/ 0 w 933"/>
                <a:gd name="T7" fmla="*/ 138 h 933"/>
                <a:gd name="T8" fmla="*/ 0 w 933"/>
                <a:gd name="T9" fmla="*/ 138 h 933"/>
                <a:gd name="T10" fmla="*/ 69 w 933"/>
                <a:gd name="T11" fmla="*/ 18 h 933"/>
                <a:gd name="T12" fmla="*/ 795 w 933"/>
                <a:gd name="T13" fmla="*/ 0 h 933"/>
                <a:gd name="T14" fmla="*/ 863 w 933"/>
                <a:gd name="T15" fmla="*/ 18 h 933"/>
                <a:gd name="T16" fmla="*/ 932 w 933"/>
                <a:gd name="T17" fmla="*/ 138 h 933"/>
                <a:gd name="T18" fmla="*/ 932 w 933"/>
                <a:gd name="T19" fmla="*/ 198 h 933"/>
                <a:gd name="T20" fmla="*/ 903 w 933"/>
                <a:gd name="T21" fmla="*/ 794 h 933"/>
                <a:gd name="T22" fmla="*/ 881 w 933"/>
                <a:gd name="T23" fmla="*/ 788 h 933"/>
                <a:gd name="T24" fmla="*/ 860 w 933"/>
                <a:gd name="T25" fmla="*/ 751 h 933"/>
                <a:gd name="T26" fmla="*/ 860 w 933"/>
                <a:gd name="T27" fmla="*/ 139 h 933"/>
                <a:gd name="T28" fmla="*/ 851 w 933"/>
                <a:gd name="T29" fmla="*/ 105 h 933"/>
                <a:gd name="T30" fmla="*/ 795 w 933"/>
                <a:gd name="T31" fmla="*/ 72 h 933"/>
                <a:gd name="T32" fmla="*/ 137 w 933"/>
                <a:gd name="T33" fmla="*/ 72 h 933"/>
                <a:gd name="T34" fmla="*/ 81 w 933"/>
                <a:gd name="T35" fmla="*/ 105 h 933"/>
                <a:gd name="T36" fmla="*/ 72 w 933"/>
                <a:gd name="T37" fmla="*/ 138 h 933"/>
                <a:gd name="T38" fmla="*/ 72 w 933"/>
                <a:gd name="T39" fmla="*/ 794 h 933"/>
                <a:gd name="T40" fmla="*/ 81 w 933"/>
                <a:gd name="T41" fmla="*/ 827 h 933"/>
                <a:gd name="T42" fmla="*/ 137 w 933"/>
                <a:gd name="T43" fmla="*/ 860 h 933"/>
                <a:gd name="T44" fmla="*/ 751 w 933"/>
                <a:gd name="T45" fmla="*/ 860 h 933"/>
                <a:gd name="T46" fmla="*/ 789 w 933"/>
                <a:gd name="T47" fmla="*/ 882 h 933"/>
                <a:gd name="T48" fmla="*/ 795 w 933"/>
                <a:gd name="T49" fmla="*/ 903 h 933"/>
                <a:gd name="T50" fmla="*/ 509 w 933"/>
                <a:gd name="T51" fmla="*/ 294 h 933"/>
                <a:gd name="T52" fmla="*/ 710 w 933"/>
                <a:gd name="T53" fmla="*/ 208 h 933"/>
                <a:gd name="T54" fmla="*/ 710 w 933"/>
                <a:gd name="T55" fmla="*/ 237 h 933"/>
                <a:gd name="T56" fmla="*/ 688 w 933"/>
                <a:gd name="T57" fmla="*/ 274 h 933"/>
                <a:gd name="T58" fmla="*/ 597 w 933"/>
                <a:gd name="T59" fmla="*/ 280 h 933"/>
                <a:gd name="T60" fmla="*/ 580 w 933"/>
                <a:gd name="T61" fmla="*/ 395 h 933"/>
                <a:gd name="T62" fmla="*/ 695 w 933"/>
                <a:gd name="T63" fmla="*/ 467 h 933"/>
                <a:gd name="T64" fmla="*/ 580 w 933"/>
                <a:gd name="T65" fmla="*/ 724 h 933"/>
                <a:gd name="T66" fmla="*/ 575 w 933"/>
                <a:gd name="T67" fmla="*/ 745 h 933"/>
                <a:gd name="T68" fmla="*/ 537 w 933"/>
                <a:gd name="T69" fmla="*/ 767 h 933"/>
                <a:gd name="T70" fmla="*/ 509 w 933"/>
                <a:gd name="T71" fmla="*/ 467 h 933"/>
                <a:gd name="T72" fmla="*/ 423 w 933"/>
                <a:gd name="T73" fmla="*/ 395 h 933"/>
                <a:gd name="T74" fmla="*/ 509 w 933"/>
                <a:gd name="T75" fmla="*/ 294 h 933"/>
                <a:gd name="T76" fmla="*/ 517 w 933"/>
                <a:gd name="T77" fmla="*/ 29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3" h="933">
                  <a:moveTo>
                    <a:pt x="795" y="932"/>
                  </a:moveTo>
                  <a:cubicBezTo>
                    <a:pt x="576" y="932"/>
                    <a:pt x="356" y="932"/>
                    <a:pt x="137" y="932"/>
                  </a:cubicBezTo>
                  <a:lnTo>
                    <a:pt x="137" y="932"/>
                  </a:lnTo>
                  <a:cubicBezTo>
                    <a:pt x="112" y="932"/>
                    <a:pt x="91" y="927"/>
                    <a:pt x="69" y="914"/>
                  </a:cubicBezTo>
                  <a:cubicBezTo>
                    <a:pt x="47" y="902"/>
                    <a:pt x="30" y="885"/>
                    <a:pt x="18" y="863"/>
                  </a:cubicBezTo>
                  <a:cubicBezTo>
                    <a:pt x="5" y="841"/>
                    <a:pt x="0" y="819"/>
                    <a:pt x="0" y="794"/>
                  </a:cubicBezTo>
                  <a:lnTo>
                    <a:pt x="0" y="794"/>
                  </a:lnTo>
                  <a:cubicBezTo>
                    <a:pt x="0" y="575"/>
                    <a:pt x="0" y="357"/>
                    <a:pt x="0" y="138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113"/>
                    <a:pt x="5" y="91"/>
                    <a:pt x="18" y="69"/>
                  </a:cubicBezTo>
                  <a:cubicBezTo>
                    <a:pt x="30" y="47"/>
                    <a:pt x="47" y="30"/>
                    <a:pt x="69" y="18"/>
                  </a:cubicBezTo>
                  <a:cubicBezTo>
                    <a:pt x="91" y="5"/>
                    <a:pt x="112" y="0"/>
                    <a:pt x="137" y="0"/>
                  </a:cubicBezTo>
                  <a:cubicBezTo>
                    <a:pt x="356" y="0"/>
                    <a:pt x="576" y="0"/>
                    <a:pt x="795" y="0"/>
                  </a:cubicBezTo>
                  <a:lnTo>
                    <a:pt x="795" y="0"/>
                  </a:lnTo>
                  <a:cubicBezTo>
                    <a:pt x="820" y="0"/>
                    <a:pt x="841" y="5"/>
                    <a:pt x="863" y="18"/>
                  </a:cubicBezTo>
                  <a:cubicBezTo>
                    <a:pt x="885" y="30"/>
                    <a:pt x="900" y="47"/>
                    <a:pt x="913" y="69"/>
                  </a:cubicBezTo>
                  <a:cubicBezTo>
                    <a:pt x="926" y="91"/>
                    <a:pt x="932" y="113"/>
                    <a:pt x="932" y="138"/>
                  </a:cubicBezTo>
                  <a:lnTo>
                    <a:pt x="932" y="138"/>
                  </a:lnTo>
                  <a:cubicBezTo>
                    <a:pt x="932" y="158"/>
                    <a:pt x="932" y="178"/>
                    <a:pt x="932" y="198"/>
                  </a:cubicBezTo>
                  <a:cubicBezTo>
                    <a:pt x="932" y="397"/>
                    <a:pt x="932" y="595"/>
                    <a:pt x="932" y="794"/>
                  </a:cubicBezTo>
                  <a:cubicBezTo>
                    <a:pt x="923" y="794"/>
                    <a:pt x="913" y="794"/>
                    <a:pt x="903" y="794"/>
                  </a:cubicBezTo>
                  <a:lnTo>
                    <a:pt x="903" y="794"/>
                  </a:lnTo>
                  <a:cubicBezTo>
                    <a:pt x="895" y="794"/>
                    <a:pt x="888" y="792"/>
                    <a:pt x="881" y="788"/>
                  </a:cubicBezTo>
                  <a:cubicBezTo>
                    <a:pt x="875" y="784"/>
                    <a:pt x="870" y="779"/>
                    <a:pt x="866" y="772"/>
                  </a:cubicBezTo>
                  <a:cubicBezTo>
                    <a:pt x="862" y="765"/>
                    <a:pt x="860" y="759"/>
                    <a:pt x="860" y="751"/>
                  </a:cubicBezTo>
                  <a:cubicBezTo>
                    <a:pt x="860" y="547"/>
                    <a:pt x="860" y="343"/>
                    <a:pt x="860" y="139"/>
                  </a:cubicBezTo>
                  <a:lnTo>
                    <a:pt x="860" y="139"/>
                  </a:lnTo>
                  <a:cubicBezTo>
                    <a:pt x="860" y="138"/>
                    <a:pt x="860" y="138"/>
                    <a:pt x="860" y="138"/>
                  </a:cubicBezTo>
                  <a:cubicBezTo>
                    <a:pt x="860" y="126"/>
                    <a:pt x="857" y="115"/>
                    <a:pt x="851" y="105"/>
                  </a:cubicBezTo>
                  <a:cubicBezTo>
                    <a:pt x="845" y="94"/>
                    <a:pt x="837" y="87"/>
                    <a:pt x="827" y="81"/>
                  </a:cubicBezTo>
                  <a:cubicBezTo>
                    <a:pt x="817" y="75"/>
                    <a:pt x="806" y="72"/>
                    <a:pt x="795" y="72"/>
                  </a:cubicBezTo>
                  <a:cubicBezTo>
                    <a:pt x="576" y="72"/>
                    <a:pt x="356" y="72"/>
                    <a:pt x="137" y="72"/>
                  </a:cubicBezTo>
                  <a:lnTo>
                    <a:pt x="137" y="72"/>
                  </a:lnTo>
                  <a:cubicBezTo>
                    <a:pt x="125" y="72"/>
                    <a:pt x="115" y="75"/>
                    <a:pt x="105" y="81"/>
                  </a:cubicBezTo>
                  <a:cubicBezTo>
                    <a:pt x="94" y="87"/>
                    <a:pt x="87" y="94"/>
                    <a:pt x="81" y="105"/>
                  </a:cubicBezTo>
                  <a:cubicBezTo>
                    <a:pt x="74" y="115"/>
                    <a:pt x="72" y="126"/>
                    <a:pt x="72" y="138"/>
                  </a:cubicBezTo>
                  <a:lnTo>
                    <a:pt x="72" y="138"/>
                  </a:lnTo>
                  <a:cubicBezTo>
                    <a:pt x="72" y="357"/>
                    <a:pt x="72" y="575"/>
                    <a:pt x="72" y="794"/>
                  </a:cubicBezTo>
                  <a:lnTo>
                    <a:pt x="72" y="794"/>
                  </a:lnTo>
                  <a:lnTo>
                    <a:pt x="72" y="794"/>
                  </a:lnTo>
                  <a:cubicBezTo>
                    <a:pt x="72" y="806"/>
                    <a:pt x="74" y="817"/>
                    <a:pt x="81" y="827"/>
                  </a:cubicBezTo>
                  <a:cubicBezTo>
                    <a:pt x="87" y="838"/>
                    <a:pt x="94" y="845"/>
                    <a:pt x="105" y="851"/>
                  </a:cubicBezTo>
                  <a:cubicBezTo>
                    <a:pt x="115" y="857"/>
                    <a:pt x="125" y="860"/>
                    <a:pt x="137" y="860"/>
                  </a:cubicBezTo>
                  <a:cubicBezTo>
                    <a:pt x="342" y="860"/>
                    <a:pt x="546" y="860"/>
                    <a:pt x="751" y="860"/>
                  </a:cubicBezTo>
                  <a:lnTo>
                    <a:pt x="751" y="860"/>
                  </a:lnTo>
                  <a:cubicBezTo>
                    <a:pt x="759" y="860"/>
                    <a:pt x="766" y="862"/>
                    <a:pt x="773" y="866"/>
                  </a:cubicBezTo>
                  <a:cubicBezTo>
                    <a:pt x="780" y="870"/>
                    <a:pt x="785" y="875"/>
                    <a:pt x="789" y="882"/>
                  </a:cubicBezTo>
                  <a:cubicBezTo>
                    <a:pt x="793" y="889"/>
                    <a:pt x="795" y="895"/>
                    <a:pt x="795" y="903"/>
                  </a:cubicBezTo>
                  <a:lnTo>
                    <a:pt x="795" y="903"/>
                  </a:lnTo>
                  <a:cubicBezTo>
                    <a:pt x="795" y="913"/>
                    <a:pt x="795" y="923"/>
                    <a:pt x="795" y="932"/>
                  </a:cubicBezTo>
                  <a:close/>
                  <a:moveTo>
                    <a:pt x="509" y="294"/>
                  </a:moveTo>
                  <a:cubicBezTo>
                    <a:pt x="509" y="282"/>
                    <a:pt x="498" y="208"/>
                    <a:pt x="582" y="208"/>
                  </a:cubicBezTo>
                  <a:cubicBezTo>
                    <a:pt x="625" y="208"/>
                    <a:pt x="668" y="208"/>
                    <a:pt x="710" y="208"/>
                  </a:cubicBezTo>
                  <a:cubicBezTo>
                    <a:pt x="710" y="217"/>
                    <a:pt x="710" y="227"/>
                    <a:pt x="710" y="237"/>
                  </a:cubicBezTo>
                  <a:lnTo>
                    <a:pt x="710" y="237"/>
                  </a:lnTo>
                  <a:cubicBezTo>
                    <a:pt x="710" y="245"/>
                    <a:pt x="708" y="251"/>
                    <a:pt x="704" y="258"/>
                  </a:cubicBezTo>
                  <a:cubicBezTo>
                    <a:pt x="700" y="265"/>
                    <a:pt x="695" y="270"/>
                    <a:pt x="688" y="274"/>
                  </a:cubicBezTo>
                  <a:cubicBezTo>
                    <a:pt x="681" y="278"/>
                    <a:pt x="674" y="280"/>
                    <a:pt x="666" y="280"/>
                  </a:cubicBezTo>
                  <a:cubicBezTo>
                    <a:pt x="643" y="280"/>
                    <a:pt x="620" y="280"/>
                    <a:pt x="597" y="280"/>
                  </a:cubicBezTo>
                  <a:cubicBezTo>
                    <a:pt x="586" y="280"/>
                    <a:pt x="580" y="286"/>
                    <a:pt x="580" y="294"/>
                  </a:cubicBezTo>
                  <a:cubicBezTo>
                    <a:pt x="580" y="327"/>
                    <a:pt x="580" y="361"/>
                    <a:pt x="580" y="395"/>
                  </a:cubicBezTo>
                  <a:cubicBezTo>
                    <a:pt x="619" y="395"/>
                    <a:pt x="657" y="395"/>
                    <a:pt x="695" y="395"/>
                  </a:cubicBezTo>
                  <a:cubicBezTo>
                    <a:pt x="695" y="419"/>
                    <a:pt x="695" y="443"/>
                    <a:pt x="695" y="467"/>
                  </a:cubicBezTo>
                  <a:cubicBezTo>
                    <a:pt x="657" y="467"/>
                    <a:pt x="619" y="467"/>
                    <a:pt x="580" y="467"/>
                  </a:cubicBezTo>
                  <a:cubicBezTo>
                    <a:pt x="580" y="552"/>
                    <a:pt x="580" y="638"/>
                    <a:pt x="580" y="724"/>
                  </a:cubicBezTo>
                  <a:lnTo>
                    <a:pt x="580" y="724"/>
                  </a:lnTo>
                  <a:cubicBezTo>
                    <a:pt x="580" y="732"/>
                    <a:pt x="579" y="739"/>
                    <a:pt x="575" y="745"/>
                  </a:cubicBezTo>
                  <a:cubicBezTo>
                    <a:pt x="571" y="752"/>
                    <a:pt x="566" y="757"/>
                    <a:pt x="559" y="761"/>
                  </a:cubicBezTo>
                  <a:cubicBezTo>
                    <a:pt x="552" y="765"/>
                    <a:pt x="545" y="767"/>
                    <a:pt x="537" y="767"/>
                  </a:cubicBezTo>
                  <a:cubicBezTo>
                    <a:pt x="528" y="767"/>
                    <a:pt x="519" y="767"/>
                    <a:pt x="509" y="767"/>
                  </a:cubicBezTo>
                  <a:cubicBezTo>
                    <a:pt x="509" y="667"/>
                    <a:pt x="509" y="567"/>
                    <a:pt x="509" y="467"/>
                  </a:cubicBezTo>
                  <a:cubicBezTo>
                    <a:pt x="480" y="467"/>
                    <a:pt x="452" y="467"/>
                    <a:pt x="423" y="467"/>
                  </a:cubicBezTo>
                  <a:cubicBezTo>
                    <a:pt x="423" y="443"/>
                    <a:pt x="423" y="419"/>
                    <a:pt x="423" y="395"/>
                  </a:cubicBezTo>
                  <a:cubicBezTo>
                    <a:pt x="452" y="395"/>
                    <a:pt x="480" y="395"/>
                    <a:pt x="509" y="395"/>
                  </a:cubicBezTo>
                  <a:cubicBezTo>
                    <a:pt x="509" y="361"/>
                    <a:pt x="509" y="327"/>
                    <a:pt x="509" y="294"/>
                  </a:cubicBezTo>
                  <a:close/>
                  <a:moveTo>
                    <a:pt x="517" y="299"/>
                  </a:moveTo>
                  <a:lnTo>
                    <a:pt x="517" y="299"/>
                  </a:ln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49" name="Group 29">
            <a:extLst>
              <a:ext uri="{FF2B5EF4-FFF2-40B4-BE49-F238E27FC236}">
                <a16:creationId xmlns:a16="http://schemas.microsoft.com/office/drawing/2014/main" id="{889278C7-0B75-8A4E-A52F-52D064F2DEC9}"/>
              </a:ext>
            </a:extLst>
          </p:cNvPr>
          <p:cNvGrpSpPr>
            <a:grpSpLocks/>
          </p:cNvGrpSpPr>
          <p:nvPr/>
        </p:nvGrpSpPr>
        <p:grpSpPr bwMode="auto">
          <a:xfrm>
            <a:off x="1877683" y="565020"/>
            <a:ext cx="561600" cy="561600"/>
            <a:chOff x="1272" y="2435"/>
            <a:chExt cx="390" cy="390"/>
          </a:xfrm>
        </p:grpSpPr>
        <p:sp>
          <p:nvSpPr>
            <p:cNvPr id="5150" name="Freeform 30">
              <a:extLst>
                <a:ext uri="{FF2B5EF4-FFF2-40B4-BE49-F238E27FC236}">
                  <a16:creationId xmlns:a16="http://schemas.microsoft.com/office/drawing/2014/main" id="{A46C74D7-4CDC-A548-98D8-2171141B8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2435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2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2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2 w 1723"/>
                <a:gd name="T6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51" name="Freeform 31">
              <a:extLst>
                <a:ext uri="{FF2B5EF4-FFF2-40B4-BE49-F238E27FC236}">
                  <a16:creationId xmlns:a16="http://schemas.microsoft.com/office/drawing/2014/main" id="{BF60FB55-435F-7549-8833-8561E5D8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2553"/>
              <a:ext cx="211" cy="155"/>
            </a:xfrm>
            <a:custGeom>
              <a:avLst/>
              <a:gdLst>
                <a:gd name="T0" fmla="*/ 776 w 933"/>
                <a:gd name="T1" fmla="*/ 129 h 689"/>
                <a:gd name="T2" fmla="*/ 672 w 933"/>
                <a:gd name="T3" fmla="*/ 12 h 689"/>
                <a:gd name="T4" fmla="*/ 645 w 933"/>
                <a:gd name="T5" fmla="*/ 0 h 689"/>
                <a:gd name="T6" fmla="*/ 402 w 933"/>
                <a:gd name="T7" fmla="*/ 0 h 689"/>
                <a:gd name="T8" fmla="*/ 375 w 933"/>
                <a:gd name="T9" fmla="*/ 12 h 689"/>
                <a:gd name="T10" fmla="*/ 242 w 933"/>
                <a:gd name="T11" fmla="*/ 129 h 689"/>
                <a:gd name="T12" fmla="*/ 108 w 933"/>
                <a:gd name="T13" fmla="*/ 86 h 689"/>
                <a:gd name="T14" fmla="*/ 79 w 933"/>
                <a:gd name="T15" fmla="*/ 129 h 689"/>
                <a:gd name="T16" fmla="*/ 39 w 933"/>
                <a:gd name="T17" fmla="*/ 140 h 689"/>
                <a:gd name="T18" fmla="*/ 0 w 933"/>
                <a:gd name="T19" fmla="*/ 208 h 689"/>
                <a:gd name="T20" fmla="*/ 0 w 933"/>
                <a:gd name="T21" fmla="*/ 609 h 689"/>
                <a:gd name="T22" fmla="*/ 39 w 933"/>
                <a:gd name="T23" fmla="*/ 677 h 689"/>
                <a:gd name="T24" fmla="*/ 280 w 933"/>
                <a:gd name="T25" fmla="*/ 688 h 689"/>
                <a:gd name="T26" fmla="*/ 280 w 933"/>
                <a:gd name="T27" fmla="*/ 659 h 689"/>
                <a:gd name="T28" fmla="*/ 274 w 933"/>
                <a:gd name="T29" fmla="*/ 638 h 689"/>
                <a:gd name="T30" fmla="*/ 237 w 933"/>
                <a:gd name="T31" fmla="*/ 616 h 689"/>
                <a:gd name="T32" fmla="*/ 79 w 933"/>
                <a:gd name="T33" fmla="*/ 616 h 689"/>
                <a:gd name="T34" fmla="*/ 73 w 933"/>
                <a:gd name="T35" fmla="*/ 613 h 689"/>
                <a:gd name="T36" fmla="*/ 72 w 933"/>
                <a:gd name="T37" fmla="*/ 208 h 689"/>
                <a:gd name="T38" fmla="*/ 73 w 933"/>
                <a:gd name="T39" fmla="*/ 205 h 689"/>
                <a:gd name="T40" fmla="*/ 79 w 933"/>
                <a:gd name="T41" fmla="*/ 201 h 689"/>
                <a:gd name="T42" fmla="*/ 287 w 933"/>
                <a:gd name="T43" fmla="*/ 201 h 689"/>
                <a:gd name="T44" fmla="*/ 314 w 933"/>
                <a:gd name="T45" fmla="*/ 189 h 689"/>
                <a:gd name="T46" fmla="*/ 629 w 933"/>
                <a:gd name="T47" fmla="*/ 72 h 689"/>
                <a:gd name="T48" fmla="*/ 733 w 933"/>
                <a:gd name="T49" fmla="*/ 189 h 689"/>
                <a:gd name="T50" fmla="*/ 760 w 933"/>
                <a:gd name="T51" fmla="*/ 201 h 689"/>
                <a:gd name="T52" fmla="*/ 853 w 933"/>
                <a:gd name="T53" fmla="*/ 201 h 689"/>
                <a:gd name="T54" fmla="*/ 859 w 933"/>
                <a:gd name="T55" fmla="*/ 205 h 689"/>
                <a:gd name="T56" fmla="*/ 860 w 933"/>
                <a:gd name="T57" fmla="*/ 609 h 689"/>
                <a:gd name="T58" fmla="*/ 859 w 933"/>
                <a:gd name="T59" fmla="*/ 613 h 689"/>
                <a:gd name="T60" fmla="*/ 853 w 933"/>
                <a:gd name="T61" fmla="*/ 616 h 689"/>
                <a:gd name="T62" fmla="*/ 673 w 933"/>
                <a:gd name="T63" fmla="*/ 616 h 689"/>
                <a:gd name="T64" fmla="*/ 723 w 933"/>
                <a:gd name="T65" fmla="*/ 480 h 689"/>
                <a:gd name="T66" fmla="*/ 619 w 933"/>
                <a:gd name="T67" fmla="*/ 301 h 689"/>
                <a:gd name="T68" fmla="*/ 412 w 933"/>
                <a:gd name="T69" fmla="*/ 301 h 689"/>
                <a:gd name="T70" fmla="*/ 309 w 933"/>
                <a:gd name="T71" fmla="*/ 480 h 689"/>
                <a:gd name="T72" fmla="*/ 412 w 933"/>
                <a:gd name="T73" fmla="*/ 660 h 689"/>
                <a:gd name="T74" fmla="*/ 516 w 933"/>
                <a:gd name="T75" fmla="*/ 688 h 689"/>
                <a:gd name="T76" fmla="*/ 523 w 933"/>
                <a:gd name="T77" fmla="*/ 688 h 689"/>
                <a:gd name="T78" fmla="*/ 853 w 933"/>
                <a:gd name="T79" fmla="*/ 688 h 689"/>
                <a:gd name="T80" fmla="*/ 921 w 933"/>
                <a:gd name="T81" fmla="*/ 649 h 689"/>
                <a:gd name="T82" fmla="*/ 932 w 933"/>
                <a:gd name="T83" fmla="*/ 208 h 689"/>
                <a:gd name="T84" fmla="*/ 932 w 933"/>
                <a:gd name="T85" fmla="*/ 208 h 689"/>
                <a:gd name="T86" fmla="*/ 893 w 933"/>
                <a:gd name="T87" fmla="*/ 140 h 689"/>
                <a:gd name="T88" fmla="*/ 380 w 933"/>
                <a:gd name="T89" fmla="*/ 480 h 689"/>
                <a:gd name="T90" fmla="*/ 399 w 933"/>
                <a:gd name="T91" fmla="*/ 412 h 689"/>
                <a:gd name="T92" fmla="*/ 516 w 933"/>
                <a:gd name="T93" fmla="*/ 345 h 689"/>
                <a:gd name="T94" fmla="*/ 634 w 933"/>
                <a:gd name="T95" fmla="*/ 412 h 689"/>
                <a:gd name="T96" fmla="*/ 634 w 933"/>
                <a:gd name="T97" fmla="*/ 548 h 689"/>
                <a:gd name="T98" fmla="*/ 516 w 933"/>
                <a:gd name="T99" fmla="*/ 616 h 689"/>
                <a:gd name="T100" fmla="*/ 516 w 933"/>
                <a:gd name="T101" fmla="*/ 616 h 689"/>
                <a:gd name="T102" fmla="*/ 399 w 933"/>
                <a:gd name="T103" fmla="*/ 54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3" h="689">
                  <a:moveTo>
                    <a:pt x="853" y="129"/>
                  </a:moveTo>
                  <a:cubicBezTo>
                    <a:pt x="828" y="129"/>
                    <a:pt x="802" y="129"/>
                    <a:pt x="776" y="129"/>
                  </a:cubicBezTo>
                  <a:cubicBezTo>
                    <a:pt x="742" y="90"/>
                    <a:pt x="707" y="51"/>
                    <a:pt x="672" y="12"/>
                  </a:cubicBezTo>
                  <a:lnTo>
                    <a:pt x="672" y="12"/>
                  </a:lnTo>
                  <a:cubicBezTo>
                    <a:pt x="669" y="9"/>
                    <a:pt x="667" y="6"/>
                    <a:pt x="663" y="5"/>
                  </a:cubicBezTo>
                  <a:cubicBezTo>
                    <a:pt x="658" y="1"/>
                    <a:pt x="652" y="0"/>
                    <a:pt x="645" y="0"/>
                  </a:cubicBezTo>
                  <a:cubicBezTo>
                    <a:pt x="564" y="0"/>
                    <a:pt x="483" y="0"/>
                    <a:pt x="402" y="0"/>
                  </a:cubicBezTo>
                  <a:lnTo>
                    <a:pt x="402" y="0"/>
                  </a:lnTo>
                  <a:cubicBezTo>
                    <a:pt x="395" y="0"/>
                    <a:pt x="390" y="2"/>
                    <a:pt x="384" y="5"/>
                  </a:cubicBezTo>
                  <a:cubicBezTo>
                    <a:pt x="380" y="7"/>
                    <a:pt x="378" y="9"/>
                    <a:pt x="375" y="12"/>
                  </a:cubicBezTo>
                  <a:cubicBezTo>
                    <a:pt x="340" y="51"/>
                    <a:pt x="305" y="90"/>
                    <a:pt x="271" y="129"/>
                  </a:cubicBezTo>
                  <a:cubicBezTo>
                    <a:pt x="261" y="129"/>
                    <a:pt x="251" y="129"/>
                    <a:pt x="242" y="129"/>
                  </a:cubicBezTo>
                  <a:cubicBezTo>
                    <a:pt x="242" y="114"/>
                    <a:pt x="242" y="100"/>
                    <a:pt x="242" y="86"/>
                  </a:cubicBezTo>
                  <a:cubicBezTo>
                    <a:pt x="197" y="86"/>
                    <a:pt x="152" y="86"/>
                    <a:pt x="108" y="86"/>
                  </a:cubicBezTo>
                  <a:cubicBezTo>
                    <a:pt x="108" y="100"/>
                    <a:pt x="108" y="114"/>
                    <a:pt x="108" y="129"/>
                  </a:cubicBezTo>
                  <a:cubicBezTo>
                    <a:pt x="98" y="129"/>
                    <a:pt x="88" y="129"/>
                    <a:pt x="79" y="129"/>
                  </a:cubicBezTo>
                  <a:lnTo>
                    <a:pt x="79" y="129"/>
                  </a:lnTo>
                  <a:cubicBezTo>
                    <a:pt x="64" y="129"/>
                    <a:pt x="51" y="132"/>
                    <a:pt x="39" y="140"/>
                  </a:cubicBezTo>
                  <a:cubicBezTo>
                    <a:pt x="26" y="147"/>
                    <a:pt x="18" y="156"/>
                    <a:pt x="11" y="169"/>
                  </a:cubicBezTo>
                  <a:cubicBezTo>
                    <a:pt x="3" y="181"/>
                    <a:pt x="0" y="194"/>
                    <a:pt x="0" y="208"/>
                  </a:cubicBezTo>
                  <a:cubicBezTo>
                    <a:pt x="0" y="342"/>
                    <a:pt x="0" y="475"/>
                    <a:pt x="0" y="609"/>
                  </a:cubicBezTo>
                  <a:lnTo>
                    <a:pt x="0" y="609"/>
                  </a:lnTo>
                  <a:cubicBezTo>
                    <a:pt x="0" y="624"/>
                    <a:pt x="3" y="637"/>
                    <a:pt x="11" y="649"/>
                  </a:cubicBezTo>
                  <a:cubicBezTo>
                    <a:pt x="18" y="662"/>
                    <a:pt x="26" y="670"/>
                    <a:pt x="39" y="677"/>
                  </a:cubicBezTo>
                  <a:cubicBezTo>
                    <a:pt x="51" y="685"/>
                    <a:pt x="64" y="688"/>
                    <a:pt x="79" y="688"/>
                  </a:cubicBezTo>
                  <a:cubicBezTo>
                    <a:pt x="146" y="688"/>
                    <a:pt x="213" y="688"/>
                    <a:pt x="280" y="688"/>
                  </a:cubicBezTo>
                  <a:cubicBezTo>
                    <a:pt x="280" y="679"/>
                    <a:pt x="280" y="669"/>
                    <a:pt x="280" y="659"/>
                  </a:cubicBezTo>
                  <a:lnTo>
                    <a:pt x="280" y="659"/>
                  </a:lnTo>
                  <a:lnTo>
                    <a:pt x="280" y="659"/>
                  </a:lnTo>
                  <a:cubicBezTo>
                    <a:pt x="280" y="651"/>
                    <a:pt x="278" y="645"/>
                    <a:pt x="274" y="638"/>
                  </a:cubicBezTo>
                  <a:cubicBezTo>
                    <a:pt x="270" y="631"/>
                    <a:pt x="265" y="626"/>
                    <a:pt x="258" y="622"/>
                  </a:cubicBezTo>
                  <a:cubicBezTo>
                    <a:pt x="251" y="618"/>
                    <a:pt x="245" y="616"/>
                    <a:pt x="237" y="616"/>
                  </a:cubicBezTo>
                  <a:cubicBezTo>
                    <a:pt x="184" y="616"/>
                    <a:pt x="131" y="616"/>
                    <a:pt x="79" y="616"/>
                  </a:cubicBezTo>
                  <a:lnTo>
                    <a:pt x="79" y="616"/>
                  </a:lnTo>
                  <a:cubicBezTo>
                    <a:pt x="78" y="616"/>
                    <a:pt x="77" y="616"/>
                    <a:pt x="75" y="615"/>
                  </a:cubicBezTo>
                  <a:cubicBezTo>
                    <a:pt x="74" y="615"/>
                    <a:pt x="73" y="614"/>
                    <a:pt x="73" y="613"/>
                  </a:cubicBezTo>
                  <a:cubicBezTo>
                    <a:pt x="72" y="611"/>
                    <a:pt x="72" y="610"/>
                    <a:pt x="72" y="609"/>
                  </a:cubicBezTo>
                  <a:cubicBezTo>
                    <a:pt x="72" y="475"/>
                    <a:pt x="72" y="342"/>
                    <a:pt x="72" y="208"/>
                  </a:cubicBezTo>
                  <a:lnTo>
                    <a:pt x="72" y="208"/>
                  </a:lnTo>
                  <a:cubicBezTo>
                    <a:pt x="72" y="207"/>
                    <a:pt x="72" y="206"/>
                    <a:pt x="73" y="205"/>
                  </a:cubicBezTo>
                  <a:cubicBezTo>
                    <a:pt x="73" y="203"/>
                    <a:pt x="74" y="202"/>
                    <a:pt x="75" y="202"/>
                  </a:cubicBezTo>
                  <a:cubicBezTo>
                    <a:pt x="77" y="200"/>
                    <a:pt x="78" y="201"/>
                    <a:pt x="79" y="201"/>
                  </a:cubicBezTo>
                  <a:cubicBezTo>
                    <a:pt x="148" y="201"/>
                    <a:pt x="217" y="201"/>
                    <a:pt x="287" y="201"/>
                  </a:cubicBezTo>
                  <a:lnTo>
                    <a:pt x="287" y="201"/>
                  </a:lnTo>
                  <a:cubicBezTo>
                    <a:pt x="294" y="201"/>
                    <a:pt x="299" y="199"/>
                    <a:pt x="305" y="196"/>
                  </a:cubicBezTo>
                  <a:cubicBezTo>
                    <a:pt x="309" y="194"/>
                    <a:pt x="311" y="192"/>
                    <a:pt x="314" y="189"/>
                  </a:cubicBezTo>
                  <a:cubicBezTo>
                    <a:pt x="348" y="150"/>
                    <a:pt x="383" y="111"/>
                    <a:pt x="418" y="72"/>
                  </a:cubicBezTo>
                  <a:cubicBezTo>
                    <a:pt x="488" y="72"/>
                    <a:pt x="559" y="72"/>
                    <a:pt x="629" y="72"/>
                  </a:cubicBezTo>
                  <a:cubicBezTo>
                    <a:pt x="664" y="111"/>
                    <a:pt x="699" y="150"/>
                    <a:pt x="733" y="189"/>
                  </a:cubicBezTo>
                  <a:lnTo>
                    <a:pt x="733" y="189"/>
                  </a:lnTo>
                  <a:cubicBezTo>
                    <a:pt x="736" y="192"/>
                    <a:pt x="738" y="194"/>
                    <a:pt x="742" y="196"/>
                  </a:cubicBezTo>
                  <a:cubicBezTo>
                    <a:pt x="748" y="199"/>
                    <a:pt x="753" y="201"/>
                    <a:pt x="760" y="201"/>
                  </a:cubicBezTo>
                  <a:cubicBezTo>
                    <a:pt x="791" y="201"/>
                    <a:pt x="822" y="201"/>
                    <a:pt x="853" y="201"/>
                  </a:cubicBezTo>
                  <a:lnTo>
                    <a:pt x="853" y="201"/>
                  </a:lnTo>
                  <a:cubicBezTo>
                    <a:pt x="854" y="201"/>
                    <a:pt x="855" y="200"/>
                    <a:pt x="857" y="202"/>
                  </a:cubicBezTo>
                  <a:cubicBezTo>
                    <a:pt x="858" y="202"/>
                    <a:pt x="859" y="203"/>
                    <a:pt x="859" y="205"/>
                  </a:cubicBezTo>
                  <a:cubicBezTo>
                    <a:pt x="860" y="206"/>
                    <a:pt x="860" y="207"/>
                    <a:pt x="860" y="208"/>
                  </a:cubicBezTo>
                  <a:cubicBezTo>
                    <a:pt x="860" y="342"/>
                    <a:pt x="860" y="475"/>
                    <a:pt x="860" y="609"/>
                  </a:cubicBezTo>
                  <a:lnTo>
                    <a:pt x="860" y="609"/>
                  </a:lnTo>
                  <a:cubicBezTo>
                    <a:pt x="860" y="610"/>
                    <a:pt x="860" y="611"/>
                    <a:pt x="859" y="613"/>
                  </a:cubicBezTo>
                  <a:cubicBezTo>
                    <a:pt x="859" y="614"/>
                    <a:pt x="858" y="615"/>
                    <a:pt x="857" y="615"/>
                  </a:cubicBezTo>
                  <a:cubicBezTo>
                    <a:pt x="855" y="616"/>
                    <a:pt x="854" y="616"/>
                    <a:pt x="853" y="616"/>
                  </a:cubicBezTo>
                  <a:cubicBezTo>
                    <a:pt x="793" y="616"/>
                    <a:pt x="733" y="616"/>
                    <a:pt x="673" y="616"/>
                  </a:cubicBezTo>
                  <a:lnTo>
                    <a:pt x="673" y="616"/>
                  </a:lnTo>
                  <a:cubicBezTo>
                    <a:pt x="682" y="606"/>
                    <a:pt x="688" y="596"/>
                    <a:pt x="695" y="584"/>
                  </a:cubicBezTo>
                  <a:cubicBezTo>
                    <a:pt x="715" y="551"/>
                    <a:pt x="723" y="518"/>
                    <a:pt x="723" y="480"/>
                  </a:cubicBezTo>
                  <a:cubicBezTo>
                    <a:pt x="723" y="442"/>
                    <a:pt x="715" y="409"/>
                    <a:pt x="695" y="376"/>
                  </a:cubicBezTo>
                  <a:cubicBezTo>
                    <a:pt x="676" y="343"/>
                    <a:pt x="652" y="320"/>
                    <a:pt x="619" y="301"/>
                  </a:cubicBezTo>
                  <a:cubicBezTo>
                    <a:pt x="586" y="282"/>
                    <a:pt x="554" y="273"/>
                    <a:pt x="515" y="273"/>
                  </a:cubicBezTo>
                  <a:cubicBezTo>
                    <a:pt x="477" y="273"/>
                    <a:pt x="445" y="282"/>
                    <a:pt x="412" y="301"/>
                  </a:cubicBezTo>
                  <a:cubicBezTo>
                    <a:pt x="378" y="320"/>
                    <a:pt x="355" y="344"/>
                    <a:pt x="336" y="376"/>
                  </a:cubicBezTo>
                  <a:cubicBezTo>
                    <a:pt x="317" y="409"/>
                    <a:pt x="309" y="442"/>
                    <a:pt x="309" y="480"/>
                  </a:cubicBezTo>
                  <a:cubicBezTo>
                    <a:pt x="309" y="518"/>
                    <a:pt x="317" y="551"/>
                    <a:pt x="336" y="584"/>
                  </a:cubicBezTo>
                  <a:cubicBezTo>
                    <a:pt x="355" y="617"/>
                    <a:pt x="378" y="641"/>
                    <a:pt x="412" y="660"/>
                  </a:cubicBezTo>
                  <a:cubicBezTo>
                    <a:pt x="445" y="679"/>
                    <a:pt x="477" y="688"/>
                    <a:pt x="515" y="688"/>
                  </a:cubicBezTo>
                  <a:cubicBezTo>
                    <a:pt x="516" y="688"/>
                    <a:pt x="516" y="688"/>
                    <a:pt x="516" y="688"/>
                  </a:cubicBezTo>
                  <a:cubicBezTo>
                    <a:pt x="518" y="688"/>
                    <a:pt x="520" y="688"/>
                    <a:pt x="523" y="688"/>
                  </a:cubicBezTo>
                  <a:lnTo>
                    <a:pt x="523" y="688"/>
                  </a:lnTo>
                  <a:cubicBezTo>
                    <a:pt x="633" y="688"/>
                    <a:pt x="743" y="688"/>
                    <a:pt x="853" y="688"/>
                  </a:cubicBezTo>
                  <a:lnTo>
                    <a:pt x="853" y="688"/>
                  </a:lnTo>
                  <a:cubicBezTo>
                    <a:pt x="868" y="688"/>
                    <a:pt x="881" y="685"/>
                    <a:pt x="893" y="677"/>
                  </a:cubicBezTo>
                  <a:cubicBezTo>
                    <a:pt x="906" y="670"/>
                    <a:pt x="914" y="662"/>
                    <a:pt x="921" y="649"/>
                  </a:cubicBezTo>
                  <a:cubicBezTo>
                    <a:pt x="929" y="637"/>
                    <a:pt x="932" y="624"/>
                    <a:pt x="932" y="609"/>
                  </a:cubicBezTo>
                  <a:cubicBezTo>
                    <a:pt x="932" y="475"/>
                    <a:pt x="932" y="342"/>
                    <a:pt x="932" y="208"/>
                  </a:cubicBezTo>
                  <a:lnTo>
                    <a:pt x="932" y="208"/>
                  </a:lnTo>
                  <a:lnTo>
                    <a:pt x="932" y="208"/>
                  </a:lnTo>
                  <a:cubicBezTo>
                    <a:pt x="932" y="194"/>
                    <a:pt x="929" y="181"/>
                    <a:pt x="921" y="169"/>
                  </a:cubicBezTo>
                  <a:cubicBezTo>
                    <a:pt x="914" y="156"/>
                    <a:pt x="906" y="147"/>
                    <a:pt x="893" y="140"/>
                  </a:cubicBezTo>
                  <a:cubicBezTo>
                    <a:pt x="881" y="132"/>
                    <a:pt x="868" y="129"/>
                    <a:pt x="853" y="129"/>
                  </a:cubicBezTo>
                  <a:close/>
                  <a:moveTo>
                    <a:pt x="380" y="480"/>
                  </a:moveTo>
                  <a:lnTo>
                    <a:pt x="380" y="480"/>
                  </a:lnTo>
                  <a:cubicBezTo>
                    <a:pt x="380" y="455"/>
                    <a:pt x="386" y="434"/>
                    <a:pt x="399" y="412"/>
                  </a:cubicBezTo>
                  <a:cubicBezTo>
                    <a:pt x="411" y="391"/>
                    <a:pt x="427" y="375"/>
                    <a:pt x="449" y="362"/>
                  </a:cubicBezTo>
                  <a:cubicBezTo>
                    <a:pt x="470" y="350"/>
                    <a:pt x="491" y="345"/>
                    <a:pt x="516" y="345"/>
                  </a:cubicBezTo>
                  <a:cubicBezTo>
                    <a:pt x="541" y="345"/>
                    <a:pt x="562" y="350"/>
                    <a:pt x="584" y="362"/>
                  </a:cubicBezTo>
                  <a:cubicBezTo>
                    <a:pt x="606" y="375"/>
                    <a:pt x="622" y="391"/>
                    <a:pt x="634" y="412"/>
                  </a:cubicBezTo>
                  <a:cubicBezTo>
                    <a:pt x="647" y="434"/>
                    <a:pt x="652" y="455"/>
                    <a:pt x="652" y="480"/>
                  </a:cubicBezTo>
                  <a:cubicBezTo>
                    <a:pt x="652" y="505"/>
                    <a:pt x="647" y="526"/>
                    <a:pt x="634" y="548"/>
                  </a:cubicBezTo>
                  <a:cubicBezTo>
                    <a:pt x="622" y="570"/>
                    <a:pt x="606" y="585"/>
                    <a:pt x="584" y="598"/>
                  </a:cubicBezTo>
                  <a:cubicBezTo>
                    <a:pt x="562" y="611"/>
                    <a:pt x="541" y="616"/>
                    <a:pt x="516" y="616"/>
                  </a:cubicBezTo>
                  <a:lnTo>
                    <a:pt x="516" y="616"/>
                  </a:lnTo>
                  <a:lnTo>
                    <a:pt x="516" y="616"/>
                  </a:lnTo>
                  <a:cubicBezTo>
                    <a:pt x="491" y="616"/>
                    <a:pt x="470" y="611"/>
                    <a:pt x="449" y="598"/>
                  </a:cubicBezTo>
                  <a:cubicBezTo>
                    <a:pt x="427" y="585"/>
                    <a:pt x="411" y="570"/>
                    <a:pt x="399" y="548"/>
                  </a:cubicBezTo>
                  <a:cubicBezTo>
                    <a:pt x="386" y="526"/>
                    <a:pt x="380" y="505"/>
                    <a:pt x="380" y="48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52" name="Group 32">
            <a:extLst>
              <a:ext uri="{FF2B5EF4-FFF2-40B4-BE49-F238E27FC236}">
                <a16:creationId xmlns:a16="http://schemas.microsoft.com/office/drawing/2014/main" id="{04EE2FB0-1231-8C49-BAA2-3E363EE828AB}"/>
              </a:ext>
            </a:extLst>
          </p:cNvPr>
          <p:cNvGrpSpPr>
            <a:grpSpLocks/>
          </p:cNvGrpSpPr>
          <p:nvPr/>
        </p:nvGrpSpPr>
        <p:grpSpPr bwMode="auto">
          <a:xfrm>
            <a:off x="8157996" y="2089260"/>
            <a:ext cx="561600" cy="561600"/>
            <a:chOff x="168" y="2435"/>
            <a:chExt cx="390" cy="390"/>
          </a:xfrm>
        </p:grpSpPr>
        <p:sp>
          <p:nvSpPr>
            <p:cNvPr id="5153" name="Freeform 33">
              <a:extLst>
                <a:ext uri="{FF2B5EF4-FFF2-40B4-BE49-F238E27FC236}">
                  <a16:creationId xmlns:a16="http://schemas.microsoft.com/office/drawing/2014/main" id="{4BE891AE-2770-7749-81BA-12B0CB38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2435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1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2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1 w 1723"/>
                <a:gd name="T63" fmla="*/ 0 h 1723"/>
                <a:gd name="T64" fmla="*/ 862 w 1723"/>
                <a:gd name="T65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cubicBezTo>
                    <a:pt x="861" y="0"/>
                    <a:pt x="861" y="0"/>
                    <a:pt x="861" y="0"/>
                  </a:cubicBez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1" y="0"/>
                  </a:cubicBezTo>
                  <a:cubicBezTo>
                    <a:pt x="861" y="0"/>
                    <a:pt x="861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54" name="Freeform 34">
              <a:extLst>
                <a:ext uri="{FF2B5EF4-FFF2-40B4-BE49-F238E27FC236}">
                  <a16:creationId xmlns:a16="http://schemas.microsoft.com/office/drawing/2014/main" id="{08836E75-9C66-8549-B8F3-1139F4F54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2525"/>
              <a:ext cx="211" cy="211"/>
            </a:xfrm>
            <a:custGeom>
              <a:avLst/>
              <a:gdLst>
                <a:gd name="T0" fmla="*/ 636 w 933"/>
                <a:gd name="T1" fmla="*/ 932 h 933"/>
                <a:gd name="T2" fmla="*/ 635 w 933"/>
                <a:gd name="T3" fmla="*/ 932 h 933"/>
                <a:gd name="T4" fmla="*/ 581 w 933"/>
                <a:gd name="T5" fmla="*/ 901 h 933"/>
                <a:gd name="T6" fmla="*/ 573 w 933"/>
                <a:gd name="T7" fmla="*/ 530 h 933"/>
                <a:gd name="T8" fmla="*/ 359 w 933"/>
                <a:gd name="T9" fmla="*/ 724 h 933"/>
                <a:gd name="T10" fmla="*/ 330 w 933"/>
                <a:gd name="T11" fmla="*/ 724 h 933"/>
                <a:gd name="T12" fmla="*/ 293 w 933"/>
                <a:gd name="T13" fmla="*/ 702 h 933"/>
                <a:gd name="T14" fmla="*/ 287 w 933"/>
                <a:gd name="T15" fmla="*/ 523 h 933"/>
                <a:gd name="T16" fmla="*/ 287 w 933"/>
                <a:gd name="T17" fmla="*/ 523 h 933"/>
                <a:gd name="T18" fmla="*/ 319 w 933"/>
                <a:gd name="T19" fmla="*/ 467 h 933"/>
                <a:gd name="T20" fmla="*/ 582 w 933"/>
                <a:gd name="T21" fmla="*/ 459 h 933"/>
                <a:gd name="T22" fmla="*/ 612 w 933"/>
                <a:gd name="T23" fmla="*/ 467 h 933"/>
                <a:gd name="T24" fmla="*/ 645 w 933"/>
                <a:gd name="T25" fmla="*/ 523 h 933"/>
                <a:gd name="T26" fmla="*/ 645 w 933"/>
                <a:gd name="T27" fmla="*/ 860 h 933"/>
                <a:gd name="T28" fmla="*/ 860 w 933"/>
                <a:gd name="T29" fmla="*/ 357 h 933"/>
                <a:gd name="T30" fmla="*/ 503 w 933"/>
                <a:gd name="T31" fmla="*/ 85 h 933"/>
                <a:gd name="T32" fmla="*/ 466 w 933"/>
                <a:gd name="T33" fmla="*/ 72 h 933"/>
                <a:gd name="T34" fmla="*/ 429 w 933"/>
                <a:gd name="T35" fmla="*/ 85 h 933"/>
                <a:gd name="T36" fmla="*/ 72 w 933"/>
                <a:gd name="T37" fmla="*/ 860 h 933"/>
                <a:gd name="T38" fmla="*/ 280 w 933"/>
                <a:gd name="T39" fmla="*/ 860 h 933"/>
                <a:gd name="T40" fmla="*/ 317 w 933"/>
                <a:gd name="T41" fmla="*/ 882 h 933"/>
                <a:gd name="T42" fmla="*/ 323 w 933"/>
                <a:gd name="T43" fmla="*/ 903 h 933"/>
                <a:gd name="T44" fmla="*/ 62 w 933"/>
                <a:gd name="T45" fmla="*/ 932 h 933"/>
                <a:gd name="T46" fmla="*/ 62 w 933"/>
                <a:gd name="T47" fmla="*/ 932 h 933"/>
                <a:gd name="T48" fmla="*/ 8 w 933"/>
                <a:gd name="T49" fmla="*/ 901 h 933"/>
                <a:gd name="T50" fmla="*/ 0 w 933"/>
                <a:gd name="T51" fmla="*/ 352 h 933"/>
                <a:gd name="T52" fmla="*/ 0 w 933"/>
                <a:gd name="T53" fmla="*/ 352 h 933"/>
                <a:gd name="T54" fmla="*/ 24 w 933"/>
                <a:gd name="T55" fmla="*/ 303 h 933"/>
                <a:gd name="T56" fmla="*/ 385 w 933"/>
                <a:gd name="T57" fmla="*/ 27 h 933"/>
                <a:gd name="T58" fmla="*/ 466 w 933"/>
                <a:gd name="T59" fmla="*/ 0 h 933"/>
                <a:gd name="T60" fmla="*/ 547 w 933"/>
                <a:gd name="T61" fmla="*/ 27 h 933"/>
                <a:gd name="T62" fmla="*/ 908 w 933"/>
                <a:gd name="T63" fmla="*/ 304 h 933"/>
                <a:gd name="T64" fmla="*/ 932 w 933"/>
                <a:gd name="T65" fmla="*/ 352 h 933"/>
                <a:gd name="T66" fmla="*/ 932 w 933"/>
                <a:gd name="T67" fmla="*/ 871 h 933"/>
                <a:gd name="T68" fmla="*/ 901 w 933"/>
                <a:gd name="T69" fmla="*/ 924 h 933"/>
                <a:gd name="T70" fmla="*/ 869 w 933"/>
                <a:gd name="T71" fmla="*/ 93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933">
                  <a:moveTo>
                    <a:pt x="869" y="932"/>
                  </a:moveTo>
                  <a:cubicBezTo>
                    <a:pt x="792" y="932"/>
                    <a:pt x="714" y="932"/>
                    <a:pt x="636" y="932"/>
                  </a:cubicBezTo>
                  <a:lnTo>
                    <a:pt x="636" y="932"/>
                  </a:lnTo>
                  <a:cubicBezTo>
                    <a:pt x="635" y="932"/>
                    <a:pt x="636" y="932"/>
                    <a:pt x="635" y="932"/>
                  </a:cubicBezTo>
                  <a:cubicBezTo>
                    <a:pt x="624" y="932"/>
                    <a:pt x="614" y="930"/>
                    <a:pt x="604" y="924"/>
                  </a:cubicBezTo>
                  <a:cubicBezTo>
                    <a:pt x="594" y="919"/>
                    <a:pt x="587" y="911"/>
                    <a:pt x="581" y="901"/>
                  </a:cubicBezTo>
                  <a:cubicBezTo>
                    <a:pt x="576" y="891"/>
                    <a:pt x="573" y="882"/>
                    <a:pt x="573" y="871"/>
                  </a:cubicBezTo>
                  <a:cubicBezTo>
                    <a:pt x="573" y="758"/>
                    <a:pt x="573" y="644"/>
                    <a:pt x="573" y="530"/>
                  </a:cubicBezTo>
                  <a:cubicBezTo>
                    <a:pt x="502" y="530"/>
                    <a:pt x="430" y="530"/>
                    <a:pt x="359" y="530"/>
                  </a:cubicBezTo>
                  <a:cubicBezTo>
                    <a:pt x="359" y="595"/>
                    <a:pt x="359" y="660"/>
                    <a:pt x="359" y="724"/>
                  </a:cubicBezTo>
                  <a:cubicBezTo>
                    <a:pt x="349" y="724"/>
                    <a:pt x="339" y="724"/>
                    <a:pt x="330" y="724"/>
                  </a:cubicBezTo>
                  <a:lnTo>
                    <a:pt x="330" y="724"/>
                  </a:lnTo>
                  <a:cubicBezTo>
                    <a:pt x="322" y="724"/>
                    <a:pt x="314" y="722"/>
                    <a:pt x="308" y="718"/>
                  </a:cubicBezTo>
                  <a:cubicBezTo>
                    <a:pt x="301" y="714"/>
                    <a:pt x="297" y="709"/>
                    <a:pt x="293" y="702"/>
                  </a:cubicBezTo>
                  <a:cubicBezTo>
                    <a:pt x="289" y="695"/>
                    <a:pt x="287" y="689"/>
                    <a:pt x="287" y="681"/>
                  </a:cubicBezTo>
                  <a:cubicBezTo>
                    <a:pt x="287" y="629"/>
                    <a:pt x="287" y="576"/>
                    <a:pt x="287" y="523"/>
                  </a:cubicBezTo>
                  <a:lnTo>
                    <a:pt x="287" y="523"/>
                  </a:lnTo>
                  <a:lnTo>
                    <a:pt x="287" y="523"/>
                  </a:lnTo>
                  <a:cubicBezTo>
                    <a:pt x="287" y="511"/>
                    <a:pt x="289" y="502"/>
                    <a:pt x="295" y="491"/>
                  </a:cubicBezTo>
                  <a:cubicBezTo>
                    <a:pt x="300" y="481"/>
                    <a:pt x="309" y="473"/>
                    <a:pt x="319" y="467"/>
                  </a:cubicBezTo>
                  <a:cubicBezTo>
                    <a:pt x="329" y="462"/>
                    <a:pt x="338" y="460"/>
                    <a:pt x="350" y="459"/>
                  </a:cubicBezTo>
                  <a:cubicBezTo>
                    <a:pt x="427" y="459"/>
                    <a:pt x="505" y="459"/>
                    <a:pt x="582" y="459"/>
                  </a:cubicBezTo>
                  <a:lnTo>
                    <a:pt x="582" y="459"/>
                  </a:lnTo>
                  <a:cubicBezTo>
                    <a:pt x="593" y="460"/>
                    <a:pt x="603" y="462"/>
                    <a:pt x="612" y="467"/>
                  </a:cubicBezTo>
                  <a:cubicBezTo>
                    <a:pt x="623" y="474"/>
                    <a:pt x="630" y="481"/>
                    <a:pt x="636" y="491"/>
                  </a:cubicBezTo>
                  <a:cubicBezTo>
                    <a:pt x="642" y="502"/>
                    <a:pt x="645" y="511"/>
                    <a:pt x="645" y="523"/>
                  </a:cubicBezTo>
                  <a:lnTo>
                    <a:pt x="645" y="523"/>
                  </a:lnTo>
                  <a:cubicBezTo>
                    <a:pt x="645" y="636"/>
                    <a:pt x="645" y="748"/>
                    <a:pt x="645" y="860"/>
                  </a:cubicBezTo>
                  <a:cubicBezTo>
                    <a:pt x="717" y="860"/>
                    <a:pt x="789" y="860"/>
                    <a:pt x="860" y="860"/>
                  </a:cubicBezTo>
                  <a:cubicBezTo>
                    <a:pt x="860" y="692"/>
                    <a:pt x="860" y="524"/>
                    <a:pt x="860" y="357"/>
                  </a:cubicBezTo>
                  <a:cubicBezTo>
                    <a:pt x="741" y="266"/>
                    <a:pt x="622" y="175"/>
                    <a:pt x="503" y="85"/>
                  </a:cubicBezTo>
                  <a:lnTo>
                    <a:pt x="503" y="85"/>
                  </a:lnTo>
                  <a:cubicBezTo>
                    <a:pt x="501" y="83"/>
                    <a:pt x="500" y="81"/>
                    <a:pt x="496" y="80"/>
                  </a:cubicBezTo>
                  <a:cubicBezTo>
                    <a:pt x="487" y="74"/>
                    <a:pt x="477" y="72"/>
                    <a:pt x="466" y="72"/>
                  </a:cubicBezTo>
                  <a:cubicBezTo>
                    <a:pt x="454" y="72"/>
                    <a:pt x="444" y="74"/>
                    <a:pt x="435" y="80"/>
                  </a:cubicBezTo>
                  <a:cubicBezTo>
                    <a:pt x="432" y="81"/>
                    <a:pt x="431" y="83"/>
                    <a:pt x="429" y="85"/>
                  </a:cubicBezTo>
                  <a:cubicBezTo>
                    <a:pt x="310" y="175"/>
                    <a:pt x="191" y="266"/>
                    <a:pt x="72" y="357"/>
                  </a:cubicBezTo>
                  <a:cubicBezTo>
                    <a:pt x="72" y="524"/>
                    <a:pt x="72" y="692"/>
                    <a:pt x="72" y="860"/>
                  </a:cubicBezTo>
                  <a:cubicBezTo>
                    <a:pt x="141" y="860"/>
                    <a:pt x="210" y="860"/>
                    <a:pt x="280" y="860"/>
                  </a:cubicBezTo>
                  <a:lnTo>
                    <a:pt x="280" y="860"/>
                  </a:lnTo>
                  <a:cubicBezTo>
                    <a:pt x="287" y="860"/>
                    <a:pt x="294" y="862"/>
                    <a:pt x="301" y="866"/>
                  </a:cubicBezTo>
                  <a:cubicBezTo>
                    <a:pt x="308" y="870"/>
                    <a:pt x="313" y="875"/>
                    <a:pt x="317" y="882"/>
                  </a:cubicBezTo>
                  <a:cubicBezTo>
                    <a:pt x="321" y="889"/>
                    <a:pt x="323" y="895"/>
                    <a:pt x="323" y="903"/>
                  </a:cubicBezTo>
                  <a:lnTo>
                    <a:pt x="323" y="903"/>
                  </a:lnTo>
                  <a:cubicBezTo>
                    <a:pt x="323" y="913"/>
                    <a:pt x="323" y="923"/>
                    <a:pt x="323" y="932"/>
                  </a:cubicBezTo>
                  <a:cubicBezTo>
                    <a:pt x="236" y="932"/>
                    <a:pt x="149" y="932"/>
                    <a:pt x="62" y="932"/>
                  </a:cubicBezTo>
                  <a:lnTo>
                    <a:pt x="62" y="932"/>
                  </a:lnTo>
                  <a:lnTo>
                    <a:pt x="62" y="932"/>
                  </a:lnTo>
                  <a:cubicBezTo>
                    <a:pt x="50" y="932"/>
                    <a:pt x="41" y="930"/>
                    <a:pt x="31" y="924"/>
                  </a:cubicBezTo>
                  <a:cubicBezTo>
                    <a:pt x="21" y="919"/>
                    <a:pt x="14" y="911"/>
                    <a:pt x="8" y="901"/>
                  </a:cubicBezTo>
                  <a:cubicBezTo>
                    <a:pt x="2" y="891"/>
                    <a:pt x="0" y="882"/>
                    <a:pt x="0" y="871"/>
                  </a:cubicBezTo>
                  <a:cubicBezTo>
                    <a:pt x="0" y="698"/>
                    <a:pt x="0" y="525"/>
                    <a:pt x="0" y="352"/>
                  </a:cubicBezTo>
                  <a:lnTo>
                    <a:pt x="0" y="352"/>
                  </a:lnTo>
                  <a:lnTo>
                    <a:pt x="0" y="352"/>
                  </a:lnTo>
                  <a:cubicBezTo>
                    <a:pt x="0" y="340"/>
                    <a:pt x="2" y="331"/>
                    <a:pt x="8" y="321"/>
                  </a:cubicBezTo>
                  <a:cubicBezTo>
                    <a:pt x="12" y="314"/>
                    <a:pt x="17" y="309"/>
                    <a:pt x="24" y="303"/>
                  </a:cubicBezTo>
                  <a:cubicBezTo>
                    <a:pt x="144" y="211"/>
                    <a:pt x="264" y="119"/>
                    <a:pt x="385" y="27"/>
                  </a:cubicBezTo>
                  <a:lnTo>
                    <a:pt x="385" y="27"/>
                  </a:lnTo>
                  <a:cubicBezTo>
                    <a:pt x="390" y="23"/>
                    <a:pt x="394" y="21"/>
                    <a:pt x="400" y="18"/>
                  </a:cubicBezTo>
                  <a:cubicBezTo>
                    <a:pt x="421" y="5"/>
                    <a:pt x="441" y="0"/>
                    <a:pt x="466" y="0"/>
                  </a:cubicBezTo>
                  <a:cubicBezTo>
                    <a:pt x="490" y="0"/>
                    <a:pt x="511" y="5"/>
                    <a:pt x="532" y="18"/>
                  </a:cubicBezTo>
                  <a:cubicBezTo>
                    <a:pt x="537" y="21"/>
                    <a:pt x="542" y="23"/>
                    <a:pt x="547" y="27"/>
                  </a:cubicBezTo>
                  <a:cubicBezTo>
                    <a:pt x="668" y="119"/>
                    <a:pt x="788" y="211"/>
                    <a:pt x="908" y="304"/>
                  </a:cubicBezTo>
                  <a:lnTo>
                    <a:pt x="908" y="304"/>
                  </a:lnTo>
                  <a:cubicBezTo>
                    <a:pt x="915" y="309"/>
                    <a:pt x="919" y="313"/>
                    <a:pt x="924" y="322"/>
                  </a:cubicBezTo>
                  <a:cubicBezTo>
                    <a:pt x="929" y="330"/>
                    <a:pt x="932" y="341"/>
                    <a:pt x="932" y="352"/>
                  </a:cubicBezTo>
                  <a:cubicBezTo>
                    <a:pt x="932" y="525"/>
                    <a:pt x="932" y="698"/>
                    <a:pt x="932" y="871"/>
                  </a:cubicBezTo>
                  <a:lnTo>
                    <a:pt x="932" y="871"/>
                  </a:lnTo>
                  <a:cubicBezTo>
                    <a:pt x="932" y="882"/>
                    <a:pt x="930" y="891"/>
                    <a:pt x="924" y="901"/>
                  </a:cubicBezTo>
                  <a:cubicBezTo>
                    <a:pt x="919" y="911"/>
                    <a:pt x="911" y="919"/>
                    <a:pt x="901" y="924"/>
                  </a:cubicBezTo>
                  <a:cubicBezTo>
                    <a:pt x="891" y="930"/>
                    <a:pt x="881" y="932"/>
                    <a:pt x="870" y="932"/>
                  </a:cubicBezTo>
                  <a:cubicBezTo>
                    <a:pt x="870" y="932"/>
                    <a:pt x="870" y="932"/>
                    <a:pt x="869" y="932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55" name="Group 35">
            <a:extLst>
              <a:ext uri="{FF2B5EF4-FFF2-40B4-BE49-F238E27FC236}">
                <a16:creationId xmlns:a16="http://schemas.microsoft.com/office/drawing/2014/main" id="{6A42250E-B24C-4B41-BDE4-D8BD7520C175}"/>
              </a:ext>
            </a:extLst>
          </p:cNvPr>
          <p:cNvGrpSpPr>
            <a:grpSpLocks/>
          </p:cNvGrpSpPr>
          <p:nvPr/>
        </p:nvGrpSpPr>
        <p:grpSpPr bwMode="auto">
          <a:xfrm>
            <a:off x="8159179" y="2889180"/>
            <a:ext cx="561600" cy="561600"/>
            <a:chOff x="5640" y="1853"/>
            <a:chExt cx="390" cy="390"/>
          </a:xfrm>
        </p:grpSpPr>
        <p:sp>
          <p:nvSpPr>
            <p:cNvPr id="5156" name="Freeform 36">
              <a:extLst>
                <a:ext uri="{FF2B5EF4-FFF2-40B4-BE49-F238E27FC236}">
                  <a16:creationId xmlns:a16="http://schemas.microsoft.com/office/drawing/2014/main" id="{2931EA5D-0549-4B44-985E-8E7F03679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57" name="Freeform 37">
              <a:extLst>
                <a:ext uri="{FF2B5EF4-FFF2-40B4-BE49-F238E27FC236}">
                  <a16:creationId xmlns:a16="http://schemas.microsoft.com/office/drawing/2014/main" id="{8E6432B6-5BE1-7843-969D-3419BA145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1955"/>
              <a:ext cx="184" cy="185"/>
            </a:xfrm>
            <a:custGeom>
              <a:avLst/>
              <a:gdLst>
                <a:gd name="T0" fmla="*/ 817 w 818"/>
                <a:gd name="T1" fmla="*/ 444 h 819"/>
                <a:gd name="T2" fmla="*/ 444 w 818"/>
                <a:gd name="T3" fmla="*/ 444 h 819"/>
                <a:gd name="T4" fmla="*/ 444 w 818"/>
                <a:gd name="T5" fmla="*/ 818 h 819"/>
                <a:gd name="T6" fmla="*/ 373 w 818"/>
                <a:gd name="T7" fmla="*/ 818 h 819"/>
                <a:gd name="T8" fmla="*/ 373 w 818"/>
                <a:gd name="T9" fmla="*/ 444 h 819"/>
                <a:gd name="T10" fmla="*/ 43 w 818"/>
                <a:gd name="T11" fmla="*/ 444 h 819"/>
                <a:gd name="T12" fmla="*/ 43 w 818"/>
                <a:gd name="T13" fmla="*/ 444 h 819"/>
                <a:gd name="T14" fmla="*/ 21 w 818"/>
                <a:gd name="T15" fmla="*/ 439 h 819"/>
                <a:gd name="T16" fmla="*/ 5 w 818"/>
                <a:gd name="T17" fmla="*/ 423 h 819"/>
                <a:gd name="T18" fmla="*/ 0 w 818"/>
                <a:gd name="T19" fmla="*/ 402 h 819"/>
                <a:gd name="T20" fmla="*/ 0 w 818"/>
                <a:gd name="T21" fmla="*/ 374 h 819"/>
                <a:gd name="T22" fmla="*/ 373 w 818"/>
                <a:gd name="T23" fmla="*/ 374 h 819"/>
                <a:gd name="T24" fmla="*/ 373 w 818"/>
                <a:gd name="T25" fmla="*/ 43 h 819"/>
                <a:gd name="T26" fmla="*/ 373 w 818"/>
                <a:gd name="T27" fmla="*/ 43 h 819"/>
                <a:gd name="T28" fmla="*/ 379 w 818"/>
                <a:gd name="T29" fmla="*/ 22 h 819"/>
                <a:gd name="T30" fmla="*/ 394 w 818"/>
                <a:gd name="T31" fmla="*/ 6 h 819"/>
                <a:gd name="T32" fmla="*/ 415 w 818"/>
                <a:gd name="T33" fmla="*/ 0 h 819"/>
                <a:gd name="T34" fmla="*/ 444 w 818"/>
                <a:gd name="T35" fmla="*/ 0 h 819"/>
                <a:gd name="T36" fmla="*/ 444 w 818"/>
                <a:gd name="T37" fmla="*/ 374 h 819"/>
                <a:gd name="T38" fmla="*/ 817 w 818"/>
                <a:gd name="T39" fmla="*/ 374 h 819"/>
                <a:gd name="T40" fmla="*/ 817 w 818"/>
                <a:gd name="T41" fmla="*/ 444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8" h="819">
                  <a:moveTo>
                    <a:pt x="817" y="444"/>
                  </a:moveTo>
                  <a:cubicBezTo>
                    <a:pt x="693" y="444"/>
                    <a:pt x="569" y="444"/>
                    <a:pt x="444" y="444"/>
                  </a:cubicBezTo>
                  <a:cubicBezTo>
                    <a:pt x="444" y="569"/>
                    <a:pt x="444" y="694"/>
                    <a:pt x="444" y="818"/>
                  </a:cubicBezTo>
                  <a:cubicBezTo>
                    <a:pt x="420" y="818"/>
                    <a:pt x="397" y="818"/>
                    <a:pt x="373" y="818"/>
                  </a:cubicBezTo>
                  <a:cubicBezTo>
                    <a:pt x="373" y="694"/>
                    <a:pt x="373" y="569"/>
                    <a:pt x="373" y="444"/>
                  </a:cubicBezTo>
                  <a:cubicBezTo>
                    <a:pt x="263" y="444"/>
                    <a:pt x="153" y="444"/>
                    <a:pt x="43" y="444"/>
                  </a:cubicBezTo>
                  <a:lnTo>
                    <a:pt x="43" y="444"/>
                  </a:lnTo>
                  <a:cubicBezTo>
                    <a:pt x="35" y="444"/>
                    <a:pt x="28" y="443"/>
                    <a:pt x="21" y="439"/>
                  </a:cubicBezTo>
                  <a:cubicBezTo>
                    <a:pt x="14" y="435"/>
                    <a:pt x="9" y="430"/>
                    <a:pt x="5" y="423"/>
                  </a:cubicBezTo>
                  <a:cubicBezTo>
                    <a:pt x="1" y="416"/>
                    <a:pt x="0" y="410"/>
                    <a:pt x="0" y="402"/>
                  </a:cubicBezTo>
                  <a:cubicBezTo>
                    <a:pt x="0" y="392"/>
                    <a:pt x="0" y="383"/>
                    <a:pt x="0" y="374"/>
                  </a:cubicBezTo>
                  <a:cubicBezTo>
                    <a:pt x="124" y="374"/>
                    <a:pt x="248" y="374"/>
                    <a:pt x="373" y="374"/>
                  </a:cubicBezTo>
                  <a:cubicBezTo>
                    <a:pt x="373" y="263"/>
                    <a:pt x="373" y="153"/>
                    <a:pt x="373" y="43"/>
                  </a:cubicBezTo>
                  <a:lnTo>
                    <a:pt x="373" y="43"/>
                  </a:lnTo>
                  <a:cubicBezTo>
                    <a:pt x="373" y="36"/>
                    <a:pt x="375" y="29"/>
                    <a:pt x="379" y="22"/>
                  </a:cubicBezTo>
                  <a:cubicBezTo>
                    <a:pt x="383" y="15"/>
                    <a:pt x="387" y="10"/>
                    <a:pt x="394" y="6"/>
                  </a:cubicBezTo>
                  <a:cubicBezTo>
                    <a:pt x="401" y="2"/>
                    <a:pt x="407" y="0"/>
                    <a:pt x="415" y="0"/>
                  </a:cubicBezTo>
                  <a:cubicBezTo>
                    <a:pt x="425" y="0"/>
                    <a:pt x="435" y="0"/>
                    <a:pt x="444" y="0"/>
                  </a:cubicBezTo>
                  <a:cubicBezTo>
                    <a:pt x="444" y="124"/>
                    <a:pt x="444" y="249"/>
                    <a:pt x="444" y="374"/>
                  </a:cubicBezTo>
                  <a:cubicBezTo>
                    <a:pt x="569" y="374"/>
                    <a:pt x="693" y="374"/>
                    <a:pt x="817" y="374"/>
                  </a:cubicBezTo>
                  <a:cubicBezTo>
                    <a:pt x="817" y="397"/>
                    <a:pt x="817" y="421"/>
                    <a:pt x="817" y="444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61" name="Group 41">
            <a:extLst>
              <a:ext uri="{FF2B5EF4-FFF2-40B4-BE49-F238E27FC236}">
                <a16:creationId xmlns:a16="http://schemas.microsoft.com/office/drawing/2014/main" id="{DF9686BD-5554-3C42-8996-166F3FA03AF4}"/>
              </a:ext>
            </a:extLst>
          </p:cNvPr>
          <p:cNvGrpSpPr>
            <a:grpSpLocks/>
          </p:cNvGrpSpPr>
          <p:nvPr/>
        </p:nvGrpSpPr>
        <p:grpSpPr bwMode="auto">
          <a:xfrm>
            <a:off x="6580939" y="2889180"/>
            <a:ext cx="561600" cy="561600"/>
            <a:chOff x="4544" y="1853"/>
            <a:chExt cx="390" cy="390"/>
          </a:xfrm>
        </p:grpSpPr>
        <p:sp>
          <p:nvSpPr>
            <p:cNvPr id="5162" name="Freeform 42">
              <a:extLst>
                <a:ext uri="{FF2B5EF4-FFF2-40B4-BE49-F238E27FC236}">
                  <a16:creationId xmlns:a16="http://schemas.microsoft.com/office/drawing/2014/main" id="{F55E18F3-4A90-8A42-BBF9-F2F650D4D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63" name="Freeform 43">
              <a:extLst>
                <a:ext uri="{FF2B5EF4-FFF2-40B4-BE49-F238E27FC236}">
                  <a16:creationId xmlns:a16="http://schemas.microsoft.com/office/drawing/2014/main" id="{9148B3B2-D8B3-EA4A-8C2F-0A2B3EA2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942"/>
              <a:ext cx="211" cy="211"/>
            </a:xfrm>
            <a:custGeom>
              <a:avLst/>
              <a:gdLst>
                <a:gd name="T0" fmla="*/ 467 w 933"/>
                <a:gd name="T1" fmla="*/ 674 h 933"/>
                <a:gd name="T2" fmla="*/ 286 w 933"/>
                <a:gd name="T3" fmla="*/ 570 h 933"/>
                <a:gd name="T4" fmla="*/ 286 w 933"/>
                <a:gd name="T5" fmla="*/ 362 h 933"/>
                <a:gd name="T6" fmla="*/ 467 w 933"/>
                <a:gd name="T7" fmla="*/ 258 h 933"/>
                <a:gd name="T8" fmla="*/ 646 w 933"/>
                <a:gd name="T9" fmla="*/ 362 h 933"/>
                <a:gd name="T10" fmla="*/ 674 w 933"/>
                <a:gd name="T11" fmla="*/ 467 h 933"/>
                <a:gd name="T12" fmla="*/ 646 w 933"/>
                <a:gd name="T13" fmla="*/ 569 h 933"/>
                <a:gd name="T14" fmla="*/ 467 w 933"/>
                <a:gd name="T15" fmla="*/ 674 h 933"/>
                <a:gd name="T16" fmla="*/ 467 w 933"/>
                <a:gd name="T17" fmla="*/ 330 h 933"/>
                <a:gd name="T18" fmla="*/ 348 w 933"/>
                <a:gd name="T19" fmla="*/ 398 h 933"/>
                <a:gd name="T20" fmla="*/ 348 w 933"/>
                <a:gd name="T21" fmla="*/ 534 h 933"/>
                <a:gd name="T22" fmla="*/ 467 w 933"/>
                <a:gd name="T23" fmla="*/ 602 h 933"/>
                <a:gd name="T24" fmla="*/ 584 w 933"/>
                <a:gd name="T25" fmla="*/ 534 h 933"/>
                <a:gd name="T26" fmla="*/ 602 w 933"/>
                <a:gd name="T27" fmla="*/ 467 h 933"/>
                <a:gd name="T28" fmla="*/ 584 w 933"/>
                <a:gd name="T29" fmla="*/ 398 h 933"/>
                <a:gd name="T30" fmla="*/ 467 w 933"/>
                <a:gd name="T31" fmla="*/ 330 h 933"/>
                <a:gd name="T32" fmla="*/ 708 w 933"/>
                <a:gd name="T33" fmla="*/ 181 h 933"/>
                <a:gd name="T34" fmla="*/ 683 w 933"/>
                <a:gd name="T35" fmla="*/ 188 h 933"/>
                <a:gd name="T36" fmla="*/ 658 w 933"/>
                <a:gd name="T37" fmla="*/ 232 h 933"/>
                <a:gd name="T38" fmla="*/ 683 w 933"/>
                <a:gd name="T39" fmla="*/ 275 h 933"/>
                <a:gd name="T40" fmla="*/ 733 w 933"/>
                <a:gd name="T41" fmla="*/ 275 h 933"/>
                <a:gd name="T42" fmla="*/ 758 w 933"/>
                <a:gd name="T43" fmla="*/ 232 h 933"/>
                <a:gd name="T44" fmla="*/ 758 w 933"/>
                <a:gd name="T45" fmla="*/ 231 h 933"/>
                <a:gd name="T46" fmla="*/ 752 w 933"/>
                <a:gd name="T47" fmla="*/ 206 h 933"/>
                <a:gd name="T48" fmla="*/ 708 w 933"/>
                <a:gd name="T49" fmla="*/ 181 h 933"/>
                <a:gd name="T50" fmla="*/ 794 w 933"/>
                <a:gd name="T51" fmla="*/ 903 h 933"/>
                <a:gd name="T52" fmla="*/ 788 w 933"/>
                <a:gd name="T53" fmla="*/ 882 h 933"/>
                <a:gd name="T54" fmla="*/ 751 w 933"/>
                <a:gd name="T55" fmla="*/ 860 h 933"/>
                <a:gd name="T56" fmla="*/ 137 w 933"/>
                <a:gd name="T57" fmla="*/ 860 h 933"/>
                <a:gd name="T58" fmla="*/ 81 w 933"/>
                <a:gd name="T59" fmla="*/ 827 h 933"/>
                <a:gd name="T60" fmla="*/ 72 w 933"/>
                <a:gd name="T61" fmla="*/ 794 h 933"/>
                <a:gd name="T62" fmla="*/ 72 w 933"/>
                <a:gd name="T63" fmla="*/ 138 h 933"/>
                <a:gd name="T64" fmla="*/ 81 w 933"/>
                <a:gd name="T65" fmla="*/ 105 h 933"/>
                <a:gd name="T66" fmla="*/ 137 w 933"/>
                <a:gd name="T67" fmla="*/ 72 h 933"/>
                <a:gd name="T68" fmla="*/ 795 w 933"/>
                <a:gd name="T69" fmla="*/ 72 h 933"/>
                <a:gd name="T70" fmla="*/ 851 w 933"/>
                <a:gd name="T71" fmla="*/ 105 h 933"/>
                <a:gd name="T72" fmla="*/ 860 w 933"/>
                <a:gd name="T73" fmla="*/ 139 h 933"/>
                <a:gd name="T74" fmla="*/ 860 w 933"/>
                <a:gd name="T75" fmla="*/ 751 h 933"/>
                <a:gd name="T76" fmla="*/ 881 w 933"/>
                <a:gd name="T77" fmla="*/ 788 h 933"/>
                <a:gd name="T78" fmla="*/ 932 w 933"/>
                <a:gd name="T79" fmla="*/ 794 h 933"/>
                <a:gd name="T80" fmla="*/ 932 w 933"/>
                <a:gd name="T81" fmla="*/ 138 h 933"/>
                <a:gd name="T82" fmla="*/ 932 w 933"/>
                <a:gd name="T83" fmla="*/ 138 h 933"/>
                <a:gd name="T84" fmla="*/ 863 w 933"/>
                <a:gd name="T85" fmla="*/ 18 h 933"/>
                <a:gd name="T86" fmla="*/ 137 w 933"/>
                <a:gd name="T87" fmla="*/ 0 h 933"/>
                <a:gd name="T88" fmla="*/ 69 w 933"/>
                <a:gd name="T89" fmla="*/ 18 h 933"/>
                <a:gd name="T90" fmla="*/ 0 w 933"/>
                <a:gd name="T91" fmla="*/ 138 h 933"/>
                <a:gd name="T92" fmla="*/ 0 w 933"/>
                <a:gd name="T93" fmla="*/ 794 h 933"/>
                <a:gd name="T94" fmla="*/ 0 w 933"/>
                <a:gd name="T95" fmla="*/ 794 h 933"/>
                <a:gd name="T96" fmla="*/ 69 w 933"/>
                <a:gd name="T97" fmla="*/ 914 h 933"/>
                <a:gd name="T98" fmla="*/ 795 w 933"/>
                <a:gd name="T99" fmla="*/ 93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3" h="933">
                  <a:moveTo>
                    <a:pt x="467" y="674"/>
                  </a:moveTo>
                  <a:lnTo>
                    <a:pt x="467" y="674"/>
                  </a:lnTo>
                  <a:cubicBezTo>
                    <a:pt x="428" y="674"/>
                    <a:pt x="395" y="665"/>
                    <a:pt x="362" y="646"/>
                  </a:cubicBezTo>
                  <a:cubicBezTo>
                    <a:pt x="328" y="627"/>
                    <a:pt x="305" y="604"/>
                    <a:pt x="286" y="570"/>
                  </a:cubicBezTo>
                  <a:cubicBezTo>
                    <a:pt x="267" y="537"/>
                    <a:pt x="258" y="505"/>
                    <a:pt x="258" y="467"/>
                  </a:cubicBezTo>
                  <a:cubicBezTo>
                    <a:pt x="258" y="428"/>
                    <a:pt x="267" y="395"/>
                    <a:pt x="286" y="362"/>
                  </a:cubicBezTo>
                  <a:cubicBezTo>
                    <a:pt x="305" y="328"/>
                    <a:pt x="328" y="305"/>
                    <a:pt x="362" y="286"/>
                  </a:cubicBezTo>
                  <a:cubicBezTo>
                    <a:pt x="395" y="267"/>
                    <a:pt x="428" y="258"/>
                    <a:pt x="467" y="258"/>
                  </a:cubicBezTo>
                  <a:cubicBezTo>
                    <a:pt x="505" y="258"/>
                    <a:pt x="537" y="267"/>
                    <a:pt x="570" y="286"/>
                  </a:cubicBezTo>
                  <a:cubicBezTo>
                    <a:pt x="604" y="305"/>
                    <a:pt x="627" y="328"/>
                    <a:pt x="646" y="362"/>
                  </a:cubicBezTo>
                  <a:cubicBezTo>
                    <a:pt x="665" y="395"/>
                    <a:pt x="674" y="428"/>
                    <a:pt x="674" y="467"/>
                  </a:cubicBezTo>
                  <a:lnTo>
                    <a:pt x="674" y="467"/>
                  </a:lnTo>
                  <a:lnTo>
                    <a:pt x="674" y="467"/>
                  </a:lnTo>
                  <a:cubicBezTo>
                    <a:pt x="674" y="504"/>
                    <a:pt x="665" y="536"/>
                    <a:pt x="646" y="569"/>
                  </a:cubicBezTo>
                  <a:cubicBezTo>
                    <a:pt x="627" y="603"/>
                    <a:pt x="603" y="627"/>
                    <a:pt x="569" y="646"/>
                  </a:cubicBezTo>
                  <a:cubicBezTo>
                    <a:pt x="536" y="665"/>
                    <a:pt x="504" y="674"/>
                    <a:pt x="467" y="674"/>
                  </a:cubicBezTo>
                  <a:close/>
                  <a:moveTo>
                    <a:pt x="467" y="330"/>
                  </a:moveTo>
                  <a:lnTo>
                    <a:pt x="467" y="330"/>
                  </a:lnTo>
                  <a:cubicBezTo>
                    <a:pt x="441" y="330"/>
                    <a:pt x="419" y="335"/>
                    <a:pt x="398" y="348"/>
                  </a:cubicBezTo>
                  <a:cubicBezTo>
                    <a:pt x="376" y="360"/>
                    <a:pt x="360" y="376"/>
                    <a:pt x="348" y="398"/>
                  </a:cubicBezTo>
                  <a:cubicBezTo>
                    <a:pt x="335" y="419"/>
                    <a:pt x="330" y="441"/>
                    <a:pt x="330" y="467"/>
                  </a:cubicBezTo>
                  <a:cubicBezTo>
                    <a:pt x="330" y="492"/>
                    <a:pt x="335" y="513"/>
                    <a:pt x="348" y="534"/>
                  </a:cubicBezTo>
                  <a:cubicBezTo>
                    <a:pt x="360" y="556"/>
                    <a:pt x="376" y="572"/>
                    <a:pt x="398" y="584"/>
                  </a:cubicBezTo>
                  <a:cubicBezTo>
                    <a:pt x="419" y="597"/>
                    <a:pt x="441" y="602"/>
                    <a:pt x="467" y="602"/>
                  </a:cubicBezTo>
                  <a:cubicBezTo>
                    <a:pt x="492" y="602"/>
                    <a:pt x="513" y="597"/>
                    <a:pt x="534" y="584"/>
                  </a:cubicBezTo>
                  <a:cubicBezTo>
                    <a:pt x="556" y="572"/>
                    <a:pt x="572" y="556"/>
                    <a:pt x="584" y="534"/>
                  </a:cubicBezTo>
                  <a:cubicBezTo>
                    <a:pt x="597" y="513"/>
                    <a:pt x="602" y="491"/>
                    <a:pt x="602" y="467"/>
                  </a:cubicBezTo>
                  <a:lnTo>
                    <a:pt x="602" y="467"/>
                  </a:lnTo>
                  <a:lnTo>
                    <a:pt x="602" y="467"/>
                  </a:lnTo>
                  <a:cubicBezTo>
                    <a:pt x="602" y="441"/>
                    <a:pt x="597" y="419"/>
                    <a:pt x="584" y="398"/>
                  </a:cubicBezTo>
                  <a:cubicBezTo>
                    <a:pt x="572" y="376"/>
                    <a:pt x="556" y="360"/>
                    <a:pt x="534" y="348"/>
                  </a:cubicBezTo>
                  <a:cubicBezTo>
                    <a:pt x="513" y="335"/>
                    <a:pt x="491" y="330"/>
                    <a:pt x="467" y="330"/>
                  </a:cubicBezTo>
                  <a:close/>
                  <a:moveTo>
                    <a:pt x="708" y="181"/>
                  </a:moveTo>
                  <a:lnTo>
                    <a:pt x="708" y="181"/>
                  </a:lnTo>
                  <a:lnTo>
                    <a:pt x="708" y="181"/>
                  </a:lnTo>
                  <a:cubicBezTo>
                    <a:pt x="699" y="181"/>
                    <a:pt x="691" y="183"/>
                    <a:pt x="683" y="188"/>
                  </a:cubicBezTo>
                  <a:cubicBezTo>
                    <a:pt x="675" y="193"/>
                    <a:pt x="669" y="198"/>
                    <a:pt x="664" y="206"/>
                  </a:cubicBezTo>
                  <a:cubicBezTo>
                    <a:pt x="660" y="214"/>
                    <a:pt x="658" y="222"/>
                    <a:pt x="658" y="232"/>
                  </a:cubicBezTo>
                  <a:cubicBezTo>
                    <a:pt x="658" y="241"/>
                    <a:pt x="660" y="249"/>
                    <a:pt x="664" y="257"/>
                  </a:cubicBezTo>
                  <a:cubicBezTo>
                    <a:pt x="669" y="265"/>
                    <a:pt x="675" y="270"/>
                    <a:pt x="683" y="275"/>
                  </a:cubicBezTo>
                  <a:cubicBezTo>
                    <a:pt x="691" y="279"/>
                    <a:pt x="699" y="282"/>
                    <a:pt x="708" y="282"/>
                  </a:cubicBezTo>
                  <a:cubicBezTo>
                    <a:pt x="717" y="282"/>
                    <a:pt x="725" y="279"/>
                    <a:pt x="733" y="275"/>
                  </a:cubicBezTo>
                  <a:cubicBezTo>
                    <a:pt x="741" y="270"/>
                    <a:pt x="748" y="265"/>
                    <a:pt x="752" y="257"/>
                  </a:cubicBezTo>
                  <a:cubicBezTo>
                    <a:pt x="757" y="249"/>
                    <a:pt x="758" y="241"/>
                    <a:pt x="758" y="232"/>
                  </a:cubicBezTo>
                  <a:cubicBezTo>
                    <a:pt x="758" y="231"/>
                    <a:pt x="758" y="231"/>
                    <a:pt x="758" y="231"/>
                  </a:cubicBezTo>
                  <a:lnTo>
                    <a:pt x="758" y="231"/>
                  </a:lnTo>
                  <a:lnTo>
                    <a:pt x="758" y="231"/>
                  </a:lnTo>
                  <a:cubicBezTo>
                    <a:pt x="758" y="222"/>
                    <a:pt x="757" y="214"/>
                    <a:pt x="752" y="206"/>
                  </a:cubicBezTo>
                  <a:cubicBezTo>
                    <a:pt x="748" y="198"/>
                    <a:pt x="741" y="192"/>
                    <a:pt x="733" y="188"/>
                  </a:cubicBezTo>
                  <a:cubicBezTo>
                    <a:pt x="725" y="183"/>
                    <a:pt x="717" y="181"/>
                    <a:pt x="708" y="181"/>
                  </a:cubicBezTo>
                  <a:close/>
                  <a:moveTo>
                    <a:pt x="794" y="903"/>
                  </a:moveTo>
                  <a:lnTo>
                    <a:pt x="794" y="903"/>
                  </a:lnTo>
                  <a:lnTo>
                    <a:pt x="794" y="903"/>
                  </a:lnTo>
                  <a:cubicBezTo>
                    <a:pt x="794" y="895"/>
                    <a:pt x="792" y="889"/>
                    <a:pt x="788" y="882"/>
                  </a:cubicBezTo>
                  <a:cubicBezTo>
                    <a:pt x="785" y="875"/>
                    <a:pt x="780" y="870"/>
                    <a:pt x="773" y="866"/>
                  </a:cubicBezTo>
                  <a:cubicBezTo>
                    <a:pt x="766" y="862"/>
                    <a:pt x="759" y="860"/>
                    <a:pt x="751" y="860"/>
                  </a:cubicBezTo>
                  <a:cubicBezTo>
                    <a:pt x="546" y="860"/>
                    <a:pt x="342" y="860"/>
                    <a:pt x="137" y="860"/>
                  </a:cubicBezTo>
                  <a:lnTo>
                    <a:pt x="137" y="860"/>
                  </a:lnTo>
                  <a:cubicBezTo>
                    <a:pt x="125" y="860"/>
                    <a:pt x="115" y="857"/>
                    <a:pt x="105" y="851"/>
                  </a:cubicBezTo>
                  <a:cubicBezTo>
                    <a:pt x="94" y="845"/>
                    <a:pt x="87" y="838"/>
                    <a:pt x="81" y="827"/>
                  </a:cubicBezTo>
                  <a:cubicBezTo>
                    <a:pt x="74" y="817"/>
                    <a:pt x="72" y="806"/>
                    <a:pt x="72" y="794"/>
                  </a:cubicBezTo>
                  <a:lnTo>
                    <a:pt x="72" y="794"/>
                  </a:lnTo>
                  <a:cubicBezTo>
                    <a:pt x="72" y="575"/>
                    <a:pt x="72" y="357"/>
                    <a:pt x="72" y="138"/>
                  </a:cubicBezTo>
                  <a:lnTo>
                    <a:pt x="72" y="138"/>
                  </a:lnTo>
                  <a:lnTo>
                    <a:pt x="72" y="138"/>
                  </a:lnTo>
                  <a:cubicBezTo>
                    <a:pt x="72" y="126"/>
                    <a:pt x="74" y="115"/>
                    <a:pt x="81" y="105"/>
                  </a:cubicBezTo>
                  <a:cubicBezTo>
                    <a:pt x="87" y="94"/>
                    <a:pt x="94" y="87"/>
                    <a:pt x="105" y="81"/>
                  </a:cubicBezTo>
                  <a:cubicBezTo>
                    <a:pt x="115" y="75"/>
                    <a:pt x="125" y="72"/>
                    <a:pt x="137" y="72"/>
                  </a:cubicBezTo>
                  <a:cubicBezTo>
                    <a:pt x="356" y="72"/>
                    <a:pt x="576" y="72"/>
                    <a:pt x="795" y="72"/>
                  </a:cubicBezTo>
                  <a:lnTo>
                    <a:pt x="795" y="72"/>
                  </a:lnTo>
                  <a:cubicBezTo>
                    <a:pt x="806" y="72"/>
                    <a:pt x="817" y="75"/>
                    <a:pt x="827" y="81"/>
                  </a:cubicBezTo>
                  <a:cubicBezTo>
                    <a:pt x="837" y="87"/>
                    <a:pt x="845" y="94"/>
                    <a:pt x="851" y="105"/>
                  </a:cubicBezTo>
                  <a:cubicBezTo>
                    <a:pt x="857" y="115"/>
                    <a:pt x="860" y="126"/>
                    <a:pt x="860" y="138"/>
                  </a:cubicBezTo>
                  <a:cubicBezTo>
                    <a:pt x="860" y="138"/>
                    <a:pt x="860" y="138"/>
                    <a:pt x="860" y="139"/>
                  </a:cubicBezTo>
                  <a:cubicBezTo>
                    <a:pt x="860" y="343"/>
                    <a:pt x="860" y="547"/>
                    <a:pt x="860" y="751"/>
                  </a:cubicBezTo>
                  <a:lnTo>
                    <a:pt x="860" y="751"/>
                  </a:lnTo>
                  <a:cubicBezTo>
                    <a:pt x="860" y="759"/>
                    <a:pt x="862" y="765"/>
                    <a:pt x="866" y="772"/>
                  </a:cubicBezTo>
                  <a:cubicBezTo>
                    <a:pt x="870" y="779"/>
                    <a:pt x="875" y="784"/>
                    <a:pt x="881" y="788"/>
                  </a:cubicBezTo>
                  <a:cubicBezTo>
                    <a:pt x="888" y="792"/>
                    <a:pt x="895" y="794"/>
                    <a:pt x="903" y="794"/>
                  </a:cubicBezTo>
                  <a:cubicBezTo>
                    <a:pt x="913" y="794"/>
                    <a:pt x="923" y="794"/>
                    <a:pt x="932" y="794"/>
                  </a:cubicBezTo>
                  <a:cubicBezTo>
                    <a:pt x="932" y="595"/>
                    <a:pt x="932" y="397"/>
                    <a:pt x="932" y="198"/>
                  </a:cubicBezTo>
                  <a:cubicBezTo>
                    <a:pt x="932" y="178"/>
                    <a:pt x="932" y="158"/>
                    <a:pt x="932" y="138"/>
                  </a:cubicBezTo>
                  <a:lnTo>
                    <a:pt x="932" y="138"/>
                  </a:lnTo>
                  <a:lnTo>
                    <a:pt x="932" y="138"/>
                  </a:lnTo>
                  <a:cubicBezTo>
                    <a:pt x="932" y="113"/>
                    <a:pt x="926" y="91"/>
                    <a:pt x="913" y="69"/>
                  </a:cubicBezTo>
                  <a:cubicBezTo>
                    <a:pt x="900" y="47"/>
                    <a:pt x="885" y="30"/>
                    <a:pt x="863" y="18"/>
                  </a:cubicBezTo>
                  <a:cubicBezTo>
                    <a:pt x="841" y="5"/>
                    <a:pt x="820" y="0"/>
                    <a:pt x="795" y="0"/>
                  </a:cubicBezTo>
                  <a:cubicBezTo>
                    <a:pt x="576" y="0"/>
                    <a:pt x="356" y="0"/>
                    <a:pt x="137" y="0"/>
                  </a:cubicBezTo>
                  <a:lnTo>
                    <a:pt x="137" y="0"/>
                  </a:lnTo>
                  <a:cubicBezTo>
                    <a:pt x="112" y="0"/>
                    <a:pt x="91" y="5"/>
                    <a:pt x="69" y="18"/>
                  </a:cubicBezTo>
                  <a:cubicBezTo>
                    <a:pt x="47" y="30"/>
                    <a:pt x="30" y="47"/>
                    <a:pt x="18" y="69"/>
                  </a:cubicBezTo>
                  <a:cubicBezTo>
                    <a:pt x="5" y="91"/>
                    <a:pt x="0" y="113"/>
                    <a:pt x="0" y="138"/>
                  </a:cubicBezTo>
                  <a:lnTo>
                    <a:pt x="0" y="138"/>
                  </a:lnTo>
                  <a:cubicBezTo>
                    <a:pt x="0" y="357"/>
                    <a:pt x="0" y="575"/>
                    <a:pt x="0" y="794"/>
                  </a:cubicBezTo>
                  <a:lnTo>
                    <a:pt x="0" y="794"/>
                  </a:lnTo>
                  <a:lnTo>
                    <a:pt x="0" y="794"/>
                  </a:lnTo>
                  <a:cubicBezTo>
                    <a:pt x="0" y="819"/>
                    <a:pt x="5" y="841"/>
                    <a:pt x="18" y="863"/>
                  </a:cubicBezTo>
                  <a:cubicBezTo>
                    <a:pt x="30" y="885"/>
                    <a:pt x="47" y="902"/>
                    <a:pt x="69" y="914"/>
                  </a:cubicBezTo>
                  <a:cubicBezTo>
                    <a:pt x="91" y="927"/>
                    <a:pt x="112" y="932"/>
                    <a:pt x="137" y="932"/>
                  </a:cubicBezTo>
                  <a:cubicBezTo>
                    <a:pt x="356" y="932"/>
                    <a:pt x="576" y="932"/>
                    <a:pt x="795" y="932"/>
                  </a:cubicBezTo>
                  <a:cubicBezTo>
                    <a:pt x="795" y="923"/>
                    <a:pt x="795" y="913"/>
                    <a:pt x="794" y="903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64" name="Group 44">
            <a:extLst>
              <a:ext uri="{FF2B5EF4-FFF2-40B4-BE49-F238E27FC236}">
                <a16:creationId xmlns:a16="http://schemas.microsoft.com/office/drawing/2014/main" id="{7B9DF53D-E574-3A4C-B072-706E61171CAD}"/>
              </a:ext>
            </a:extLst>
          </p:cNvPr>
          <p:cNvGrpSpPr>
            <a:grpSpLocks/>
          </p:cNvGrpSpPr>
          <p:nvPr/>
        </p:nvGrpSpPr>
        <p:grpSpPr bwMode="auto">
          <a:xfrm>
            <a:off x="5045899" y="2889180"/>
            <a:ext cx="561600" cy="561600"/>
            <a:chOff x="3478" y="1853"/>
            <a:chExt cx="390" cy="390"/>
          </a:xfrm>
        </p:grpSpPr>
        <p:sp>
          <p:nvSpPr>
            <p:cNvPr id="5165" name="Freeform 45">
              <a:extLst>
                <a:ext uri="{FF2B5EF4-FFF2-40B4-BE49-F238E27FC236}">
                  <a16:creationId xmlns:a16="http://schemas.microsoft.com/office/drawing/2014/main" id="{8452F81A-7F08-1D46-BC97-2738E31E7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66" name="Freeform 46">
              <a:extLst>
                <a:ext uri="{FF2B5EF4-FFF2-40B4-BE49-F238E27FC236}">
                  <a16:creationId xmlns:a16="http://schemas.microsoft.com/office/drawing/2014/main" id="{C1E81ADA-060A-A843-837B-BC133329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1942"/>
              <a:ext cx="145" cy="211"/>
            </a:xfrm>
            <a:custGeom>
              <a:avLst/>
              <a:gdLst>
                <a:gd name="T0" fmla="*/ 644 w 645"/>
                <a:gd name="T1" fmla="*/ 896 h 933"/>
                <a:gd name="T2" fmla="*/ 616 w 645"/>
                <a:gd name="T3" fmla="*/ 896 h 933"/>
                <a:gd name="T4" fmla="*/ 578 w 645"/>
                <a:gd name="T5" fmla="*/ 875 h 933"/>
                <a:gd name="T6" fmla="*/ 573 w 645"/>
                <a:gd name="T7" fmla="*/ 817 h 933"/>
                <a:gd name="T8" fmla="*/ 318 w 645"/>
                <a:gd name="T9" fmla="*/ 558 h 933"/>
                <a:gd name="T10" fmla="*/ 105 w 645"/>
                <a:gd name="T11" fmla="*/ 684 h 933"/>
                <a:gd name="T12" fmla="*/ 71 w 645"/>
                <a:gd name="T13" fmla="*/ 810 h 933"/>
                <a:gd name="T14" fmla="*/ 71 w 645"/>
                <a:gd name="T15" fmla="*/ 853 h 933"/>
                <a:gd name="T16" fmla="*/ 50 w 645"/>
                <a:gd name="T17" fmla="*/ 890 h 933"/>
                <a:gd name="T18" fmla="*/ 0 w 645"/>
                <a:gd name="T19" fmla="*/ 896 h 933"/>
                <a:gd name="T20" fmla="*/ 310 w 645"/>
                <a:gd name="T21" fmla="*/ 488 h 933"/>
                <a:gd name="T22" fmla="*/ 322 w 645"/>
                <a:gd name="T23" fmla="*/ 488 h 933"/>
                <a:gd name="T24" fmla="*/ 601 w 645"/>
                <a:gd name="T25" fmla="*/ 649 h 933"/>
                <a:gd name="T26" fmla="*/ 114 w 645"/>
                <a:gd name="T27" fmla="*/ 208 h 933"/>
                <a:gd name="T28" fmla="*/ 142 w 645"/>
                <a:gd name="T29" fmla="*/ 104 h 933"/>
                <a:gd name="T30" fmla="*/ 323 w 645"/>
                <a:gd name="T31" fmla="*/ 0 h 933"/>
                <a:gd name="T32" fmla="*/ 502 w 645"/>
                <a:gd name="T33" fmla="*/ 104 h 933"/>
                <a:gd name="T34" fmla="*/ 502 w 645"/>
                <a:gd name="T35" fmla="*/ 312 h 933"/>
                <a:gd name="T36" fmla="*/ 323 w 645"/>
                <a:gd name="T37" fmla="*/ 416 h 933"/>
                <a:gd name="T38" fmla="*/ 218 w 645"/>
                <a:gd name="T39" fmla="*/ 388 h 933"/>
                <a:gd name="T40" fmla="*/ 114 w 645"/>
                <a:gd name="T41" fmla="*/ 208 h 933"/>
                <a:gd name="T42" fmla="*/ 186 w 645"/>
                <a:gd name="T43" fmla="*/ 208 h 933"/>
                <a:gd name="T44" fmla="*/ 254 w 645"/>
                <a:gd name="T45" fmla="*/ 326 h 933"/>
                <a:gd name="T46" fmla="*/ 390 w 645"/>
                <a:gd name="T47" fmla="*/ 326 h 933"/>
                <a:gd name="T48" fmla="*/ 458 w 645"/>
                <a:gd name="T49" fmla="*/ 208 h 933"/>
                <a:gd name="T50" fmla="*/ 390 w 645"/>
                <a:gd name="T51" fmla="*/ 90 h 933"/>
                <a:gd name="T52" fmla="*/ 323 w 645"/>
                <a:gd name="T53" fmla="*/ 72 h 933"/>
                <a:gd name="T54" fmla="*/ 204 w 645"/>
                <a:gd name="T55" fmla="*/ 140 h 933"/>
                <a:gd name="T56" fmla="*/ 444 w 645"/>
                <a:gd name="T57" fmla="*/ 731 h 933"/>
                <a:gd name="T58" fmla="*/ 357 w 645"/>
                <a:gd name="T59" fmla="*/ 602 h 933"/>
                <a:gd name="T60" fmla="*/ 329 w 645"/>
                <a:gd name="T61" fmla="*/ 602 h 933"/>
                <a:gd name="T62" fmla="*/ 292 w 645"/>
                <a:gd name="T63" fmla="*/ 623 h 933"/>
                <a:gd name="T64" fmla="*/ 287 w 645"/>
                <a:gd name="T65" fmla="*/ 731 h 933"/>
                <a:gd name="T66" fmla="*/ 200 w 645"/>
                <a:gd name="T67" fmla="*/ 731 h 933"/>
                <a:gd name="T68" fmla="*/ 163 w 645"/>
                <a:gd name="T69" fmla="*/ 753 h 933"/>
                <a:gd name="T70" fmla="*/ 157 w 645"/>
                <a:gd name="T71" fmla="*/ 803 h 933"/>
                <a:gd name="T72" fmla="*/ 287 w 645"/>
                <a:gd name="T73" fmla="*/ 889 h 933"/>
                <a:gd name="T74" fmla="*/ 292 w 645"/>
                <a:gd name="T75" fmla="*/ 911 h 933"/>
                <a:gd name="T76" fmla="*/ 329 w 645"/>
                <a:gd name="T77" fmla="*/ 932 h 933"/>
                <a:gd name="T78" fmla="*/ 357 w 645"/>
                <a:gd name="T79" fmla="*/ 803 h 933"/>
                <a:gd name="T80" fmla="*/ 487 w 645"/>
                <a:gd name="T81" fmla="*/ 774 h 933"/>
                <a:gd name="T82" fmla="*/ 487 w 645"/>
                <a:gd name="T83" fmla="*/ 774 h 933"/>
                <a:gd name="T84" fmla="*/ 465 w 645"/>
                <a:gd name="T85" fmla="*/ 73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5" h="933">
                  <a:moveTo>
                    <a:pt x="644" y="810"/>
                  </a:moveTo>
                  <a:cubicBezTo>
                    <a:pt x="644" y="839"/>
                    <a:pt x="644" y="868"/>
                    <a:pt x="644" y="896"/>
                  </a:cubicBezTo>
                  <a:cubicBezTo>
                    <a:pt x="635" y="896"/>
                    <a:pt x="626" y="896"/>
                    <a:pt x="616" y="896"/>
                  </a:cubicBezTo>
                  <a:lnTo>
                    <a:pt x="616" y="896"/>
                  </a:lnTo>
                  <a:cubicBezTo>
                    <a:pt x="608" y="896"/>
                    <a:pt x="601" y="894"/>
                    <a:pt x="594" y="890"/>
                  </a:cubicBezTo>
                  <a:cubicBezTo>
                    <a:pt x="587" y="886"/>
                    <a:pt x="582" y="882"/>
                    <a:pt x="578" y="875"/>
                  </a:cubicBezTo>
                  <a:cubicBezTo>
                    <a:pt x="575" y="869"/>
                    <a:pt x="573" y="861"/>
                    <a:pt x="573" y="853"/>
                  </a:cubicBezTo>
                  <a:cubicBezTo>
                    <a:pt x="573" y="841"/>
                    <a:pt x="573" y="829"/>
                    <a:pt x="573" y="817"/>
                  </a:cubicBezTo>
                  <a:cubicBezTo>
                    <a:pt x="573" y="676"/>
                    <a:pt x="458" y="557"/>
                    <a:pt x="318" y="558"/>
                  </a:cubicBezTo>
                  <a:lnTo>
                    <a:pt x="318" y="558"/>
                  </a:lnTo>
                  <a:cubicBezTo>
                    <a:pt x="274" y="559"/>
                    <a:pt x="235" y="570"/>
                    <a:pt x="197" y="592"/>
                  </a:cubicBezTo>
                  <a:cubicBezTo>
                    <a:pt x="157" y="615"/>
                    <a:pt x="128" y="644"/>
                    <a:pt x="105" y="684"/>
                  </a:cubicBezTo>
                  <a:cubicBezTo>
                    <a:pt x="82" y="724"/>
                    <a:pt x="71" y="763"/>
                    <a:pt x="71" y="810"/>
                  </a:cubicBezTo>
                  <a:lnTo>
                    <a:pt x="71" y="810"/>
                  </a:lnTo>
                  <a:cubicBezTo>
                    <a:pt x="71" y="825"/>
                    <a:pt x="71" y="839"/>
                    <a:pt x="71" y="853"/>
                  </a:cubicBezTo>
                  <a:lnTo>
                    <a:pt x="71" y="853"/>
                  </a:lnTo>
                  <a:cubicBezTo>
                    <a:pt x="71" y="861"/>
                    <a:pt x="69" y="869"/>
                    <a:pt x="66" y="875"/>
                  </a:cubicBezTo>
                  <a:cubicBezTo>
                    <a:pt x="62" y="882"/>
                    <a:pt x="57" y="886"/>
                    <a:pt x="50" y="890"/>
                  </a:cubicBezTo>
                  <a:cubicBezTo>
                    <a:pt x="43" y="894"/>
                    <a:pt x="36" y="896"/>
                    <a:pt x="28" y="896"/>
                  </a:cubicBezTo>
                  <a:cubicBezTo>
                    <a:pt x="18" y="896"/>
                    <a:pt x="9" y="896"/>
                    <a:pt x="0" y="896"/>
                  </a:cubicBezTo>
                  <a:cubicBezTo>
                    <a:pt x="0" y="870"/>
                    <a:pt x="0" y="844"/>
                    <a:pt x="0" y="818"/>
                  </a:cubicBezTo>
                  <a:cubicBezTo>
                    <a:pt x="0" y="643"/>
                    <a:pt x="135" y="494"/>
                    <a:pt x="310" y="488"/>
                  </a:cubicBezTo>
                  <a:lnTo>
                    <a:pt x="310" y="488"/>
                  </a:lnTo>
                  <a:cubicBezTo>
                    <a:pt x="314" y="488"/>
                    <a:pt x="318" y="488"/>
                    <a:pt x="322" y="488"/>
                  </a:cubicBezTo>
                  <a:cubicBezTo>
                    <a:pt x="381" y="488"/>
                    <a:pt x="432" y="501"/>
                    <a:pt x="483" y="531"/>
                  </a:cubicBezTo>
                  <a:cubicBezTo>
                    <a:pt x="535" y="561"/>
                    <a:pt x="571" y="598"/>
                    <a:pt x="601" y="649"/>
                  </a:cubicBezTo>
                  <a:cubicBezTo>
                    <a:pt x="631" y="700"/>
                    <a:pt x="644" y="751"/>
                    <a:pt x="644" y="810"/>
                  </a:cubicBezTo>
                  <a:close/>
                  <a:moveTo>
                    <a:pt x="114" y="208"/>
                  </a:moveTo>
                  <a:lnTo>
                    <a:pt x="114" y="208"/>
                  </a:lnTo>
                  <a:cubicBezTo>
                    <a:pt x="114" y="170"/>
                    <a:pt x="123" y="137"/>
                    <a:pt x="142" y="104"/>
                  </a:cubicBezTo>
                  <a:cubicBezTo>
                    <a:pt x="161" y="71"/>
                    <a:pt x="184" y="47"/>
                    <a:pt x="218" y="28"/>
                  </a:cubicBezTo>
                  <a:cubicBezTo>
                    <a:pt x="251" y="9"/>
                    <a:pt x="284" y="0"/>
                    <a:pt x="323" y="0"/>
                  </a:cubicBezTo>
                  <a:cubicBezTo>
                    <a:pt x="361" y="0"/>
                    <a:pt x="393" y="9"/>
                    <a:pt x="426" y="28"/>
                  </a:cubicBezTo>
                  <a:cubicBezTo>
                    <a:pt x="460" y="47"/>
                    <a:pt x="483" y="71"/>
                    <a:pt x="502" y="104"/>
                  </a:cubicBezTo>
                  <a:cubicBezTo>
                    <a:pt x="521" y="137"/>
                    <a:pt x="530" y="170"/>
                    <a:pt x="530" y="208"/>
                  </a:cubicBezTo>
                  <a:cubicBezTo>
                    <a:pt x="530" y="246"/>
                    <a:pt x="521" y="279"/>
                    <a:pt x="502" y="312"/>
                  </a:cubicBezTo>
                  <a:cubicBezTo>
                    <a:pt x="483" y="345"/>
                    <a:pt x="460" y="368"/>
                    <a:pt x="426" y="388"/>
                  </a:cubicBezTo>
                  <a:cubicBezTo>
                    <a:pt x="393" y="407"/>
                    <a:pt x="360" y="416"/>
                    <a:pt x="323" y="416"/>
                  </a:cubicBezTo>
                  <a:lnTo>
                    <a:pt x="323" y="416"/>
                  </a:lnTo>
                  <a:cubicBezTo>
                    <a:pt x="284" y="416"/>
                    <a:pt x="251" y="407"/>
                    <a:pt x="218" y="388"/>
                  </a:cubicBezTo>
                  <a:cubicBezTo>
                    <a:pt x="184" y="369"/>
                    <a:pt x="161" y="345"/>
                    <a:pt x="142" y="312"/>
                  </a:cubicBezTo>
                  <a:cubicBezTo>
                    <a:pt x="123" y="279"/>
                    <a:pt x="114" y="246"/>
                    <a:pt x="114" y="208"/>
                  </a:cubicBezTo>
                  <a:close/>
                  <a:moveTo>
                    <a:pt x="186" y="208"/>
                  </a:moveTo>
                  <a:lnTo>
                    <a:pt x="186" y="208"/>
                  </a:lnTo>
                  <a:cubicBezTo>
                    <a:pt x="186" y="233"/>
                    <a:pt x="191" y="254"/>
                    <a:pt x="204" y="276"/>
                  </a:cubicBezTo>
                  <a:cubicBezTo>
                    <a:pt x="216" y="297"/>
                    <a:pt x="232" y="313"/>
                    <a:pt x="254" y="326"/>
                  </a:cubicBezTo>
                  <a:cubicBezTo>
                    <a:pt x="275" y="338"/>
                    <a:pt x="297" y="344"/>
                    <a:pt x="323" y="344"/>
                  </a:cubicBezTo>
                  <a:cubicBezTo>
                    <a:pt x="348" y="344"/>
                    <a:pt x="369" y="338"/>
                    <a:pt x="390" y="326"/>
                  </a:cubicBezTo>
                  <a:cubicBezTo>
                    <a:pt x="412" y="313"/>
                    <a:pt x="428" y="297"/>
                    <a:pt x="440" y="276"/>
                  </a:cubicBezTo>
                  <a:cubicBezTo>
                    <a:pt x="453" y="254"/>
                    <a:pt x="458" y="233"/>
                    <a:pt x="458" y="208"/>
                  </a:cubicBezTo>
                  <a:cubicBezTo>
                    <a:pt x="458" y="183"/>
                    <a:pt x="453" y="162"/>
                    <a:pt x="440" y="140"/>
                  </a:cubicBezTo>
                  <a:cubicBezTo>
                    <a:pt x="428" y="118"/>
                    <a:pt x="412" y="103"/>
                    <a:pt x="390" y="90"/>
                  </a:cubicBezTo>
                  <a:cubicBezTo>
                    <a:pt x="369" y="77"/>
                    <a:pt x="347" y="72"/>
                    <a:pt x="323" y="72"/>
                  </a:cubicBezTo>
                  <a:lnTo>
                    <a:pt x="323" y="72"/>
                  </a:lnTo>
                  <a:cubicBezTo>
                    <a:pt x="297" y="72"/>
                    <a:pt x="275" y="77"/>
                    <a:pt x="254" y="90"/>
                  </a:cubicBezTo>
                  <a:cubicBezTo>
                    <a:pt x="232" y="102"/>
                    <a:pt x="216" y="117"/>
                    <a:pt x="204" y="140"/>
                  </a:cubicBezTo>
                  <a:cubicBezTo>
                    <a:pt x="191" y="161"/>
                    <a:pt x="186" y="183"/>
                    <a:pt x="186" y="208"/>
                  </a:cubicBezTo>
                  <a:close/>
                  <a:moveTo>
                    <a:pt x="444" y="731"/>
                  </a:moveTo>
                  <a:cubicBezTo>
                    <a:pt x="415" y="731"/>
                    <a:pt x="386" y="731"/>
                    <a:pt x="357" y="731"/>
                  </a:cubicBezTo>
                  <a:cubicBezTo>
                    <a:pt x="357" y="688"/>
                    <a:pt x="357" y="645"/>
                    <a:pt x="357" y="602"/>
                  </a:cubicBezTo>
                  <a:cubicBezTo>
                    <a:pt x="348" y="602"/>
                    <a:pt x="339" y="602"/>
                    <a:pt x="329" y="602"/>
                  </a:cubicBezTo>
                  <a:lnTo>
                    <a:pt x="329" y="602"/>
                  </a:lnTo>
                  <a:cubicBezTo>
                    <a:pt x="322" y="602"/>
                    <a:pt x="315" y="604"/>
                    <a:pt x="308" y="608"/>
                  </a:cubicBezTo>
                  <a:cubicBezTo>
                    <a:pt x="301" y="612"/>
                    <a:pt x="296" y="617"/>
                    <a:pt x="292" y="623"/>
                  </a:cubicBezTo>
                  <a:cubicBezTo>
                    <a:pt x="288" y="630"/>
                    <a:pt x="287" y="637"/>
                    <a:pt x="287" y="645"/>
                  </a:cubicBezTo>
                  <a:cubicBezTo>
                    <a:pt x="287" y="674"/>
                    <a:pt x="287" y="703"/>
                    <a:pt x="287" y="731"/>
                  </a:cubicBezTo>
                  <a:cubicBezTo>
                    <a:pt x="258" y="731"/>
                    <a:pt x="229" y="731"/>
                    <a:pt x="200" y="731"/>
                  </a:cubicBezTo>
                  <a:lnTo>
                    <a:pt x="200" y="731"/>
                  </a:lnTo>
                  <a:cubicBezTo>
                    <a:pt x="193" y="731"/>
                    <a:pt x="186" y="733"/>
                    <a:pt x="179" y="737"/>
                  </a:cubicBezTo>
                  <a:cubicBezTo>
                    <a:pt x="172" y="741"/>
                    <a:pt x="167" y="747"/>
                    <a:pt x="163" y="753"/>
                  </a:cubicBezTo>
                  <a:cubicBezTo>
                    <a:pt x="159" y="760"/>
                    <a:pt x="157" y="766"/>
                    <a:pt x="157" y="774"/>
                  </a:cubicBezTo>
                  <a:cubicBezTo>
                    <a:pt x="157" y="784"/>
                    <a:pt x="157" y="794"/>
                    <a:pt x="157" y="803"/>
                  </a:cubicBezTo>
                  <a:cubicBezTo>
                    <a:pt x="200" y="803"/>
                    <a:pt x="243" y="803"/>
                    <a:pt x="287" y="803"/>
                  </a:cubicBezTo>
                  <a:cubicBezTo>
                    <a:pt x="287" y="832"/>
                    <a:pt x="287" y="861"/>
                    <a:pt x="287" y="889"/>
                  </a:cubicBezTo>
                  <a:lnTo>
                    <a:pt x="287" y="889"/>
                  </a:lnTo>
                  <a:cubicBezTo>
                    <a:pt x="287" y="897"/>
                    <a:pt x="288" y="905"/>
                    <a:pt x="292" y="911"/>
                  </a:cubicBezTo>
                  <a:cubicBezTo>
                    <a:pt x="296" y="918"/>
                    <a:pt x="301" y="922"/>
                    <a:pt x="308" y="926"/>
                  </a:cubicBezTo>
                  <a:cubicBezTo>
                    <a:pt x="315" y="930"/>
                    <a:pt x="322" y="932"/>
                    <a:pt x="329" y="932"/>
                  </a:cubicBezTo>
                  <a:cubicBezTo>
                    <a:pt x="339" y="932"/>
                    <a:pt x="348" y="932"/>
                    <a:pt x="357" y="932"/>
                  </a:cubicBezTo>
                  <a:cubicBezTo>
                    <a:pt x="357" y="889"/>
                    <a:pt x="357" y="846"/>
                    <a:pt x="357" y="803"/>
                  </a:cubicBezTo>
                  <a:cubicBezTo>
                    <a:pt x="401" y="803"/>
                    <a:pt x="444" y="803"/>
                    <a:pt x="487" y="803"/>
                  </a:cubicBezTo>
                  <a:cubicBezTo>
                    <a:pt x="487" y="794"/>
                    <a:pt x="487" y="784"/>
                    <a:pt x="487" y="774"/>
                  </a:cubicBezTo>
                  <a:lnTo>
                    <a:pt x="487" y="774"/>
                  </a:lnTo>
                  <a:lnTo>
                    <a:pt x="487" y="774"/>
                  </a:lnTo>
                  <a:cubicBezTo>
                    <a:pt x="487" y="766"/>
                    <a:pt x="485" y="760"/>
                    <a:pt x="481" y="753"/>
                  </a:cubicBezTo>
                  <a:cubicBezTo>
                    <a:pt x="477" y="747"/>
                    <a:pt x="472" y="741"/>
                    <a:pt x="465" y="737"/>
                  </a:cubicBezTo>
                  <a:cubicBezTo>
                    <a:pt x="458" y="733"/>
                    <a:pt x="451" y="731"/>
                    <a:pt x="444" y="731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67" name="Group 47">
            <a:extLst>
              <a:ext uri="{FF2B5EF4-FFF2-40B4-BE49-F238E27FC236}">
                <a16:creationId xmlns:a16="http://schemas.microsoft.com/office/drawing/2014/main" id="{9191A2BD-A6A9-CC4F-AF1A-7F34F660E97C}"/>
              </a:ext>
            </a:extLst>
          </p:cNvPr>
          <p:cNvGrpSpPr>
            <a:grpSpLocks/>
          </p:cNvGrpSpPr>
          <p:nvPr/>
        </p:nvGrpSpPr>
        <p:grpSpPr bwMode="auto">
          <a:xfrm>
            <a:off x="4295659" y="2889180"/>
            <a:ext cx="561600" cy="561600"/>
            <a:chOff x="2957" y="1853"/>
            <a:chExt cx="390" cy="390"/>
          </a:xfrm>
        </p:grpSpPr>
        <p:sp>
          <p:nvSpPr>
            <p:cNvPr id="5168" name="Freeform 48">
              <a:extLst>
                <a:ext uri="{FF2B5EF4-FFF2-40B4-BE49-F238E27FC236}">
                  <a16:creationId xmlns:a16="http://schemas.microsoft.com/office/drawing/2014/main" id="{83693FDD-3009-F84C-838B-F8062D4F2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69" name="Freeform 49">
              <a:extLst>
                <a:ext uri="{FF2B5EF4-FFF2-40B4-BE49-F238E27FC236}">
                  <a16:creationId xmlns:a16="http://schemas.microsoft.com/office/drawing/2014/main" id="{7BE52ACA-81F8-F24C-98D6-21AE572C9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950"/>
              <a:ext cx="211" cy="202"/>
            </a:xfrm>
            <a:custGeom>
              <a:avLst/>
              <a:gdLst>
                <a:gd name="T0" fmla="*/ 280 w 933"/>
                <a:gd name="T1" fmla="*/ 416 h 897"/>
                <a:gd name="T2" fmla="*/ 243 w 933"/>
                <a:gd name="T3" fmla="*/ 395 h 897"/>
                <a:gd name="T4" fmla="*/ 401 w 933"/>
                <a:gd name="T5" fmla="*/ 344 h 897"/>
                <a:gd name="T6" fmla="*/ 420 w 933"/>
                <a:gd name="T7" fmla="*/ 349 h 897"/>
                <a:gd name="T8" fmla="*/ 438 w 933"/>
                <a:gd name="T9" fmla="*/ 380 h 897"/>
                <a:gd name="T10" fmla="*/ 433 w 933"/>
                <a:gd name="T11" fmla="*/ 526 h 897"/>
                <a:gd name="T12" fmla="*/ 294 w 933"/>
                <a:gd name="T13" fmla="*/ 544 h 897"/>
                <a:gd name="T14" fmla="*/ 438 w 933"/>
                <a:gd name="T15" fmla="*/ 674 h 897"/>
                <a:gd name="T16" fmla="*/ 240 w 933"/>
                <a:gd name="T17" fmla="*/ 669 h 897"/>
                <a:gd name="T18" fmla="*/ 222 w 933"/>
                <a:gd name="T19" fmla="*/ 508 h 897"/>
                <a:gd name="T20" fmla="*/ 240 w 933"/>
                <a:gd name="T21" fmla="*/ 477 h 897"/>
                <a:gd name="T22" fmla="*/ 494 w 933"/>
                <a:gd name="T23" fmla="*/ 416 h 897"/>
                <a:gd name="T24" fmla="*/ 494 w 933"/>
                <a:gd name="T25" fmla="*/ 473 h 897"/>
                <a:gd name="T26" fmla="*/ 623 w 933"/>
                <a:gd name="T27" fmla="*/ 602 h 897"/>
                <a:gd name="T28" fmla="*/ 516 w 933"/>
                <a:gd name="T29" fmla="*/ 608 h 897"/>
                <a:gd name="T30" fmla="*/ 494 w 933"/>
                <a:gd name="T31" fmla="*/ 674 h 897"/>
                <a:gd name="T32" fmla="*/ 676 w 933"/>
                <a:gd name="T33" fmla="*/ 669 h 897"/>
                <a:gd name="T34" fmla="*/ 694 w 933"/>
                <a:gd name="T35" fmla="*/ 380 h 897"/>
                <a:gd name="T36" fmla="*/ 690 w 933"/>
                <a:gd name="T37" fmla="*/ 362 h 897"/>
                <a:gd name="T38" fmla="*/ 494 w 933"/>
                <a:gd name="T39" fmla="*/ 344 h 897"/>
                <a:gd name="T40" fmla="*/ 753 w 933"/>
                <a:gd name="T41" fmla="*/ 72 h 897"/>
                <a:gd name="T42" fmla="*/ 758 w 933"/>
                <a:gd name="T43" fmla="*/ 122 h 897"/>
                <a:gd name="T44" fmla="*/ 813 w 933"/>
                <a:gd name="T45" fmla="*/ 143 h 897"/>
                <a:gd name="T46" fmla="*/ 837 w 933"/>
                <a:gd name="T47" fmla="*/ 150 h 897"/>
                <a:gd name="T48" fmla="*/ 860 w 933"/>
                <a:gd name="T49" fmla="*/ 774 h 897"/>
                <a:gd name="T50" fmla="*/ 835 w 933"/>
                <a:gd name="T51" fmla="*/ 818 h 897"/>
                <a:gd name="T52" fmla="*/ 119 w 933"/>
                <a:gd name="T53" fmla="*/ 824 h 897"/>
                <a:gd name="T54" fmla="*/ 72 w 933"/>
                <a:gd name="T55" fmla="*/ 774 h 897"/>
                <a:gd name="T56" fmla="*/ 78 w 933"/>
                <a:gd name="T57" fmla="*/ 167 h 897"/>
                <a:gd name="T58" fmla="*/ 119 w 933"/>
                <a:gd name="T59" fmla="*/ 143 h 897"/>
                <a:gd name="T60" fmla="*/ 208 w 933"/>
                <a:gd name="T61" fmla="*/ 215 h 897"/>
                <a:gd name="T62" fmla="*/ 245 w 933"/>
                <a:gd name="T63" fmla="*/ 194 h 897"/>
                <a:gd name="T64" fmla="*/ 352 w 933"/>
                <a:gd name="T65" fmla="*/ 143 h 897"/>
                <a:gd name="T66" fmla="*/ 380 w 933"/>
                <a:gd name="T67" fmla="*/ 215 h 897"/>
                <a:gd name="T68" fmla="*/ 423 w 933"/>
                <a:gd name="T69" fmla="*/ 172 h 897"/>
                <a:gd name="T70" fmla="*/ 523 w 933"/>
                <a:gd name="T71" fmla="*/ 215 h 897"/>
                <a:gd name="T72" fmla="*/ 573 w 933"/>
                <a:gd name="T73" fmla="*/ 209 h 897"/>
                <a:gd name="T74" fmla="*/ 595 w 933"/>
                <a:gd name="T75" fmla="*/ 0 h 897"/>
                <a:gd name="T76" fmla="*/ 423 w 933"/>
                <a:gd name="T77" fmla="*/ 72 h 897"/>
                <a:gd name="T78" fmla="*/ 352 w 933"/>
                <a:gd name="T79" fmla="*/ 72 h 897"/>
                <a:gd name="T80" fmla="*/ 179 w 933"/>
                <a:gd name="T81" fmla="*/ 0 h 897"/>
                <a:gd name="T82" fmla="*/ 119 w 933"/>
                <a:gd name="T83" fmla="*/ 72 h 897"/>
                <a:gd name="T84" fmla="*/ 16 w 933"/>
                <a:gd name="T85" fmla="*/ 131 h 897"/>
                <a:gd name="T86" fmla="*/ 0 w 933"/>
                <a:gd name="T87" fmla="*/ 774 h 897"/>
                <a:gd name="T88" fmla="*/ 61 w 933"/>
                <a:gd name="T89" fmla="*/ 880 h 897"/>
                <a:gd name="T90" fmla="*/ 813 w 933"/>
                <a:gd name="T91" fmla="*/ 896 h 897"/>
                <a:gd name="T92" fmla="*/ 932 w 933"/>
                <a:gd name="T93" fmla="*/ 774 h 897"/>
                <a:gd name="T94" fmla="*/ 932 w 933"/>
                <a:gd name="T95" fmla="*/ 189 h 897"/>
                <a:gd name="T96" fmla="*/ 814 w 933"/>
                <a:gd name="T97" fmla="*/ 7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3" h="897">
                  <a:moveTo>
                    <a:pt x="366" y="473"/>
                  </a:moveTo>
                  <a:cubicBezTo>
                    <a:pt x="366" y="454"/>
                    <a:pt x="366" y="435"/>
                    <a:pt x="366" y="416"/>
                  </a:cubicBezTo>
                  <a:cubicBezTo>
                    <a:pt x="337" y="416"/>
                    <a:pt x="308" y="416"/>
                    <a:pt x="280" y="416"/>
                  </a:cubicBezTo>
                  <a:lnTo>
                    <a:pt x="280" y="416"/>
                  </a:lnTo>
                  <a:cubicBezTo>
                    <a:pt x="272" y="416"/>
                    <a:pt x="265" y="414"/>
                    <a:pt x="258" y="410"/>
                  </a:cubicBezTo>
                  <a:cubicBezTo>
                    <a:pt x="251" y="406"/>
                    <a:pt x="247" y="401"/>
                    <a:pt x="243" y="395"/>
                  </a:cubicBezTo>
                  <a:cubicBezTo>
                    <a:pt x="239" y="388"/>
                    <a:pt x="237" y="381"/>
                    <a:pt x="237" y="373"/>
                  </a:cubicBezTo>
                  <a:cubicBezTo>
                    <a:pt x="237" y="363"/>
                    <a:pt x="237" y="353"/>
                    <a:pt x="237" y="344"/>
                  </a:cubicBezTo>
                  <a:cubicBezTo>
                    <a:pt x="291" y="344"/>
                    <a:pt x="346" y="344"/>
                    <a:pt x="401" y="344"/>
                  </a:cubicBezTo>
                  <a:lnTo>
                    <a:pt x="401" y="344"/>
                  </a:lnTo>
                  <a:cubicBezTo>
                    <a:pt x="401" y="344"/>
                    <a:pt x="401" y="344"/>
                    <a:pt x="402" y="344"/>
                  </a:cubicBezTo>
                  <a:cubicBezTo>
                    <a:pt x="409" y="344"/>
                    <a:pt x="414" y="346"/>
                    <a:pt x="420" y="349"/>
                  </a:cubicBezTo>
                  <a:cubicBezTo>
                    <a:pt x="426" y="352"/>
                    <a:pt x="430" y="356"/>
                    <a:pt x="433" y="362"/>
                  </a:cubicBezTo>
                  <a:cubicBezTo>
                    <a:pt x="436" y="367"/>
                    <a:pt x="438" y="374"/>
                    <a:pt x="438" y="380"/>
                  </a:cubicBezTo>
                  <a:lnTo>
                    <a:pt x="438" y="380"/>
                  </a:lnTo>
                  <a:cubicBezTo>
                    <a:pt x="438" y="423"/>
                    <a:pt x="438" y="465"/>
                    <a:pt x="438" y="508"/>
                  </a:cubicBezTo>
                  <a:lnTo>
                    <a:pt x="438" y="508"/>
                  </a:lnTo>
                  <a:cubicBezTo>
                    <a:pt x="438" y="515"/>
                    <a:pt x="436" y="521"/>
                    <a:pt x="433" y="526"/>
                  </a:cubicBezTo>
                  <a:cubicBezTo>
                    <a:pt x="430" y="532"/>
                    <a:pt x="426" y="537"/>
                    <a:pt x="420" y="540"/>
                  </a:cubicBezTo>
                  <a:cubicBezTo>
                    <a:pt x="414" y="544"/>
                    <a:pt x="409" y="544"/>
                    <a:pt x="402" y="544"/>
                  </a:cubicBezTo>
                  <a:cubicBezTo>
                    <a:pt x="366" y="544"/>
                    <a:pt x="330" y="544"/>
                    <a:pt x="294" y="544"/>
                  </a:cubicBezTo>
                  <a:cubicBezTo>
                    <a:pt x="294" y="564"/>
                    <a:pt x="294" y="583"/>
                    <a:pt x="294" y="602"/>
                  </a:cubicBezTo>
                  <a:cubicBezTo>
                    <a:pt x="342" y="602"/>
                    <a:pt x="390" y="602"/>
                    <a:pt x="438" y="602"/>
                  </a:cubicBezTo>
                  <a:cubicBezTo>
                    <a:pt x="438" y="626"/>
                    <a:pt x="438" y="650"/>
                    <a:pt x="438" y="674"/>
                  </a:cubicBezTo>
                  <a:cubicBezTo>
                    <a:pt x="378" y="674"/>
                    <a:pt x="318" y="674"/>
                    <a:pt x="258" y="674"/>
                  </a:cubicBezTo>
                  <a:lnTo>
                    <a:pt x="258" y="674"/>
                  </a:lnTo>
                  <a:cubicBezTo>
                    <a:pt x="252" y="674"/>
                    <a:pt x="245" y="673"/>
                    <a:pt x="240" y="669"/>
                  </a:cubicBezTo>
                  <a:cubicBezTo>
                    <a:pt x="234" y="666"/>
                    <a:pt x="230" y="662"/>
                    <a:pt x="227" y="656"/>
                  </a:cubicBezTo>
                  <a:cubicBezTo>
                    <a:pt x="223" y="651"/>
                    <a:pt x="222" y="644"/>
                    <a:pt x="222" y="638"/>
                  </a:cubicBezTo>
                  <a:cubicBezTo>
                    <a:pt x="222" y="595"/>
                    <a:pt x="222" y="552"/>
                    <a:pt x="222" y="508"/>
                  </a:cubicBezTo>
                  <a:lnTo>
                    <a:pt x="222" y="508"/>
                  </a:lnTo>
                  <a:cubicBezTo>
                    <a:pt x="222" y="502"/>
                    <a:pt x="223" y="497"/>
                    <a:pt x="227" y="491"/>
                  </a:cubicBezTo>
                  <a:cubicBezTo>
                    <a:pt x="230" y="486"/>
                    <a:pt x="234" y="481"/>
                    <a:pt x="240" y="477"/>
                  </a:cubicBezTo>
                  <a:cubicBezTo>
                    <a:pt x="245" y="474"/>
                    <a:pt x="252" y="473"/>
                    <a:pt x="258" y="473"/>
                  </a:cubicBezTo>
                  <a:cubicBezTo>
                    <a:pt x="294" y="473"/>
                    <a:pt x="330" y="473"/>
                    <a:pt x="366" y="473"/>
                  </a:cubicBezTo>
                  <a:close/>
                  <a:moveTo>
                    <a:pt x="494" y="416"/>
                  </a:moveTo>
                  <a:cubicBezTo>
                    <a:pt x="537" y="416"/>
                    <a:pt x="580" y="416"/>
                    <a:pt x="623" y="416"/>
                  </a:cubicBezTo>
                  <a:cubicBezTo>
                    <a:pt x="623" y="435"/>
                    <a:pt x="623" y="454"/>
                    <a:pt x="623" y="473"/>
                  </a:cubicBezTo>
                  <a:cubicBezTo>
                    <a:pt x="580" y="473"/>
                    <a:pt x="537" y="473"/>
                    <a:pt x="494" y="473"/>
                  </a:cubicBezTo>
                  <a:cubicBezTo>
                    <a:pt x="494" y="497"/>
                    <a:pt x="494" y="521"/>
                    <a:pt x="494" y="544"/>
                  </a:cubicBezTo>
                  <a:cubicBezTo>
                    <a:pt x="537" y="544"/>
                    <a:pt x="580" y="544"/>
                    <a:pt x="623" y="544"/>
                  </a:cubicBezTo>
                  <a:cubicBezTo>
                    <a:pt x="623" y="564"/>
                    <a:pt x="623" y="583"/>
                    <a:pt x="623" y="602"/>
                  </a:cubicBezTo>
                  <a:cubicBezTo>
                    <a:pt x="595" y="602"/>
                    <a:pt x="566" y="602"/>
                    <a:pt x="537" y="602"/>
                  </a:cubicBezTo>
                  <a:lnTo>
                    <a:pt x="537" y="602"/>
                  </a:lnTo>
                  <a:cubicBezTo>
                    <a:pt x="529" y="602"/>
                    <a:pt x="523" y="605"/>
                    <a:pt x="516" y="608"/>
                  </a:cubicBezTo>
                  <a:cubicBezTo>
                    <a:pt x="509" y="612"/>
                    <a:pt x="504" y="616"/>
                    <a:pt x="500" y="623"/>
                  </a:cubicBezTo>
                  <a:cubicBezTo>
                    <a:pt x="496" y="630"/>
                    <a:pt x="494" y="637"/>
                    <a:pt x="494" y="645"/>
                  </a:cubicBezTo>
                  <a:cubicBezTo>
                    <a:pt x="494" y="655"/>
                    <a:pt x="494" y="665"/>
                    <a:pt x="494" y="674"/>
                  </a:cubicBezTo>
                  <a:cubicBezTo>
                    <a:pt x="549" y="674"/>
                    <a:pt x="604" y="674"/>
                    <a:pt x="658" y="674"/>
                  </a:cubicBezTo>
                  <a:lnTo>
                    <a:pt x="658" y="674"/>
                  </a:lnTo>
                  <a:cubicBezTo>
                    <a:pt x="665" y="674"/>
                    <a:pt x="671" y="673"/>
                    <a:pt x="676" y="669"/>
                  </a:cubicBezTo>
                  <a:cubicBezTo>
                    <a:pt x="682" y="666"/>
                    <a:pt x="687" y="662"/>
                    <a:pt x="690" y="656"/>
                  </a:cubicBezTo>
                  <a:cubicBezTo>
                    <a:pt x="694" y="651"/>
                    <a:pt x="694" y="644"/>
                    <a:pt x="694" y="638"/>
                  </a:cubicBezTo>
                  <a:cubicBezTo>
                    <a:pt x="694" y="552"/>
                    <a:pt x="694" y="466"/>
                    <a:pt x="694" y="380"/>
                  </a:cubicBezTo>
                  <a:lnTo>
                    <a:pt x="694" y="380"/>
                  </a:lnTo>
                  <a:lnTo>
                    <a:pt x="694" y="380"/>
                  </a:lnTo>
                  <a:cubicBezTo>
                    <a:pt x="694" y="374"/>
                    <a:pt x="694" y="367"/>
                    <a:pt x="690" y="362"/>
                  </a:cubicBezTo>
                  <a:cubicBezTo>
                    <a:pt x="687" y="356"/>
                    <a:pt x="682" y="352"/>
                    <a:pt x="676" y="349"/>
                  </a:cubicBezTo>
                  <a:cubicBezTo>
                    <a:pt x="671" y="346"/>
                    <a:pt x="665" y="344"/>
                    <a:pt x="658" y="344"/>
                  </a:cubicBezTo>
                  <a:cubicBezTo>
                    <a:pt x="604" y="344"/>
                    <a:pt x="549" y="344"/>
                    <a:pt x="494" y="344"/>
                  </a:cubicBezTo>
                  <a:cubicBezTo>
                    <a:pt x="494" y="368"/>
                    <a:pt x="494" y="392"/>
                    <a:pt x="494" y="416"/>
                  </a:cubicBezTo>
                  <a:close/>
                  <a:moveTo>
                    <a:pt x="813" y="72"/>
                  </a:moveTo>
                  <a:cubicBezTo>
                    <a:pt x="793" y="72"/>
                    <a:pt x="773" y="72"/>
                    <a:pt x="753" y="72"/>
                  </a:cubicBezTo>
                  <a:cubicBezTo>
                    <a:pt x="753" y="81"/>
                    <a:pt x="753" y="90"/>
                    <a:pt x="753" y="100"/>
                  </a:cubicBezTo>
                  <a:lnTo>
                    <a:pt x="753" y="100"/>
                  </a:lnTo>
                  <a:cubicBezTo>
                    <a:pt x="753" y="108"/>
                    <a:pt x="754" y="115"/>
                    <a:pt x="758" y="122"/>
                  </a:cubicBezTo>
                  <a:cubicBezTo>
                    <a:pt x="762" y="129"/>
                    <a:pt x="767" y="134"/>
                    <a:pt x="774" y="138"/>
                  </a:cubicBezTo>
                  <a:cubicBezTo>
                    <a:pt x="781" y="142"/>
                    <a:pt x="788" y="143"/>
                    <a:pt x="796" y="143"/>
                  </a:cubicBezTo>
                  <a:cubicBezTo>
                    <a:pt x="802" y="143"/>
                    <a:pt x="808" y="143"/>
                    <a:pt x="813" y="143"/>
                  </a:cubicBezTo>
                  <a:lnTo>
                    <a:pt x="813" y="143"/>
                  </a:lnTo>
                  <a:cubicBezTo>
                    <a:pt x="814" y="143"/>
                    <a:pt x="814" y="143"/>
                    <a:pt x="814" y="143"/>
                  </a:cubicBezTo>
                  <a:cubicBezTo>
                    <a:pt x="822" y="143"/>
                    <a:pt x="830" y="145"/>
                    <a:pt x="837" y="150"/>
                  </a:cubicBezTo>
                  <a:cubicBezTo>
                    <a:pt x="844" y="154"/>
                    <a:pt x="850" y="159"/>
                    <a:pt x="854" y="167"/>
                  </a:cubicBezTo>
                  <a:cubicBezTo>
                    <a:pt x="858" y="174"/>
                    <a:pt x="860" y="181"/>
                    <a:pt x="860" y="189"/>
                  </a:cubicBezTo>
                  <a:cubicBezTo>
                    <a:pt x="860" y="384"/>
                    <a:pt x="860" y="579"/>
                    <a:pt x="860" y="774"/>
                  </a:cubicBezTo>
                  <a:lnTo>
                    <a:pt x="860" y="774"/>
                  </a:lnTo>
                  <a:cubicBezTo>
                    <a:pt x="860" y="783"/>
                    <a:pt x="859" y="791"/>
                    <a:pt x="854" y="799"/>
                  </a:cubicBezTo>
                  <a:cubicBezTo>
                    <a:pt x="850" y="808"/>
                    <a:pt x="843" y="813"/>
                    <a:pt x="835" y="818"/>
                  </a:cubicBezTo>
                  <a:cubicBezTo>
                    <a:pt x="828" y="822"/>
                    <a:pt x="821" y="824"/>
                    <a:pt x="813" y="824"/>
                  </a:cubicBezTo>
                  <a:cubicBezTo>
                    <a:pt x="582" y="824"/>
                    <a:pt x="350" y="824"/>
                    <a:pt x="119" y="824"/>
                  </a:cubicBezTo>
                  <a:lnTo>
                    <a:pt x="119" y="824"/>
                  </a:lnTo>
                  <a:cubicBezTo>
                    <a:pt x="111" y="824"/>
                    <a:pt x="104" y="822"/>
                    <a:pt x="97" y="818"/>
                  </a:cubicBezTo>
                  <a:cubicBezTo>
                    <a:pt x="89" y="813"/>
                    <a:pt x="82" y="808"/>
                    <a:pt x="78" y="799"/>
                  </a:cubicBezTo>
                  <a:cubicBezTo>
                    <a:pt x="73" y="791"/>
                    <a:pt x="72" y="783"/>
                    <a:pt x="72" y="774"/>
                  </a:cubicBezTo>
                  <a:cubicBezTo>
                    <a:pt x="72" y="579"/>
                    <a:pt x="72" y="384"/>
                    <a:pt x="72" y="189"/>
                  </a:cubicBezTo>
                  <a:lnTo>
                    <a:pt x="72" y="189"/>
                  </a:lnTo>
                  <a:cubicBezTo>
                    <a:pt x="72" y="181"/>
                    <a:pt x="74" y="174"/>
                    <a:pt x="78" y="167"/>
                  </a:cubicBezTo>
                  <a:cubicBezTo>
                    <a:pt x="82" y="159"/>
                    <a:pt x="88" y="154"/>
                    <a:pt x="95" y="150"/>
                  </a:cubicBezTo>
                  <a:cubicBezTo>
                    <a:pt x="102" y="145"/>
                    <a:pt x="110" y="143"/>
                    <a:pt x="118" y="143"/>
                  </a:cubicBezTo>
                  <a:cubicBezTo>
                    <a:pt x="118" y="143"/>
                    <a:pt x="118" y="143"/>
                    <a:pt x="119" y="143"/>
                  </a:cubicBezTo>
                  <a:cubicBezTo>
                    <a:pt x="139" y="143"/>
                    <a:pt x="159" y="143"/>
                    <a:pt x="179" y="143"/>
                  </a:cubicBezTo>
                  <a:cubicBezTo>
                    <a:pt x="179" y="167"/>
                    <a:pt x="179" y="191"/>
                    <a:pt x="179" y="215"/>
                  </a:cubicBezTo>
                  <a:cubicBezTo>
                    <a:pt x="188" y="215"/>
                    <a:pt x="198" y="215"/>
                    <a:pt x="208" y="215"/>
                  </a:cubicBezTo>
                  <a:lnTo>
                    <a:pt x="208" y="215"/>
                  </a:lnTo>
                  <a:cubicBezTo>
                    <a:pt x="216" y="215"/>
                    <a:pt x="223" y="213"/>
                    <a:pt x="230" y="209"/>
                  </a:cubicBezTo>
                  <a:cubicBezTo>
                    <a:pt x="237" y="205"/>
                    <a:pt x="241" y="201"/>
                    <a:pt x="245" y="194"/>
                  </a:cubicBezTo>
                  <a:cubicBezTo>
                    <a:pt x="249" y="187"/>
                    <a:pt x="251" y="180"/>
                    <a:pt x="251" y="172"/>
                  </a:cubicBezTo>
                  <a:cubicBezTo>
                    <a:pt x="251" y="162"/>
                    <a:pt x="251" y="152"/>
                    <a:pt x="251" y="143"/>
                  </a:cubicBezTo>
                  <a:cubicBezTo>
                    <a:pt x="284" y="143"/>
                    <a:pt x="318" y="143"/>
                    <a:pt x="352" y="143"/>
                  </a:cubicBezTo>
                  <a:cubicBezTo>
                    <a:pt x="352" y="167"/>
                    <a:pt x="352" y="191"/>
                    <a:pt x="352" y="215"/>
                  </a:cubicBezTo>
                  <a:cubicBezTo>
                    <a:pt x="361" y="215"/>
                    <a:pt x="370" y="215"/>
                    <a:pt x="380" y="215"/>
                  </a:cubicBezTo>
                  <a:lnTo>
                    <a:pt x="380" y="215"/>
                  </a:lnTo>
                  <a:cubicBezTo>
                    <a:pt x="388" y="215"/>
                    <a:pt x="395" y="213"/>
                    <a:pt x="402" y="209"/>
                  </a:cubicBezTo>
                  <a:cubicBezTo>
                    <a:pt x="409" y="205"/>
                    <a:pt x="414" y="201"/>
                    <a:pt x="418" y="194"/>
                  </a:cubicBezTo>
                  <a:cubicBezTo>
                    <a:pt x="422" y="187"/>
                    <a:pt x="423" y="180"/>
                    <a:pt x="423" y="172"/>
                  </a:cubicBezTo>
                  <a:cubicBezTo>
                    <a:pt x="423" y="162"/>
                    <a:pt x="423" y="152"/>
                    <a:pt x="423" y="143"/>
                  </a:cubicBezTo>
                  <a:cubicBezTo>
                    <a:pt x="456" y="143"/>
                    <a:pt x="490" y="143"/>
                    <a:pt x="523" y="143"/>
                  </a:cubicBezTo>
                  <a:cubicBezTo>
                    <a:pt x="523" y="167"/>
                    <a:pt x="523" y="191"/>
                    <a:pt x="523" y="215"/>
                  </a:cubicBezTo>
                  <a:cubicBezTo>
                    <a:pt x="533" y="215"/>
                    <a:pt x="543" y="215"/>
                    <a:pt x="552" y="215"/>
                  </a:cubicBezTo>
                  <a:lnTo>
                    <a:pt x="552" y="215"/>
                  </a:lnTo>
                  <a:cubicBezTo>
                    <a:pt x="560" y="215"/>
                    <a:pt x="566" y="213"/>
                    <a:pt x="573" y="209"/>
                  </a:cubicBezTo>
                  <a:cubicBezTo>
                    <a:pt x="580" y="205"/>
                    <a:pt x="585" y="201"/>
                    <a:pt x="589" y="194"/>
                  </a:cubicBezTo>
                  <a:cubicBezTo>
                    <a:pt x="593" y="187"/>
                    <a:pt x="595" y="180"/>
                    <a:pt x="595" y="172"/>
                  </a:cubicBezTo>
                  <a:cubicBezTo>
                    <a:pt x="595" y="114"/>
                    <a:pt x="595" y="57"/>
                    <a:pt x="595" y="0"/>
                  </a:cubicBezTo>
                  <a:cubicBezTo>
                    <a:pt x="571" y="0"/>
                    <a:pt x="547" y="0"/>
                    <a:pt x="523" y="0"/>
                  </a:cubicBezTo>
                  <a:cubicBezTo>
                    <a:pt x="523" y="24"/>
                    <a:pt x="523" y="48"/>
                    <a:pt x="523" y="72"/>
                  </a:cubicBezTo>
                  <a:cubicBezTo>
                    <a:pt x="490" y="72"/>
                    <a:pt x="456" y="72"/>
                    <a:pt x="423" y="72"/>
                  </a:cubicBezTo>
                  <a:cubicBezTo>
                    <a:pt x="423" y="48"/>
                    <a:pt x="423" y="24"/>
                    <a:pt x="423" y="0"/>
                  </a:cubicBezTo>
                  <a:cubicBezTo>
                    <a:pt x="399" y="0"/>
                    <a:pt x="375" y="0"/>
                    <a:pt x="352" y="0"/>
                  </a:cubicBezTo>
                  <a:cubicBezTo>
                    <a:pt x="352" y="24"/>
                    <a:pt x="352" y="48"/>
                    <a:pt x="352" y="72"/>
                  </a:cubicBezTo>
                  <a:cubicBezTo>
                    <a:pt x="318" y="72"/>
                    <a:pt x="284" y="72"/>
                    <a:pt x="251" y="72"/>
                  </a:cubicBezTo>
                  <a:cubicBezTo>
                    <a:pt x="251" y="48"/>
                    <a:pt x="251" y="24"/>
                    <a:pt x="251" y="0"/>
                  </a:cubicBezTo>
                  <a:cubicBezTo>
                    <a:pt x="227" y="0"/>
                    <a:pt x="203" y="0"/>
                    <a:pt x="179" y="0"/>
                  </a:cubicBezTo>
                  <a:cubicBezTo>
                    <a:pt x="179" y="24"/>
                    <a:pt x="179" y="48"/>
                    <a:pt x="179" y="72"/>
                  </a:cubicBezTo>
                  <a:cubicBezTo>
                    <a:pt x="159" y="72"/>
                    <a:pt x="139" y="72"/>
                    <a:pt x="119" y="72"/>
                  </a:cubicBezTo>
                  <a:lnTo>
                    <a:pt x="119" y="72"/>
                  </a:lnTo>
                  <a:cubicBezTo>
                    <a:pt x="118" y="72"/>
                    <a:pt x="118" y="72"/>
                    <a:pt x="118" y="72"/>
                  </a:cubicBezTo>
                  <a:cubicBezTo>
                    <a:pt x="96" y="72"/>
                    <a:pt x="78" y="76"/>
                    <a:pt x="59" y="87"/>
                  </a:cubicBezTo>
                  <a:cubicBezTo>
                    <a:pt x="40" y="97"/>
                    <a:pt x="27" y="112"/>
                    <a:pt x="16" y="131"/>
                  </a:cubicBezTo>
                  <a:cubicBezTo>
                    <a:pt x="5" y="149"/>
                    <a:pt x="0" y="168"/>
                    <a:pt x="0" y="189"/>
                  </a:cubicBezTo>
                  <a:cubicBezTo>
                    <a:pt x="0" y="384"/>
                    <a:pt x="0" y="579"/>
                    <a:pt x="0" y="774"/>
                  </a:cubicBezTo>
                  <a:lnTo>
                    <a:pt x="0" y="774"/>
                  </a:lnTo>
                  <a:lnTo>
                    <a:pt x="0" y="774"/>
                  </a:lnTo>
                  <a:cubicBezTo>
                    <a:pt x="0" y="797"/>
                    <a:pt x="5" y="816"/>
                    <a:pt x="16" y="835"/>
                  </a:cubicBezTo>
                  <a:cubicBezTo>
                    <a:pt x="27" y="855"/>
                    <a:pt x="41" y="869"/>
                    <a:pt x="61" y="880"/>
                  </a:cubicBezTo>
                  <a:cubicBezTo>
                    <a:pt x="79" y="890"/>
                    <a:pt x="97" y="895"/>
                    <a:pt x="119" y="896"/>
                  </a:cubicBezTo>
                  <a:cubicBezTo>
                    <a:pt x="350" y="896"/>
                    <a:pt x="582" y="896"/>
                    <a:pt x="813" y="896"/>
                  </a:cubicBezTo>
                  <a:lnTo>
                    <a:pt x="813" y="896"/>
                  </a:lnTo>
                  <a:cubicBezTo>
                    <a:pt x="835" y="895"/>
                    <a:pt x="853" y="890"/>
                    <a:pt x="871" y="880"/>
                  </a:cubicBezTo>
                  <a:cubicBezTo>
                    <a:pt x="891" y="869"/>
                    <a:pt x="905" y="855"/>
                    <a:pt x="916" y="835"/>
                  </a:cubicBezTo>
                  <a:cubicBezTo>
                    <a:pt x="927" y="816"/>
                    <a:pt x="932" y="797"/>
                    <a:pt x="932" y="774"/>
                  </a:cubicBezTo>
                  <a:lnTo>
                    <a:pt x="932" y="774"/>
                  </a:lnTo>
                  <a:cubicBezTo>
                    <a:pt x="932" y="579"/>
                    <a:pt x="932" y="384"/>
                    <a:pt x="932" y="189"/>
                  </a:cubicBezTo>
                  <a:lnTo>
                    <a:pt x="932" y="189"/>
                  </a:lnTo>
                  <a:cubicBezTo>
                    <a:pt x="932" y="168"/>
                    <a:pt x="927" y="149"/>
                    <a:pt x="916" y="131"/>
                  </a:cubicBezTo>
                  <a:cubicBezTo>
                    <a:pt x="905" y="112"/>
                    <a:pt x="892" y="97"/>
                    <a:pt x="873" y="87"/>
                  </a:cubicBezTo>
                  <a:cubicBezTo>
                    <a:pt x="854" y="76"/>
                    <a:pt x="836" y="72"/>
                    <a:pt x="814" y="72"/>
                  </a:cubicBezTo>
                  <a:cubicBezTo>
                    <a:pt x="814" y="72"/>
                    <a:pt x="814" y="72"/>
                    <a:pt x="813" y="72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70" name="Group 50">
            <a:extLst>
              <a:ext uri="{FF2B5EF4-FFF2-40B4-BE49-F238E27FC236}">
                <a16:creationId xmlns:a16="http://schemas.microsoft.com/office/drawing/2014/main" id="{E205331F-2E05-D143-8188-DBA5902912B9}"/>
              </a:ext>
            </a:extLst>
          </p:cNvPr>
          <p:cNvGrpSpPr>
            <a:grpSpLocks/>
          </p:cNvGrpSpPr>
          <p:nvPr/>
        </p:nvGrpSpPr>
        <p:grpSpPr bwMode="auto">
          <a:xfrm>
            <a:off x="3479179" y="2889180"/>
            <a:ext cx="561600" cy="561600"/>
            <a:chOff x="2390" y="1853"/>
            <a:chExt cx="390" cy="390"/>
          </a:xfrm>
        </p:grpSpPr>
        <p:sp>
          <p:nvSpPr>
            <p:cNvPr id="5171" name="Freeform 51">
              <a:extLst>
                <a:ext uri="{FF2B5EF4-FFF2-40B4-BE49-F238E27FC236}">
                  <a16:creationId xmlns:a16="http://schemas.microsoft.com/office/drawing/2014/main" id="{4D1E0CAF-7421-C443-B466-14B46CEE4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72" name="Freeform 52">
              <a:extLst>
                <a:ext uri="{FF2B5EF4-FFF2-40B4-BE49-F238E27FC236}">
                  <a16:creationId xmlns:a16="http://schemas.microsoft.com/office/drawing/2014/main" id="{57B46B3C-776C-8A49-888E-002B5F4BD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1942"/>
              <a:ext cx="210" cy="211"/>
            </a:xfrm>
            <a:custGeom>
              <a:avLst/>
              <a:gdLst>
                <a:gd name="T0" fmla="*/ 518 w 932"/>
                <a:gd name="T1" fmla="*/ 629 h 933"/>
                <a:gd name="T2" fmla="*/ 375 w 932"/>
                <a:gd name="T3" fmla="*/ 569 h 933"/>
                <a:gd name="T4" fmla="*/ 331 w 932"/>
                <a:gd name="T5" fmla="*/ 515 h 933"/>
                <a:gd name="T6" fmla="*/ 346 w 932"/>
                <a:gd name="T7" fmla="*/ 467 h 933"/>
                <a:gd name="T8" fmla="*/ 396 w 932"/>
                <a:gd name="T9" fmla="*/ 484 h 933"/>
                <a:gd name="T10" fmla="*/ 425 w 932"/>
                <a:gd name="T11" fmla="*/ 518 h 933"/>
                <a:gd name="T12" fmla="*/ 517 w 932"/>
                <a:gd name="T13" fmla="*/ 557 h 933"/>
                <a:gd name="T14" fmla="*/ 518 w 932"/>
                <a:gd name="T15" fmla="*/ 557 h 933"/>
                <a:gd name="T16" fmla="*/ 611 w 932"/>
                <a:gd name="T17" fmla="*/ 519 h 933"/>
                <a:gd name="T18" fmla="*/ 842 w 932"/>
                <a:gd name="T19" fmla="*/ 283 h 933"/>
                <a:gd name="T20" fmla="*/ 822 w 932"/>
                <a:gd name="T21" fmla="*/ 123 h 933"/>
                <a:gd name="T22" fmla="*/ 783 w 932"/>
                <a:gd name="T23" fmla="*/ 89 h 933"/>
                <a:gd name="T24" fmla="*/ 717 w 932"/>
                <a:gd name="T25" fmla="*/ 72 h 933"/>
                <a:gd name="T26" fmla="*/ 651 w 932"/>
                <a:gd name="T27" fmla="*/ 89 h 933"/>
                <a:gd name="T28" fmla="*/ 494 w 932"/>
                <a:gd name="T29" fmla="*/ 239 h 933"/>
                <a:gd name="T30" fmla="*/ 443 w 932"/>
                <a:gd name="T31" fmla="*/ 246 h 933"/>
                <a:gd name="T32" fmla="*/ 572 w 932"/>
                <a:gd name="T33" fmla="*/ 60 h 933"/>
                <a:gd name="T34" fmla="*/ 716 w 932"/>
                <a:gd name="T35" fmla="*/ 0 h 933"/>
                <a:gd name="T36" fmla="*/ 716 w 932"/>
                <a:gd name="T37" fmla="*/ 0 h 933"/>
                <a:gd name="T38" fmla="*/ 859 w 932"/>
                <a:gd name="T39" fmla="*/ 60 h 933"/>
                <a:gd name="T40" fmla="*/ 904 w 932"/>
                <a:gd name="T41" fmla="*/ 114 h 933"/>
                <a:gd name="T42" fmla="*/ 871 w 932"/>
                <a:gd name="T43" fmla="*/ 360 h 933"/>
                <a:gd name="T44" fmla="*/ 620 w 932"/>
                <a:gd name="T45" fmla="*/ 602 h 933"/>
                <a:gd name="T46" fmla="*/ 360 w 932"/>
                <a:gd name="T47" fmla="*/ 873 h 933"/>
                <a:gd name="T48" fmla="*/ 498 w 932"/>
                <a:gd name="T49" fmla="*/ 693 h 933"/>
                <a:gd name="T50" fmla="*/ 447 w 932"/>
                <a:gd name="T51" fmla="*/ 686 h 933"/>
                <a:gd name="T52" fmla="*/ 309 w 932"/>
                <a:gd name="T53" fmla="*/ 822 h 933"/>
                <a:gd name="T54" fmla="*/ 216 w 932"/>
                <a:gd name="T55" fmla="*/ 860 h 933"/>
                <a:gd name="T56" fmla="*/ 215 w 932"/>
                <a:gd name="T57" fmla="*/ 860 h 933"/>
                <a:gd name="T58" fmla="*/ 110 w 932"/>
                <a:gd name="T59" fmla="*/ 810 h 933"/>
                <a:gd name="T60" fmla="*/ 72 w 932"/>
                <a:gd name="T61" fmla="*/ 717 h 933"/>
                <a:gd name="T62" fmla="*/ 321 w 932"/>
                <a:gd name="T63" fmla="*/ 413 h 933"/>
                <a:gd name="T64" fmla="*/ 413 w 932"/>
                <a:gd name="T65" fmla="*/ 375 h 933"/>
                <a:gd name="T66" fmla="*/ 414 w 932"/>
                <a:gd name="T67" fmla="*/ 375 h 933"/>
                <a:gd name="T68" fmla="*/ 506 w 932"/>
                <a:gd name="T69" fmla="*/ 414 h 933"/>
                <a:gd name="T70" fmla="*/ 536 w 932"/>
                <a:gd name="T71" fmla="*/ 448 h 933"/>
                <a:gd name="T72" fmla="*/ 572 w 932"/>
                <a:gd name="T73" fmla="*/ 467 h 933"/>
                <a:gd name="T74" fmla="*/ 618 w 932"/>
                <a:gd name="T75" fmla="*/ 454 h 933"/>
                <a:gd name="T76" fmla="*/ 557 w 932"/>
                <a:gd name="T77" fmla="*/ 363 h 933"/>
                <a:gd name="T78" fmla="*/ 415 w 932"/>
                <a:gd name="T79" fmla="*/ 303 h 933"/>
                <a:gd name="T80" fmla="*/ 414 w 932"/>
                <a:gd name="T81" fmla="*/ 303 h 933"/>
                <a:gd name="T82" fmla="*/ 270 w 932"/>
                <a:gd name="T83" fmla="*/ 363 h 933"/>
                <a:gd name="T84" fmla="*/ 27 w 932"/>
                <a:gd name="T85" fmla="*/ 614 h 933"/>
                <a:gd name="T86" fmla="*/ 60 w 932"/>
                <a:gd name="T87" fmla="*/ 860 h 933"/>
                <a:gd name="T88" fmla="*/ 114 w 932"/>
                <a:gd name="T89" fmla="*/ 905 h 933"/>
                <a:gd name="T90" fmla="*/ 215 w 932"/>
                <a:gd name="T91" fmla="*/ 932 h 933"/>
                <a:gd name="T92" fmla="*/ 318 w 932"/>
                <a:gd name="T93" fmla="*/ 905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2" h="933">
                  <a:moveTo>
                    <a:pt x="518" y="629"/>
                  </a:moveTo>
                  <a:lnTo>
                    <a:pt x="518" y="629"/>
                  </a:lnTo>
                  <a:lnTo>
                    <a:pt x="518" y="629"/>
                  </a:lnTo>
                  <a:cubicBezTo>
                    <a:pt x="518" y="629"/>
                    <a:pt x="518" y="629"/>
                    <a:pt x="517" y="629"/>
                  </a:cubicBezTo>
                  <a:cubicBezTo>
                    <a:pt x="480" y="629"/>
                    <a:pt x="448" y="621"/>
                    <a:pt x="417" y="602"/>
                  </a:cubicBezTo>
                  <a:cubicBezTo>
                    <a:pt x="400" y="593"/>
                    <a:pt x="388" y="583"/>
                    <a:pt x="375" y="569"/>
                  </a:cubicBezTo>
                  <a:cubicBezTo>
                    <a:pt x="371" y="565"/>
                    <a:pt x="367" y="561"/>
                    <a:pt x="363" y="557"/>
                  </a:cubicBezTo>
                  <a:lnTo>
                    <a:pt x="363" y="557"/>
                  </a:lnTo>
                  <a:cubicBezTo>
                    <a:pt x="350" y="544"/>
                    <a:pt x="340" y="531"/>
                    <a:pt x="331" y="515"/>
                  </a:cubicBezTo>
                  <a:cubicBezTo>
                    <a:pt x="323" y="503"/>
                    <a:pt x="318" y="492"/>
                    <a:pt x="314" y="478"/>
                  </a:cubicBezTo>
                  <a:cubicBezTo>
                    <a:pt x="324" y="475"/>
                    <a:pt x="335" y="471"/>
                    <a:pt x="346" y="467"/>
                  </a:cubicBezTo>
                  <a:lnTo>
                    <a:pt x="346" y="467"/>
                  </a:lnTo>
                  <a:cubicBezTo>
                    <a:pt x="351" y="467"/>
                    <a:pt x="355" y="466"/>
                    <a:pt x="360" y="466"/>
                  </a:cubicBezTo>
                  <a:cubicBezTo>
                    <a:pt x="368" y="466"/>
                    <a:pt x="374" y="468"/>
                    <a:pt x="381" y="471"/>
                  </a:cubicBezTo>
                  <a:cubicBezTo>
                    <a:pt x="386" y="475"/>
                    <a:pt x="392" y="478"/>
                    <a:pt x="396" y="484"/>
                  </a:cubicBezTo>
                  <a:lnTo>
                    <a:pt x="396" y="484"/>
                  </a:lnTo>
                  <a:cubicBezTo>
                    <a:pt x="401" y="493"/>
                    <a:pt x="406" y="499"/>
                    <a:pt x="414" y="507"/>
                  </a:cubicBezTo>
                  <a:cubicBezTo>
                    <a:pt x="417" y="511"/>
                    <a:pt x="421" y="515"/>
                    <a:pt x="425" y="518"/>
                  </a:cubicBezTo>
                  <a:lnTo>
                    <a:pt x="425" y="518"/>
                  </a:lnTo>
                  <a:cubicBezTo>
                    <a:pt x="434" y="527"/>
                    <a:pt x="441" y="534"/>
                    <a:pt x="453" y="540"/>
                  </a:cubicBezTo>
                  <a:cubicBezTo>
                    <a:pt x="473" y="553"/>
                    <a:pt x="493" y="557"/>
                    <a:pt x="517" y="557"/>
                  </a:cubicBezTo>
                  <a:cubicBezTo>
                    <a:pt x="518" y="557"/>
                    <a:pt x="518" y="557"/>
                    <a:pt x="518" y="557"/>
                  </a:cubicBezTo>
                  <a:lnTo>
                    <a:pt x="518" y="557"/>
                  </a:lnTo>
                  <a:lnTo>
                    <a:pt x="518" y="557"/>
                  </a:lnTo>
                  <a:cubicBezTo>
                    <a:pt x="519" y="557"/>
                    <a:pt x="518" y="557"/>
                    <a:pt x="519" y="557"/>
                  </a:cubicBezTo>
                  <a:cubicBezTo>
                    <a:pt x="543" y="557"/>
                    <a:pt x="564" y="553"/>
                    <a:pt x="584" y="540"/>
                  </a:cubicBezTo>
                  <a:cubicBezTo>
                    <a:pt x="596" y="534"/>
                    <a:pt x="603" y="527"/>
                    <a:pt x="611" y="519"/>
                  </a:cubicBezTo>
                  <a:cubicBezTo>
                    <a:pt x="682" y="450"/>
                    <a:pt x="752" y="380"/>
                    <a:pt x="822" y="310"/>
                  </a:cubicBezTo>
                  <a:lnTo>
                    <a:pt x="822" y="310"/>
                  </a:lnTo>
                  <a:cubicBezTo>
                    <a:pt x="830" y="301"/>
                    <a:pt x="836" y="293"/>
                    <a:pt x="842" y="283"/>
                  </a:cubicBezTo>
                  <a:cubicBezTo>
                    <a:pt x="855" y="261"/>
                    <a:pt x="860" y="240"/>
                    <a:pt x="860" y="216"/>
                  </a:cubicBezTo>
                  <a:cubicBezTo>
                    <a:pt x="860" y="191"/>
                    <a:pt x="855" y="171"/>
                    <a:pt x="842" y="150"/>
                  </a:cubicBezTo>
                  <a:cubicBezTo>
                    <a:pt x="836" y="140"/>
                    <a:pt x="830" y="132"/>
                    <a:pt x="822" y="123"/>
                  </a:cubicBezTo>
                  <a:cubicBezTo>
                    <a:pt x="818" y="118"/>
                    <a:pt x="814" y="114"/>
                    <a:pt x="810" y="110"/>
                  </a:cubicBezTo>
                  <a:lnTo>
                    <a:pt x="810" y="110"/>
                  </a:lnTo>
                  <a:cubicBezTo>
                    <a:pt x="801" y="102"/>
                    <a:pt x="793" y="95"/>
                    <a:pt x="783" y="89"/>
                  </a:cubicBezTo>
                  <a:cubicBezTo>
                    <a:pt x="762" y="77"/>
                    <a:pt x="741" y="72"/>
                    <a:pt x="717" y="72"/>
                  </a:cubicBezTo>
                  <a:lnTo>
                    <a:pt x="717" y="72"/>
                  </a:lnTo>
                  <a:lnTo>
                    <a:pt x="717" y="72"/>
                  </a:lnTo>
                  <a:lnTo>
                    <a:pt x="717" y="72"/>
                  </a:lnTo>
                  <a:cubicBezTo>
                    <a:pt x="716" y="72"/>
                    <a:pt x="717" y="72"/>
                    <a:pt x="716" y="72"/>
                  </a:cubicBezTo>
                  <a:cubicBezTo>
                    <a:pt x="692" y="72"/>
                    <a:pt x="672" y="77"/>
                    <a:pt x="651" y="89"/>
                  </a:cubicBezTo>
                  <a:cubicBezTo>
                    <a:pt x="640" y="95"/>
                    <a:pt x="632" y="102"/>
                    <a:pt x="623" y="110"/>
                  </a:cubicBezTo>
                  <a:cubicBezTo>
                    <a:pt x="580" y="153"/>
                    <a:pt x="537" y="196"/>
                    <a:pt x="494" y="239"/>
                  </a:cubicBezTo>
                  <a:lnTo>
                    <a:pt x="494" y="239"/>
                  </a:lnTo>
                  <a:cubicBezTo>
                    <a:pt x="491" y="242"/>
                    <a:pt x="489" y="243"/>
                    <a:pt x="485" y="246"/>
                  </a:cubicBezTo>
                  <a:cubicBezTo>
                    <a:pt x="478" y="249"/>
                    <a:pt x="472" y="252"/>
                    <a:pt x="465" y="252"/>
                  </a:cubicBezTo>
                  <a:cubicBezTo>
                    <a:pt x="457" y="252"/>
                    <a:pt x="449" y="250"/>
                    <a:pt x="443" y="246"/>
                  </a:cubicBezTo>
                  <a:cubicBezTo>
                    <a:pt x="439" y="244"/>
                    <a:pt x="437" y="242"/>
                    <a:pt x="434" y="239"/>
                  </a:cubicBezTo>
                  <a:cubicBezTo>
                    <a:pt x="427" y="232"/>
                    <a:pt x="420" y="225"/>
                    <a:pt x="414" y="219"/>
                  </a:cubicBezTo>
                  <a:cubicBezTo>
                    <a:pt x="467" y="166"/>
                    <a:pt x="519" y="113"/>
                    <a:pt x="572" y="60"/>
                  </a:cubicBezTo>
                  <a:lnTo>
                    <a:pt x="572" y="60"/>
                  </a:lnTo>
                  <a:cubicBezTo>
                    <a:pt x="585" y="46"/>
                    <a:pt x="598" y="36"/>
                    <a:pt x="614" y="27"/>
                  </a:cubicBezTo>
                  <a:cubicBezTo>
                    <a:pt x="647" y="8"/>
                    <a:pt x="678" y="0"/>
                    <a:pt x="716" y="0"/>
                  </a:cubicBezTo>
                  <a:lnTo>
                    <a:pt x="716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6" y="0"/>
                  </a:lnTo>
                  <a:cubicBezTo>
                    <a:pt x="753" y="0"/>
                    <a:pt x="785" y="8"/>
                    <a:pt x="817" y="27"/>
                  </a:cubicBezTo>
                  <a:cubicBezTo>
                    <a:pt x="833" y="36"/>
                    <a:pt x="846" y="46"/>
                    <a:pt x="859" y="60"/>
                  </a:cubicBezTo>
                  <a:cubicBezTo>
                    <a:pt x="863" y="64"/>
                    <a:pt x="867" y="68"/>
                    <a:pt x="871" y="72"/>
                  </a:cubicBezTo>
                  <a:lnTo>
                    <a:pt x="871" y="72"/>
                  </a:lnTo>
                  <a:cubicBezTo>
                    <a:pt x="885" y="85"/>
                    <a:pt x="895" y="97"/>
                    <a:pt x="904" y="114"/>
                  </a:cubicBezTo>
                  <a:cubicBezTo>
                    <a:pt x="923" y="145"/>
                    <a:pt x="931" y="178"/>
                    <a:pt x="931" y="216"/>
                  </a:cubicBezTo>
                  <a:cubicBezTo>
                    <a:pt x="931" y="254"/>
                    <a:pt x="923" y="286"/>
                    <a:pt x="904" y="318"/>
                  </a:cubicBezTo>
                  <a:cubicBezTo>
                    <a:pt x="895" y="334"/>
                    <a:pt x="885" y="347"/>
                    <a:pt x="871" y="360"/>
                  </a:cubicBezTo>
                  <a:cubicBezTo>
                    <a:pt x="802" y="430"/>
                    <a:pt x="732" y="499"/>
                    <a:pt x="662" y="569"/>
                  </a:cubicBezTo>
                  <a:lnTo>
                    <a:pt x="662" y="569"/>
                  </a:lnTo>
                  <a:cubicBezTo>
                    <a:pt x="649" y="583"/>
                    <a:pt x="637" y="593"/>
                    <a:pt x="620" y="602"/>
                  </a:cubicBezTo>
                  <a:cubicBezTo>
                    <a:pt x="589" y="621"/>
                    <a:pt x="556" y="629"/>
                    <a:pt x="519" y="629"/>
                  </a:cubicBezTo>
                  <a:cubicBezTo>
                    <a:pt x="519" y="629"/>
                    <a:pt x="519" y="629"/>
                    <a:pt x="518" y="629"/>
                  </a:cubicBezTo>
                  <a:close/>
                  <a:moveTo>
                    <a:pt x="360" y="873"/>
                  </a:moveTo>
                  <a:cubicBezTo>
                    <a:pt x="413" y="820"/>
                    <a:pt x="466" y="767"/>
                    <a:pt x="518" y="713"/>
                  </a:cubicBezTo>
                  <a:cubicBezTo>
                    <a:pt x="512" y="707"/>
                    <a:pt x="505" y="700"/>
                    <a:pt x="498" y="693"/>
                  </a:cubicBezTo>
                  <a:lnTo>
                    <a:pt x="498" y="693"/>
                  </a:lnTo>
                  <a:cubicBezTo>
                    <a:pt x="495" y="690"/>
                    <a:pt x="493" y="689"/>
                    <a:pt x="489" y="686"/>
                  </a:cubicBezTo>
                  <a:cubicBezTo>
                    <a:pt x="482" y="683"/>
                    <a:pt x="476" y="680"/>
                    <a:pt x="468" y="680"/>
                  </a:cubicBezTo>
                  <a:cubicBezTo>
                    <a:pt x="461" y="680"/>
                    <a:pt x="453" y="682"/>
                    <a:pt x="447" y="686"/>
                  </a:cubicBezTo>
                  <a:cubicBezTo>
                    <a:pt x="443" y="688"/>
                    <a:pt x="441" y="690"/>
                    <a:pt x="438" y="693"/>
                  </a:cubicBezTo>
                  <a:cubicBezTo>
                    <a:pt x="395" y="736"/>
                    <a:pt x="352" y="779"/>
                    <a:pt x="309" y="822"/>
                  </a:cubicBezTo>
                  <a:lnTo>
                    <a:pt x="309" y="822"/>
                  </a:lnTo>
                  <a:cubicBezTo>
                    <a:pt x="300" y="831"/>
                    <a:pt x="292" y="837"/>
                    <a:pt x="282" y="843"/>
                  </a:cubicBezTo>
                  <a:cubicBezTo>
                    <a:pt x="261" y="855"/>
                    <a:pt x="240" y="860"/>
                    <a:pt x="216" y="860"/>
                  </a:cubicBezTo>
                  <a:lnTo>
                    <a:pt x="216" y="860"/>
                  </a:lnTo>
                  <a:lnTo>
                    <a:pt x="216" y="860"/>
                  </a:lnTo>
                  <a:lnTo>
                    <a:pt x="216" y="860"/>
                  </a:lnTo>
                  <a:cubicBezTo>
                    <a:pt x="215" y="860"/>
                    <a:pt x="215" y="860"/>
                    <a:pt x="215" y="860"/>
                  </a:cubicBezTo>
                  <a:cubicBezTo>
                    <a:pt x="191" y="860"/>
                    <a:pt x="170" y="855"/>
                    <a:pt x="149" y="843"/>
                  </a:cubicBezTo>
                  <a:cubicBezTo>
                    <a:pt x="139" y="837"/>
                    <a:pt x="131" y="830"/>
                    <a:pt x="122" y="822"/>
                  </a:cubicBezTo>
                  <a:cubicBezTo>
                    <a:pt x="118" y="818"/>
                    <a:pt x="114" y="814"/>
                    <a:pt x="110" y="810"/>
                  </a:cubicBezTo>
                  <a:lnTo>
                    <a:pt x="110" y="810"/>
                  </a:lnTo>
                  <a:cubicBezTo>
                    <a:pt x="102" y="802"/>
                    <a:pt x="96" y="793"/>
                    <a:pt x="90" y="783"/>
                  </a:cubicBezTo>
                  <a:cubicBezTo>
                    <a:pt x="77" y="762"/>
                    <a:pt x="72" y="742"/>
                    <a:pt x="72" y="717"/>
                  </a:cubicBezTo>
                  <a:cubicBezTo>
                    <a:pt x="72" y="693"/>
                    <a:pt x="77" y="672"/>
                    <a:pt x="90" y="650"/>
                  </a:cubicBezTo>
                  <a:cubicBezTo>
                    <a:pt x="96" y="640"/>
                    <a:pt x="102" y="632"/>
                    <a:pt x="110" y="623"/>
                  </a:cubicBezTo>
                  <a:cubicBezTo>
                    <a:pt x="180" y="553"/>
                    <a:pt x="250" y="483"/>
                    <a:pt x="321" y="413"/>
                  </a:cubicBezTo>
                  <a:lnTo>
                    <a:pt x="321" y="413"/>
                  </a:lnTo>
                  <a:cubicBezTo>
                    <a:pt x="329" y="405"/>
                    <a:pt x="336" y="398"/>
                    <a:pt x="348" y="392"/>
                  </a:cubicBezTo>
                  <a:cubicBezTo>
                    <a:pt x="368" y="379"/>
                    <a:pt x="389" y="375"/>
                    <a:pt x="413" y="375"/>
                  </a:cubicBezTo>
                  <a:cubicBezTo>
                    <a:pt x="414" y="375"/>
                    <a:pt x="413" y="375"/>
                    <a:pt x="414" y="375"/>
                  </a:cubicBezTo>
                  <a:lnTo>
                    <a:pt x="414" y="375"/>
                  </a:lnTo>
                  <a:lnTo>
                    <a:pt x="414" y="375"/>
                  </a:lnTo>
                  <a:lnTo>
                    <a:pt x="414" y="375"/>
                  </a:lnTo>
                  <a:cubicBezTo>
                    <a:pt x="439" y="375"/>
                    <a:pt x="459" y="379"/>
                    <a:pt x="479" y="392"/>
                  </a:cubicBezTo>
                  <a:cubicBezTo>
                    <a:pt x="491" y="398"/>
                    <a:pt x="498" y="405"/>
                    <a:pt x="506" y="414"/>
                  </a:cubicBezTo>
                  <a:cubicBezTo>
                    <a:pt x="510" y="417"/>
                    <a:pt x="514" y="421"/>
                    <a:pt x="518" y="425"/>
                  </a:cubicBezTo>
                  <a:lnTo>
                    <a:pt x="518" y="425"/>
                  </a:lnTo>
                  <a:cubicBezTo>
                    <a:pt x="525" y="433"/>
                    <a:pt x="531" y="439"/>
                    <a:pt x="536" y="448"/>
                  </a:cubicBezTo>
                  <a:lnTo>
                    <a:pt x="536" y="448"/>
                  </a:lnTo>
                  <a:cubicBezTo>
                    <a:pt x="540" y="454"/>
                    <a:pt x="545" y="457"/>
                    <a:pt x="550" y="461"/>
                  </a:cubicBezTo>
                  <a:cubicBezTo>
                    <a:pt x="558" y="464"/>
                    <a:pt x="564" y="467"/>
                    <a:pt x="572" y="467"/>
                  </a:cubicBezTo>
                  <a:cubicBezTo>
                    <a:pt x="577" y="467"/>
                    <a:pt x="581" y="466"/>
                    <a:pt x="586" y="465"/>
                  </a:cubicBezTo>
                  <a:cubicBezTo>
                    <a:pt x="597" y="461"/>
                    <a:pt x="608" y="457"/>
                    <a:pt x="618" y="454"/>
                  </a:cubicBezTo>
                  <a:lnTo>
                    <a:pt x="618" y="454"/>
                  </a:lnTo>
                  <a:cubicBezTo>
                    <a:pt x="613" y="440"/>
                    <a:pt x="608" y="429"/>
                    <a:pt x="601" y="417"/>
                  </a:cubicBezTo>
                  <a:cubicBezTo>
                    <a:pt x="592" y="401"/>
                    <a:pt x="582" y="388"/>
                    <a:pt x="569" y="375"/>
                  </a:cubicBezTo>
                  <a:cubicBezTo>
                    <a:pt x="565" y="371"/>
                    <a:pt x="561" y="367"/>
                    <a:pt x="557" y="363"/>
                  </a:cubicBezTo>
                  <a:lnTo>
                    <a:pt x="557" y="363"/>
                  </a:lnTo>
                  <a:cubicBezTo>
                    <a:pt x="544" y="349"/>
                    <a:pt x="532" y="339"/>
                    <a:pt x="515" y="330"/>
                  </a:cubicBezTo>
                  <a:cubicBezTo>
                    <a:pt x="484" y="311"/>
                    <a:pt x="452" y="303"/>
                    <a:pt x="415" y="303"/>
                  </a:cubicBezTo>
                  <a:cubicBezTo>
                    <a:pt x="414" y="303"/>
                    <a:pt x="414" y="303"/>
                    <a:pt x="414" y="303"/>
                  </a:cubicBezTo>
                  <a:lnTo>
                    <a:pt x="414" y="303"/>
                  </a:lnTo>
                  <a:lnTo>
                    <a:pt x="414" y="303"/>
                  </a:lnTo>
                  <a:lnTo>
                    <a:pt x="414" y="303"/>
                  </a:lnTo>
                  <a:cubicBezTo>
                    <a:pt x="376" y="303"/>
                    <a:pt x="344" y="311"/>
                    <a:pt x="313" y="330"/>
                  </a:cubicBezTo>
                  <a:cubicBezTo>
                    <a:pt x="295" y="339"/>
                    <a:pt x="284" y="349"/>
                    <a:pt x="270" y="363"/>
                  </a:cubicBezTo>
                  <a:cubicBezTo>
                    <a:pt x="200" y="433"/>
                    <a:pt x="130" y="502"/>
                    <a:pt x="60" y="572"/>
                  </a:cubicBezTo>
                  <a:lnTo>
                    <a:pt x="60" y="572"/>
                  </a:lnTo>
                  <a:cubicBezTo>
                    <a:pt x="46" y="585"/>
                    <a:pt x="36" y="598"/>
                    <a:pt x="27" y="614"/>
                  </a:cubicBezTo>
                  <a:cubicBezTo>
                    <a:pt x="8" y="647"/>
                    <a:pt x="0" y="678"/>
                    <a:pt x="0" y="716"/>
                  </a:cubicBezTo>
                  <a:cubicBezTo>
                    <a:pt x="0" y="754"/>
                    <a:pt x="8" y="787"/>
                    <a:pt x="27" y="818"/>
                  </a:cubicBezTo>
                  <a:cubicBezTo>
                    <a:pt x="36" y="835"/>
                    <a:pt x="46" y="847"/>
                    <a:pt x="60" y="860"/>
                  </a:cubicBezTo>
                  <a:cubicBezTo>
                    <a:pt x="64" y="864"/>
                    <a:pt x="68" y="868"/>
                    <a:pt x="72" y="872"/>
                  </a:cubicBezTo>
                  <a:lnTo>
                    <a:pt x="72" y="872"/>
                  </a:lnTo>
                  <a:cubicBezTo>
                    <a:pt x="85" y="886"/>
                    <a:pt x="98" y="896"/>
                    <a:pt x="114" y="905"/>
                  </a:cubicBezTo>
                  <a:cubicBezTo>
                    <a:pt x="146" y="924"/>
                    <a:pt x="178" y="932"/>
                    <a:pt x="215" y="932"/>
                  </a:cubicBezTo>
                  <a:lnTo>
                    <a:pt x="215" y="932"/>
                  </a:lnTo>
                  <a:lnTo>
                    <a:pt x="215" y="932"/>
                  </a:lnTo>
                  <a:lnTo>
                    <a:pt x="215" y="932"/>
                  </a:lnTo>
                  <a:cubicBezTo>
                    <a:pt x="216" y="932"/>
                    <a:pt x="215" y="932"/>
                    <a:pt x="216" y="932"/>
                  </a:cubicBezTo>
                  <a:cubicBezTo>
                    <a:pt x="254" y="932"/>
                    <a:pt x="285" y="924"/>
                    <a:pt x="318" y="905"/>
                  </a:cubicBezTo>
                  <a:cubicBezTo>
                    <a:pt x="334" y="896"/>
                    <a:pt x="347" y="886"/>
                    <a:pt x="360" y="873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76" name="Group 56">
            <a:extLst>
              <a:ext uri="{FF2B5EF4-FFF2-40B4-BE49-F238E27FC236}">
                <a16:creationId xmlns:a16="http://schemas.microsoft.com/office/drawing/2014/main" id="{65E2370A-7E5E-0B47-8E01-ADE48986C2C1}"/>
              </a:ext>
            </a:extLst>
          </p:cNvPr>
          <p:cNvGrpSpPr>
            <a:grpSpLocks/>
          </p:cNvGrpSpPr>
          <p:nvPr/>
        </p:nvGrpSpPr>
        <p:grpSpPr bwMode="auto">
          <a:xfrm>
            <a:off x="1095979" y="2889180"/>
            <a:ext cx="561600" cy="561600"/>
            <a:chOff x="735" y="1853"/>
            <a:chExt cx="390" cy="390"/>
          </a:xfrm>
        </p:grpSpPr>
        <p:sp>
          <p:nvSpPr>
            <p:cNvPr id="5177" name="Freeform 57">
              <a:extLst>
                <a:ext uri="{FF2B5EF4-FFF2-40B4-BE49-F238E27FC236}">
                  <a16:creationId xmlns:a16="http://schemas.microsoft.com/office/drawing/2014/main" id="{B43FCCD4-7DC4-6F47-BCDD-4BF3CF67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2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2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2 w 1723"/>
                <a:gd name="T6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78" name="Freeform 58">
              <a:extLst>
                <a:ext uri="{FF2B5EF4-FFF2-40B4-BE49-F238E27FC236}">
                  <a16:creationId xmlns:a16="http://schemas.microsoft.com/office/drawing/2014/main" id="{C3E80E93-B24C-AA4F-BF3E-FC07F87DB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1943"/>
              <a:ext cx="202" cy="198"/>
            </a:xfrm>
            <a:custGeom>
              <a:avLst/>
              <a:gdLst>
                <a:gd name="T0" fmla="*/ 896 w 897"/>
                <a:gd name="T1" fmla="*/ 844 h 878"/>
                <a:gd name="T2" fmla="*/ 876 w 897"/>
                <a:gd name="T3" fmla="*/ 864 h 878"/>
                <a:gd name="T4" fmla="*/ 876 w 897"/>
                <a:gd name="T5" fmla="*/ 864 h 878"/>
                <a:gd name="T6" fmla="*/ 867 w 897"/>
                <a:gd name="T7" fmla="*/ 871 h 878"/>
                <a:gd name="T8" fmla="*/ 845 w 897"/>
                <a:gd name="T9" fmla="*/ 877 h 878"/>
                <a:gd name="T10" fmla="*/ 824 w 897"/>
                <a:gd name="T11" fmla="*/ 871 h 878"/>
                <a:gd name="T12" fmla="*/ 815 w 897"/>
                <a:gd name="T13" fmla="*/ 864 h 878"/>
                <a:gd name="T14" fmla="*/ 537 w 897"/>
                <a:gd name="T15" fmla="*/ 587 h 878"/>
                <a:gd name="T16" fmla="*/ 588 w 897"/>
                <a:gd name="T17" fmla="*/ 529 h 878"/>
                <a:gd name="T18" fmla="*/ 588 w 897"/>
                <a:gd name="T19" fmla="*/ 529 h 878"/>
                <a:gd name="T20" fmla="*/ 588 w 897"/>
                <a:gd name="T21" fmla="*/ 529 h 878"/>
                <a:gd name="T22" fmla="*/ 609 w 897"/>
                <a:gd name="T23" fmla="*/ 498 h 878"/>
                <a:gd name="T24" fmla="*/ 645 w 897"/>
                <a:gd name="T25" fmla="*/ 362 h 878"/>
                <a:gd name="T26" fmla="*/ 645 w 897"/>
                <a:gd name="T27" fmla="*/ 352 h 878"/>
                <a:gd name="T28" fmla="*/ 645 w 897"/>
                <a:gd name="T29" fmla="*/ 352 h 878"/>
                <a:gd name="T30" fmla="*/ 607 w 897"/>
                <a:gd name="T31" fmla="*/ 214 h 878"/>
                <a:gd name="T32" fmla="*/ 501 w 897"/>
                <a:gd name="T33" fmla="*/ 109 h 878"/>
                <a:gd name="T34" fmla="*/ 359 w 897"/>
                <a:gd name="T35" fmla="*/ 71 h 878"/>
                <a:gd name="T36" fmla="*/ 215 w 897"/>
                <a:gd name="T37" fmla="*/ 109 h 878"/>
                <a:gd name="T38" fmla="*/ 110 w 897"/>
                <a:gd name="T39" fmla="*/ 214 h 878"/>
                <a:gd name="T40" fmla="*/ 72 w 897"/>
                <a:gd name="T41" fmla="*/ 358 h 878"/>
                <a:gd name="T42" fmla="*/ 110 w 897"/>
                <a:gd name="T43" fmla="*/ 500 h 878"/>
                <a:gd name="T44" fmla="*/ 215 w 897"/>
                <a:gd name="T45" fmla="*/ 606 h 878"/>
                <a:gd name="T46" fmla="*/ 322 w 897"/>
                <a:gd name="T47" fmla="*/ 642 h 878"/>
                <a:gd name="T48" fmla="*/ 322 w 897"/>
                <a:gd name="T49" fmla="*/ 642 h 878"/>
                <a:gd name="T50" fmla="*/ 337 w 897"/>
                <a:gd name="T51" fmla="*/ 647 h 878"/>
                <a:gd name="T52" fmla="*/ 353 w 897"/>
                <a:gd name="T53" fmla="*/ 663 h 878"/>
                <a:gd name="T54" fmla="*/ 359 w 897"/>
                <a:gd name="T55" fmla="*/ 684 h 878"/>
                <a:gd name="T56" fmla="*/ 359 w 897"/>
                <a:gd name="T57" fmla="*/ 685 h 878"/>
                <a:gd name="T58" fmla="*/ 359 w 897"/>
                <a:gd name="T59" fmla="*/ 716 h 878"/>
                <a:gd name="T60" fmla="*/ 359 w 897"/>
                <a:gd name="T61" fmla="*/ 716 h 878"/>
                <a:gd name="T62" fmla="*/ 179 w 897"/>
                <a:gd name="T63" fmla="*/ 668 h 878"/>
                <a:gd name="T64" fmla="*/ 48 w 897"/>
                <a:gd name="T65" fmla="*/ 537 h 878"/>
                <a:gd name="T66" fmla="*/ 0 w 897"/>
                <a:gd name="T67" fmla="*/ 358 h 878"/>
                <a:gd name="T68" fmla="*/ 48 w 897"/>
                <a:gd name="T69" fmla="*/ 179 h 878"/>
                <a:gd name="T70" fmla="*/ 179 w 897"/>
                <a:gd name="T71" fmla="*/ 48 h 878"/>
                <a:gd name="T72" fmla="*/ 359 w 897"/>
                <a:gd name="T73" fmla="*/ 0 h 878"/>
                <a:gd name="T74" fmla="*/ 537 w 897"/>
                <a:gd name="T75" fmla="*/ 48 h 878"/>
                <a:gd name="T76" fmla="*/ 669 w 897"/>
                <a:gd name="T77" fmla="*/ 179 h 878"/>
                <a:gd name="T78" fmla="*/ 717 w 897"/>
                <a:gd name="T79" fmla="*/ 358 h 878"/>
                <a:gd name="T80" fmla="*/ 669 w 897"/>
                <a:gd name="T81" fmla="*/ 537 h 878"/>
                <a:gd name="T82" fmla="*/ 636 w 897"/>
                <a:gd name="T83" fmla="*/ 585 h 878"/>
                <a:gd name="T84" fmla="*/ 896 w 897"/>
                <a:gd name="T85" fmla="*/ 84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7" h="878">
                  <a:moveTo>
                    <a:pt x="896" y="844"/>
                  </a:moveTo>
                  <a:cubicBezTo>
                    <a:pt x="890" y="851"/>
                    <a:pt x="883" y="858"/>
                    <a:pt x="876" y="864"/>
                  </a:cubicBezTo>
                  <a:lnTo>
                    <a:pt x="876" y="864"/>
                  </a:lnTo>
                  <a:cubicBezTo>
                    <a:pt x="873" y="867"/>
                    <a:pt x="870" y="869"/>
                    <a:pt x="867" y="871"/>
                  </a:cubicBezTo>
                  <a:cubicBezTo>
                    <a:pt x="860" y="875"/>
                    <a:pt x="853" y="877"/>
                    <a:pt x="845" y="877"/>
                  </a:cubicBezTo>
                  <a:cubicBezTo>
                    <a:pt x="837" y="877"/>
                    <a:pt x="831" y="875"/>
                    <a:pt x="824" y="871"/>
                  </a:cubicBezTo>
                  <a:cubicBezTo>
                    <a:pt x="820" y="869"/>
                    <a:pt x="818" y="867"/>
                    <a:pt x="815" y="864"/>
                  </a:cubicBezTo>
                  <a:cubicBezTo>
                    <a:pt x="723" y="772"/>
                    <a:pt x="630" y="680"/>
                    <a:pt x="537" y="587"/>
                  </a:cubicBezTo>
                  <a:cubicBezTo>
                    <a:pt x="554" y="568"/>
                    <a:pt x="571" y="549"/>
                    <a:pt x="588" y="529"/>
                  </a:cubicBezTo>
                  <a:lnTo>
                    <a:pt x="588" y="529"/>
                  </a:lnTo>
                  <a:lnTo>
                    <a:pt x="588" y="529"/>
                  </a:lnTo>
                  <a:cubicBezTo>
                    <a:pt x="596" y="519"/>
                    <a:pt x="603" y="510"/>
                    <a:pt x="609" y="498"/>
                  </a:cubicBezTo>
                  <a:cubicBezTo>
                    <a:pt x="635" y="455"/>
                    <a:pt x="645" y="413"/>
                    <a:pt x="645" y="362"/>
                  </a:cubicBezTo>
                  <a:cubicBezTo>
                    <a:pt x="645" y="359"/>
                    <a:pt x="645" y="356"/>
                    <a:pt x="645" y="352"/>
                  </a:cubicBezTo>
                  <a:lnTo>
                    <a:pt x="645" y="352"/>
                  </a:lnTo>
                  <a:cubicBezTo>
                    <a:pt x="644" y="301"/>
                    <a:pt x="633" y="257"/>
                    <a:pt x="607" y="214"/>
                  </a:cubicBezTo>
                  <a:cubicBezTo>
                    <a:pt x="581" y="168"/>
                    <a:pt x="547" y="135"/>
                    <a:pt x="501" y="109"/>
                  </a:cubicBezTo>
                  <a:cubicBezTo>
                    <a:pt x="456" y="82"/>
                    <a:pt x="412" y="71"/>
                    <a:pt x="359" y="71"/>
                  </a:cubicBezTo>
                  <a:cubicBezTo>
                    <a:pt x="306" y="71"/>
                    <a:pt x="260" y="82"/>
                    <a:pt x="215" y="109"/>
                  </a:cubicBezTo>
                  <a:cubicBezTo>
                    <a:pt x="169" y="135"/>
                    <a:pt x="136" y="168"/>
                    <a:pt x="110" y="214"/>
                  </a:cubicBezTo>
                  <a:cubicBezTo>
                    <a:pt x="83" y="259"/>
                    <a:pt x="72" y="305"/>
                    <a:pt x="72" y="358"/>
                  </a:cubicBezTo>
                  <a:cubicBezTo>
                    <a:pt x="72" y="411"/>
                    <a:pt x="83" y="455"/>
                    <a:pt x="110" y="500"/>
                  </a:cubicBezTo>
                  <a:cubicBezTo>
                    <a:pt x="136" y="546"/>
                    <a:pt x="169" y="580"/>
                    <a:pt x="215" y="606"/>
                  </a:cubicBezTo>
                  <a:cubicBezTo>
                    <a:pt x="249" y="626"/>
                    <a:pt x="282" y="637"/>
                    <a:pt x="322" y="642"/>
                  </a:cubicBezTo>
                  <a:lnTo>
                    <a:pt x="322" y="642"/>
                  </a:lnTo>
                  <a:cubicBezTo>
                    <a:pt x="328" y="642"/>
                    <a:pt x="332" y="644"/>
                    <a:pt x="337" y="647"/>
                  </a:cubicBezTo>
                  <a:cubicBezTo>
                    <a:pt x="344" y="651"/>
                    <a:pt x="349" y="656"/>
                    <a:pt x="353" y="663"/>
                  </a:cubicBezTo>
                  <a:cubicBezTo>
                    <a:pt x="357" y="670"/>
                    <a:pt x="359" y="676"/>
                    <a:pt x="359" y="684"/>
                  </a:cubicBezTo>
                  <a:cubicBezTo>
                    <a:pt x="359" y="685"/>
                    <a:pt x="359" y="685"/>
                    <a:pt x="359" y="685"/>
                  </a:cubicBezTo>
                  <a:cubicBezTo>
                    <a:pt x="359" y="696"/>
                    <a:pt x="359" y="706"/>
                    <a:pt x="359" y="716"/>
                  </a:cubicBezTo>
                  <a:lnTo>
                    <a:pt x="359" y="716"/>
                  </a:lnTo>
                  <a:cubicBezTo>
                    <a:pt x="293" y="716"/>
                    <a:pt x="237" y="702"/>
                    <a:pt x="179" y="668"/>
                  </a:cubicBezTo>
                  <a:cubicBezTo>
                    <a:pt x="122" y="636"/>
                    <a:pt x="81" y="594"/>
                    <a:pt x="48" y="537"/>
                  </a:cubicBezTo>
                  <a:cubicBezTo>
                    <a:pt x="15" y="480"/>
                    <a:pt x="0" y="424"/>
                    <a:pt x="0" y="358"/>
                  </a:cubicBezTo>
                  <a:cubicBezTo>
                    <a:pt x="0" y="292"/>
                    <a:pt x="15" y="236"/>
                    <a:pt x="48" y="179"/>
                  </a:cubicBezTo>
                  <a:cubicBezTo>
                    <a:pt x="81" y="122"/>
                    <a:pt x="121" y="81"/>
                    <a:pt x="179" y="48"/>
                  </a:cubicBezTo>
                  <a:cubicBezTo>
                    <a:pt x="236" y="15"/>
                    <a:pt x="293" y="0"/>
                    <a:pt x="359" y="0"/>
                  </a:cubicBezTo>
                  <a:cubicBezTo>
                    <a:pt x="425" y="0"/>
                    <a:pt x="480" y="15"/>
                    <a:pt x="537" y="48"/>
                  </a:cubicBezTo>
                  <a:cubicBezTo>
                    <a:pt x="595" y="81"/>
                    <a:pt x="636" y="122"/>
                    <a:pt x="669" y="179"/>
                  </a:cubicBezTo>
                  <a:cubicBezTo>
                    <a:pt x="702" y="236"/>
                    <a:pt x="717" y="292"/>
                    <a:pt x="717" y="358"/>
                  </a:cubicBezTo>
                  <a:cubicBezTo>
                    <a:pt x="717" y="424"/>
                    <a:pt x="703" y="481"/>
                    <a:pt x="669" y="537"/>
                  </a:cubicBezTo>
                  <a:cubicBezTo>
                    <a:pt x="659" y="556"/>
                    <a:pt x="649" y="569"/>
                    <a:pt x="636" y="585"/>
                  </a:cubicBezTo>
                  <a:cubicBezTo>
                    <a:pt x="723" y="672"/>
                    <a:pt x="810" y="758"/>
                    <a:pt x="896" y="844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85" name="Group 65">
            <a:extLst>
              <a:ext uri="{FF2B5EF4-FFF2-40B4-BE49-F238E27FC236}">
                <a16:creationId xmlns:a16="http://schemas.microsoft.com/office/drawing/2014/main" id="{6ABB0398-D7E8-BB4D-B82E-DDEEECEF6D71}"/>
              </a:ext>
            </a:extLst>
          </p:cNvPr>
          <p:cNvGrpSpPr>
            <a:grpSpLocks/>
          </p:cNvGrpSpPr>
          <p:nvPr/>
        </p:nvGrpSpPr>
        <p:grpSpPr bwMode="auto">
          <a:xfrm>
            <a:off x="4295659" y="2088540"/>
            <a:ext cx="561600" cy="561600"/>
            <a:chOff x="2957" y="1308"/>
            <a:chExt cx="390" cy="390"/>
          </a:xfrm>
        </p:grpSpPr>
        <p:sp>
          <p:nvSpPr>
            <p:cNvPr id="5186" name="Freeform 66">
              <a:extLst>
                <a:ext uri="{FF2B5EF4-FFF2-40B4-BE49-F238E27FC236}">
                  <a16:creationId xmlns:a16="http://schemas.microsoft.com/office/drawing/2014/main" id="{C66D526A-71DF-9D43-ACCB-B4EAEE2AE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1308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87" name="Freeform 67">
              <a:extLst>
                <a:ext uri="{FF2B5EF4-FFF2-40B4-BE49-F238E27FC236}">
                  <a16:creationId xmlns:a16="http://schemas.microsoft.com/office/drawing/2014/main" id="{3769B94C-C100-D445-AC3A-D714E5545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1400"/>
              <a:ext cx="198" cy="198"/>
            </a:xfrm>
            <a:custGeom>
              <a:avLst/>
              <a:gdLst>
                <a:gd name="T0" fmla="*/ 36 w 876"/>
                <a:gd name="T1" fmla="*/ 875 h 876"/>
                <a:gd name="T2" fmla="*/ 18 w 876"/>
                <a:gd name="T3" fmla="*/ 870 h 876"/>
                <a:gd name="T4" fmla="*/ 0 w 876"/>
                <a:gd name="T5" fmla="*/ 839 h 876"/>
                <a:gd name="T6" fmla="*/ 0 w 876"/>
                <a:gd name="T7" fmla="*/ 523 h 876"/>
                <a:gd name="T8" fmla="*/ 18 w 876"/>
                <a:gd name="T9" fmla="*/ 492 h 876"/>
                <a:gd name="T10" fmla="*/ 352 w 876"/>
                <a:gd name="T11" fmla="*/ 487 h 876"/>
                <a:gd name="T12" fmla="*/ 370 w 876"/>
                <a:gd name="T13" fmla="*/ 492 h 876"/>
                <a:gd name="T14" fmla="*/ 388 w 876"/>
                <a:gd name="T15" fmla="*/ 523 h 876"/>
                <a:gd name="T16" fmla="*/ 388 w 876"/>
                <a:gd name="T17" fmla="*/ 839 h 876"/>
                <a:gd name="T18" fmla="*/ 383 w 876"/>
                <a:gd name="T19" fmla="*/ 857 h 876"/>
                <a:gd name="T20" fmla="*/ 352 w 876"/>
                <a:gd name="T21" fmla="*/ 875 h 876"/>
                <a:gd name="T22" fmla="*/ 316 w 876"/>
                <a:gd name="T23" fmla="*/ 803 h 876"/>
                <a:gd name="T24" fmla="*/ 72 w 876"/>
                <a:gd name="T25" fmla="*/ 559 h 876"/>
                <a:gd name="T26" fmla="*/ 796 w 876"/>
                <a:gd name="T27" fmla="*/ 875 h 876"/>
                <a:gd name="T28" fmla="*/ 480 w 876"/>
                <a:gd name="T29" fmla="*/ 875 h 876"/>
                <a:gd name="T30" fmla="*/ 449 w 876"/>
                <a:gd name="T31" fmla="*/ 857 h 876"/>
                <a:gd name="T32" fmla="*/ 444 w 876"/>
                <a:gd name="T33" fmla="*/ 523 h 876"/>
                <a:gd name="T34" fmla="*/ 449 w 876"/>
                <a:gd name="T35" fmla="*/ 505 h 876"/>
                <a:gd name="T36" fmla="*/ 480 w 876"/>
                <a:gd name="T37" fmla="*/ 487 h 876"/>
                <a:gd name="T38" fmla="*/ 796 w 876"/>
                <a:gd name="T39" fmla="*/ 487 h 876"/>
                <a:gd name="T40" fmla="*/ 827 w 876"/>
                <a:gd name="T41" fmla="*/ 505 h 876"/>
                <a:gd name="T42" fmla="*/ 832 w 876"/>
                <a:gd name="T43" fmla="*/ 523 h 876"/>
                <a:gd name="T44" fmla="*/ 832 w 876"/>
                <a:gd name="T45" fmla="*/ 839 h 876"/>
                <a:gd name="T46" fmla="*/ 814 w 876"/>
                <a:gd name="T47" fmla="*/ 870 h 876"/>
                <a:gd name="T48" fmla="*/ 516 w 876"/>
                <a:gd name="T49" fmla="*/ 803 h 876"/>
                <a:gd name="T50" fmla="*/ 760 w 876"/>
                <a:gd name="T51" fmla="*/ 559 h 876"/>
                <a:gd name="T52" fmla="*/ 516 w 876"/>
                <a:gd name="T53" fmla="*/ 803 h 876"/>
                <a:gd name="T54" fmla="*/ 36 w 876"/>
                <a:gd name="T55" fmla="*/ 431 h 876"/>
                <a:gd name="T56" fmla="*/ 18 w 876"/>
                <a:gd name="T57" fmla="*/ 426 h 876"/>
                <a:gd name="T58" fmla="*/ 0 w 876"/>
                <a:gd name="T59" fmla="*/ 395 h 876"/>
                <a:gd name="T60" fmla="*/ 0 w 876"/>
                <a:gd name="T61" fmla="*/ 79 h 876"/>
                <a:gd name="T62" fmla="*/ 18 w 876"/>
                <a:gd name="T63" fmla="*/ 48 h 876"/>
                <a:gd name="T64" fmla="*/ 352 w 876"/>
                <a:gd name="T65" fmla="*/ 43 h 876"/>
                <a:gd name="T66" fmla="*/ 370 w 876"/>
                <a:gd name="T67" fmla="*/ 48 h 876"/>
                <a:gd name="T68" fmla="*/ 388 w 876"/>
                <a:gd name="T69" fmla="*/ 79 h 876"/>
                <a:gd name="T70" fmla="*/ 388 w 876"/>
                <a:gd name="T71" fmla="*/ 395 h 876"/>
                <a:gd name="T72" fmla="*/ 383 w 876"/>
                <a:gd name="T73" fmla="*/ 413 h 876"/>
                <a:gd name="T74" fmla="*/ 352 w 876"/>
                <a:gd name="T75" fmla="*/ 431 h 876"/>
                <a:gd name="T76" fmla="*/ 316 w 876"/>
                <a:gd name="T77" fmla="*/ 359 h 876"/>
                <a:gd name="T78" fmla="*/ 72 w 876"/>
                <a:gd name="T79" fmla="*/ 115 h 876"/>
                <a:gd name="T80" fmla="*/ 839 w 876"/>
                <a:gd name="T81" fmla="*/ 0 h 876"/>
                <a:gd name="T82" fmla="*/ 523 w 876"/>
                <a:gd name="T83" fmla="*/ 0 h 876"/>
                <a:gd name="T84" fmla="*/ 492 w 876"/>
                <a:gd name="T85" fmla="*/ 18 h 876"/>
                <a:gd name="T86" fmla="*/ 487 w 876"/>
                <a:gd name="T87" fmla="*/ 352 h 876"/>
                <a:gd name="T88" fmla="*/ 492 w 876"/>
                <a:gd name="T89" fmla="*/ 370 h 876"/>
                <a:gd name="T90" fmla="*/ 523 w 876"/>
                <a:gd name="T91" fmla="*/ 388 h 876"/>
                <a:gd name="T92" fmla="*/ 559 w 876"/>
                <a:gd name="T93" fmla="*/ 72 h 876"/>
                <a:gd name="T94" fmla="*/ 803 w 876"/>
                <a:gd name="T95" fmla="*/ 316 h 876"/>
                <a:gd name="T96" fmla="*/ 731 w 876"/>
                <a:gd name="T97" fmla="*/ 316 h 876"/>
                <a:gd name="T98" fmla="*/ 694 w 876"/>
                <a:gd name="T99" fmla="*/ 337 h 876"/>
                <a:gd name="T100" fmla="*/ 688 w 876"/>
                <a:gd name="T101" fmla="*/ 388 h 876"/>
                <a:gd name="T102" fmla="*/ 839 w 876"/>
                <a:gd name="T103" fmla="*/ 388 h 876"/>
                <a:gd name="T104" fmla="*/ 870 w 876"/>
                <a:gd name="T105" fmla="*/ 370 h 876"/>
                <a:gd name="T106" fmla="*/ 875 w 876"/>
                <a:gd name="T107" fmla="*/ 36 h 876"/>
                <a:gd name="T108" fmla="*/ 875 w 876"/>
                <a:gd name="T109" fmla="*/ 36 h 876"/>
                <a:gd name="T110" fmla="*/ 857 w 876"/>
                <a:gd name="T111" fmla="*/ 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6" h="876">
                  <a:moveTo>
                    <a:pt x="352" y="875"/>
                  </a:moveTo>
                  <a:cubicBezTo>
                    <a:pt x="246" y="875"/>
                    <a:pt x="141" y="875"/>
                    <a:pt x="36" y="875"/>
                  </a:cubicBezTo>
                  <a:lnTo>
                    <a:pt x="36" y="875"/>
                  </a:lnTo>
                  <a:cubicBezTo>
                    <a:pt x="29" y="875"/>
                    <a:pt x="24" y="873"/>
                    <a:pt x="18" y="870"/>
                  </a:cubicBezTo>
                  <a:cubicBezTo>
                    <a:pt x="12" y="867"/>
                    <a:pt x="8" y="863"/>
                    <a:pt x="5" y="857"/>
                  </a:cubicBezTo>
                  <a:cubicBezTo>
                    <a:pt x="2" y="851"/>
                    <a:pt x="0" y="846"/>
                    <a:pt x="0" y="839"/>
                  </a:cubicBezTo>
                  <a:cubicBezTo>
                    <a:pt x="0" y="734"/>
                    <a:pt x="0" y="629"/>
                    <a:pt x="0" y="523"/>
                  </a:cubicBezTo>
                  <a:lnTo>
                    <a:pt x="0" y="523"/>
                  </a:lnTo>
                  <a:cubicBezTo>
                    <a:pt x="0" y="516"/>
                    <a:pt x="2" y="511"/>
                    <a:pt x="5" y="505"/>
                  </a:cubicBezTo>
                  <a:cubicBezTo>
                    <a:pt x="8" y="499"/>
                    <a:pt x="12" y="495"/>
                    <a:pt x="18" y="492"/>
                  </a:cubicBezTo>
                  <a:cubicBezTo>
                    <a:pt x="24" y="489"/>
                    <a:pt x="29" y="487"/>
                    <a:pt x="36" y="487"/>
                  </a:cubicBezTo>
                  <a:cubicBezTo>
                    <a:pt x="141" y="487"/>
                    <a:pt x="246" y="487"/>
                    <a:pt x="352" y="487"/>
                  </a:cubicBezTo>
                  <a:lnTo>
                    <a:pt x="352" y="487"/>
                  </a:lnTo>
                  <a:cubicBezTo>
                    <a:pt x="359" y="487"/>
                    <a:pt x="364" y="489"/>
                    <a:pt x="370" y="492"/>
                  </a:cubicBezTo>
                  <a:cubicBezTo>
                    <a:pt x="376" y="495"/>
                    <a:pt x="380" y="499"/>
                    <a:pt x="383" y="505"/>
                  </a:cubicBezTo>
                  <a:cubicBezTo>
                    <a:pt x="386" y="511"/>
                    <a:pt x="388" y="516"/>
                    <a:pt x="388" y="523"/>
                  </a:cubicBezTo>
                  <a:lnTo>
                    <a:pt x="388" y="523"/>
                  </a:lnTo>
                  <a:cubicBezTo>
                    <a:pt x="388" y="629"/>
                    <a:pt x="388" y="734"/>
                    <a:pt x="388" y="839"/>
                  </a:cubicBezTo>
                  <a:lnTo>
                    <a:pt x="388" y="839"/>
                  </a:lnTo>
                  <a:cubicBezTo>
                    <a:pt x="388" y="846"/>
                    <a:pt x="386" y="851"/>
                    <a:pt x="383" y="857"/>
                  </a:cubicBezTo>
                  <a:cubicBezTo>
                    <a:pt x="380" y="863"/>
                    <a:pt x="376" y="867"/>
                    <a:pt x="370" y="870"/>
                  </a:cubicBezTo>
                  <a:cubicBezTo>
                    <a:pt x="364" y="873"/>
                    <a:pt x="359" y="875"/>
                    <a:pt x="352" y="875"/>
                  </a:cubicBezTo>
                  <a:close/>
                  <a:moveTo>
                    <a:pt x="72" y="803"/>
                  </a:moveTo>
                  <a:cubicBezTo>
                    <a:pt x="153" y="803"/>
                    <a:pt x="234" y="803"/>
                    <a:pt x="316" y="803"/>
                  </a:cubicBezTo>
                  <a:cubicBezTo>
                    <a:pt x="316" y="722"/>
                    <a:pt x="316" y="641"/>
                    <a:pt x="316" y="559"/>
                  </a:cubicBezTo>
                  <a:cubicBezTo>
                    <a:pt x="234" y="559"/>
                    <a:pt x="153" y="559"/>
                    <a:pt x="72" y="559"/>
                  </a:cubicBezTo>
                  <a:cubicBezTo>
                    <a:pt x="72" y="641"/>
                    <a:pt x="72" y="722"/>
                    <a:pt x="72" y="803"/>
                  </a:cubicBezTo>
                  <a:close/>
                  <a:moveTo>
                    <a:pt x="796" y="875"/>
                  </a:moveTo>
                  <a:cubicBezTo>
                    <a:pt x="691" y="875"/>
                    <a:pt x="586" y="875"/>
                    <a:pt x="480" y="875"/>
                  </a:cubicBezTo>
                  <a:lnTo>
                    <a:pt x="480" y="875"/>
                  </a:lnTo>
                  <a:cubicBezTo>
                    <a:pt x="473" y="875"/>
                    <a:pt x="468" y="873"/>
                    <a:pt x="462" y="870"/>
                  </a:cubicBezTo>
                  <a:cubicBezTo>
                    <a:pt x="456" y="867"/>
                    <a:pt x="452" y="863"/>
                    <a:pt x="449" y="857"/>
                  </a:cubicBezTo>
                  <a:cubicBezTo>
                    <a:pt x="446" y="851"/>
                    <a:pt x="444" y="846"/>
                    <a:pt x="444" y="839"/>
                  </a:cubicBezTo>
                  <a:cubicBezTo>
                    <a:pt x="444" y="734"/>
                    <a:pt x="444" y="629"/>
                    <a:pt x="444" y="523"/>
                  </a:cubicBezTo>
                  <a:lnTo>
                    <a:pt x="444" y="523"/>
                  </a:lnTo>
                  <a:cubicBezTo>
                    <a:pt x="444" y="516"/>
                    <a:pt x="446" y="511"/>
                    <a:pt x="449" y="505"/>
                  </a:cubicBezTo>
                  <a:cubicBezTo>
                    <a:pt x="452" y="499"/>
                    <a:pt x="456" y="495"/>
                    <a:pt x="462" y="492"/>
                  </a:cubicBezTo>
                  <a:cubicBezTo>
                    <a:pt x="468" y="489"/>
                    <a:pt x="473" y="487"/>
                    <a:pt x="480" y="487"/>
                  </a:cubicBezTo>
                  <a:cubicBezTo>
                    <a:pt x="586" y="487"/>
                    <a:pt x="691" y="487"/>
                    <a:pt x="796" y="487"/>
                  </a:cubicBezTo>
                  <a:lnTo>
                    <a:pt x="796" y="487"/>
                  </a:lnTo>
                  <a:cubicBezTo>
                    <a:pt x="803" y="487"/>
                    <a:pt x="808" y="489"/>
                    <a:pt x="814" y="492"/>
                  </a:cubicBezTo>
                  <a:cubicBezTo>
                    <a:pt x="820" y="495"/>
                    <a:pt x="824" y="499"/>
                    <a:pt x="827" y="505"/>
                  </a:cubicBezTo>
                  <a:cubicBezTo>
                    <a:pt x="830" y="511"/>
                    <a:pt x="832" y="516"/>
                    <a:pt x="832" y="523"/>
                  </a:cubicBezTo>
                  <a:lnTo>
                    <a:pt x="832" y="523"/>
                  </a:lnTo>
                  <a:cubicBezTo>
                    <a:pt x="832" y="629"/>
                    <a:pt x="832" y="734"/>
                    <a:pt x="832" y="839"/>
                  </a:cubicBezTo>
                  <a:lnTo>
                    <a:pt x="832" y="839"/>
                  </a:lnTo>
                  <a:cubicBezTo>
                    <a:pt x="832" y="846"/>
                    <a:pt x="830" y="851"/>
                    <a:pt x="827" y="857"/>
                  </a:cubicBezTo>
                  <a:cubicBezTo>
                    <a:pt x="824" y="863"/>
                    <a:pt x="820" y="867"/>
                    <a:pt x="814" y="870"/>
                  </a:cubicBezTo>
                  <a:cubicBezTo>
                    <a:pt x="808" y="873"/>
                    <a:pt x="803" y="875"/>
                    <a:pt x="796" y="875"/>
                  </a:cubicBezTo>
                  <a:close/>
                  <a:moveTo>
                    <a:pt x="516" y="803"/>
                  </a:moveTo>
                  <a:cubicBezTo>
                    <a:pt x="598" y="803"/>
                    <a:pt x="679" y="803"/>
                    <a:pt x="760" y="803"/>
                  </a:cubicBezTo>
                  <a:cubicBezTo>
                    <a:pt x="760" y="722"/>
                    <a:pt x="760" y="641"/>
                    <a:pt x="760" y="559"/>
                  </a:cubicBezTo>
                  <a:cubicBezTo>
                    <a:pt x="679" y="559"/>
                    <a:pt x="598" y="559"/>
                    <a:pt x="516" y="559"/>
                  </a:cubicBezTo>
                  <a:cubicBezTo>
                    <a:pt x="516" y="641"/>
                    <a:pt x="516" y="722"/>
                    <a:pt x="516" y="803"/>
                  </a:cubicBezTo>
                  <a:close/>
                  <a:moveTo>
                    <a:pt x="352" y="431"/>
                  </a:moveTo>
                  <a:cubicBezTo>
                    <a:pt x="246" y="431"/>
                    <a:pt x="141" y="431"/>
                    <a:pt x="36" y="431"/>
                  </a:cubicBezTo>
                  <a:lnTo>
                    <a:pt x="36" y="431"/>
                  </a:lnTo>
                  <a:cubicBezTo>
                    <a:pt x="29" y="431"/>
                    <a:pt x="24" y="429"/>
                    <a:pt x="18" y="426"/>
                  </a:cubicBezTo>
                  <a:cubicBezTo>
                    <a:pt x="12" y="423"/>
                    <a:pt x="8" y="419"/>
                    <a:pt x="5" y="413"/>
                  </a:cubicBezTo>
                  <a:cubicBezTo>
                    <a:pt x="2" y="407"/>
                    <a:pt x="0" y="402"/>
                    <a:pt x="0" y="395"/>
                  </a:cubicBezTo>
                  <a:cubicBezTo>
                    <a:pt x="0" y="289"/>
                    <a:pt x="0" y="184"/>
                    <a:pt x="0" y="79"/>
                  </a:cubicBezTo>
                  <a:lnTo>
                    <a:pt x="0" y="79"/>
                  </a:lnTo>
                  <a:cubicBezTo>
                    <a:pt x="0" y="72"/>
                    <a:pt x="2" y="67"/>
                    <a:pt x="5" y="61"/>
                  </a:cubicBezTo>
                  <a:cubicBezTo>
                    <a:pt x="8" y="55"/>
                    <a:pt x="12" y="51"/>
                    <a:pt x="18" y="48"/>
                  </a:cubicBezTo>
                  <a:cubicBezTo>
                    <a:pt x="24" y="45"/>
                    <a:pt x="29" y="43"/>
                    <a:pt x="36" y="43"/>
                  </a:cubicBezTo>
                  <a:cubicBezTo>
                    <a:pt x="141" y="43"/>
                    <a:pt x="246" y="43"/>
                    <a:pt x="352" y="43"/>
                  </a:cubicBezTo>
                  <a:lnTo>
                    <a:pt x="352" y="43"/>
                  </a:lnTo>
                  <a:cubicBezTo>
                    <a:pt x="359" y="43"/>
                    <a:pt x="364" y="45"/>
                    <a:pt x="370" y="48"/>
                  </a:cubicBezTo>
                  <a:cubicBezTo>
                    <a:pt x="376" y="51"/>
                    <a:pt x="380" y="55"/>
                    <a:pt x="383" y="61"/>
                  </a:cubicBezTo>
                  <a:cubicBezTo>
                    <a:pt x="386" y="67"/>
                    <a:pt x="388" y="72"/>
                    <a:pt x="388" y="79"/>
                  </a:cubicBezTo>
                  <a:lnTo>
                    <a:pt x="388" y="79"/>
                  </a:lnTo>
                  <a:cubicBezTo>
                    <a:pt x="388" y="184"/>
                    <a:pt x="388" y="289"/>
                    <a:pt x="388" y="395"/>
                  </a:cubicBezTo>
                  <a:lnTo>
                    <a:pt x="388" y="395"/>
                  </a:lnTo>
                  <a:cubicBezTo>
                    <a:pt x="388" y="402"/>
                    <a:pt x="386" y="407"/>
                    <a:pt x="383" y="413"/>
                  </a:cubicBezTo>
                  <a:cubicBezTo>
                    <a:pt x="380" y="419"/>
                    <a:pt x="376" y="423"/>
                    <a:pt x="370" y="426"/>
                  </a:cubicBezTo>
                  <a:cubicBezTo>
                    <a:pt x="364" y="429"/>
                    <a:pt x="359" y="431"/>
                    <a:pt x="352" y="431"/>
                  </a:cubicBezTo>
                  <a:close/>
                  <a:moveTo>
                    <a:pt x="72" y="359"/>
                  </a:moveTo>
                  <a:cubicBezTo>
                    <a:pt x="153" y="359"/>
                    <a:pt x="234" y="359"/>
                    <a:pt x="316" y="359"/>
                  </a:cubicBezTo>
                  <a:cubicBezTo>
                    <a:pt x="316" y="277"/>
                    <a:pt x="316" y="196"/>
                    <a:pt x="316" y="115"/>
                  </a:cubicBezTo>
                  <a:cubicBezTo>
                    <a:pt x="234" y="115"/>
                    <a:pt x="153" y="115"/>
                    <a:pt x="72" y="115"/>
                  </a:cubicBezTo>
                  <a:cubicBezTo>
                    <a:pt x="72" y="196"/>
                    <a:pt x="72" y="277"/>
                    <a:pt x="72" y="359"/>
                  </a:cubicBezTo>
                  <a:close/>
                  <a:moveTo>
                    <a:pt x="839" y="0"/>
                  </a:moveTo>
                  <a:cubicBezTo>
                    <a:pt x="734" y="0"/>
                    <a:pt x="629" y="0"/>
                    <a:pt x="523" y="0"/>
                  </a:cubicBezTo>
                  <a:lnTo>
                    <a:pt x="523" y="0"/>
                  </a:lnTo>
                  <a:cubicBezTo>
                    <a:pt x="517" y="0"/>
                    <a:pt x="511" y="2"/>
                    <a:pt x="505" y="5"/>
                  </a:cubicBezTo>
                  <a:cubicBezTo>
                    <a:pt x="499" y="8"/>
                    <a:pt x="495" y="12"/>
                    <a:pt x="492" y="18"/>
                  </a:cubicBezTo>
                  <a:cubicBezTo>
                    <a:pt x="489" y="24"/>
                    <a:pt x="487" y="29"/>
                    <a:pt x="487" y="36"/>
                  </a:cubicBezTo>
                  <a:cubicBezTo>
                    <a:pt x="487" y="141"/>
                    <a:pt x="487" y="246"/>
                    <a:pt x="487" y="352"/>
                  </a:cubicBezTo>
                  <a:lnTo>
                    <a:pt x="487" y="352"/>
                  </a:lnTo>
                  <a:cubicBezTo>
                    <a:pt x="487" y="358"/>
                    <a:pt x="489" y="364"/>
                    <a:pt x="492" y="370"/>
                  </a:cubicBezTo>
                  <a:cubicBezTo>
                    <a:pt x="495" y="376"/>
                    <a:pt x="499" y="380"/>
                    <a:pt x="505" y="383"/>
                  </a:cubicBezTo>
                  <a:cubicBezTo>
                    <a:pt x="511" y="386"/>
                    <a:pt x="517" y="388"/>
                    <a:pt x="523" y="388"/>
                  </a:cubicBezTo>
                  <a:cubicBezTo>
                    <a:pt x="535" y="388"/>
                    <a:pt x="547" y="388"/>
                    <a:pt x="559" y="388"/>
                  </a:cubicBezTo>
                  <a:cubicBezTo>
                    <a:pt x="559" y="282"/>
                    <a:pt x="559" y="177"/>
                    <a:pt x="559" y="72"/>
                  </a:cubicBezTo>
                  <a:cubicBezTo>
                    <a:pt x="641" y="72"/>
                    <a:pt x="722" y="72"/>
                    <a:pt x="803" y="72"/>
                  </a:cubicBezTo>
                  <a:cubicBezTo>
                    <a:pt x="803" y="153"/>
                    <a:pt x="803" y="234"/>
                    <a:pt x="803" y="316"/>
                  </a:cubicBezTo>
                  <a:cubicBezTo>
                    <a:pt x="779" y="316"/>
                    <a:pt x="755" y="316"/>
                    <a:pt x="731" y="316"/>
                  </a:cubicBezTo>
                  <a:lnTo>
                    <a:pt x="731" y="316"/>
                  </a:lnTo>
                  <a:cubicBezTo>
                    <a:pt x="723" y="316"/>
                    <a:pt x="717" y="318"/>
                    <a:pt x="710" y="322"/>
                  </a:cubicBezTo>
                  <a:cubicBezTo>
                    <a:pt x="703" y="326"/>
                    <a:pt x="698" y="330"/>
                    <a:pt x="694" y="337"/>
                  </a:cubicBezTo>
                  <a:cubicBezTo>
                    <a:pt x="690" y="343"/>
                    <a:pt x="688" y="351"/>
                    <a:pt x="688" y="359"/>
                  </a:cubicBezTo>
                  <a:cubicBezTo>
                    <a:pt x="688" y="368"/>
                    <a:pt x="688" y="378"/>
                    <a:pt x="688" y="388"/>
                  </a:cubicBezTo>
                  <a:cubicBezTo>
                    <a:pt x="739" y="388"/>
                    <a:pt x="789" y="388"/>
                    <a:pt x="839" y="388"/>
                  </a:cubicBezTo>
                  <a:lnTo>
                    <a:pt x="839" y="388"/>
                  </a:lnTo>
                  <a:cubicBezTo>
                    <a:pt x="846" y="388"/>
                    <a:pt x="851" y="386"/>
                    <a:pt x="857" y="383"/>
                  </a:cubicBezTo>
                  <a:cubicBezTo>
                    <a:pt x="863" y="380"/>
                    <a:pt x="867" y="376"/>
                    <a:pt x="870" y="370"/>
                  </a:cubicBezTo>
                  <a:cubicBezTo>
                    <a:pt x="873" y="364"/>
                    <a:pt x="875" y="358"/>
                    <a:pt x="875" y="352"/>
                  </a:cubicBezTo>
                  <a:cubicBezTo>
                    <a:pt x="875" y="246"/>
                    <a:pt x="875" y="141"/>
                    <a:pt x="875" y="36"/>
                  </a:cubicBezTo>
                  <a:lnTo>
                    <a:pt x="875" y="36"/>
                  </a:lnTo>
                  <a:lnTo>
                    <a:pt x="875" y="36"/>
                  </a:lnTo>
                  <a:cubicBezTo>
                    <a:pt x="875" y="29"/>
                    <a:pt x="873" y="24"/>
                    <a:pt x="870" y="18"/>
                  </a:cubicBezTo>
                  <a:cubicBezTo>
                    <a:pt x="867" y="12"/>
                    <a:pt x="863" y="8"/>
                    <a:pt x="857" y="5"/>
                  </a:cubicBezTo>
                  <a:cubicBezTo>
                    <a:pt x="851" y="2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88" name="Group 68">
            <a:extLst>
              <a:ext uri="{FF2B5EF4-FFF2-40B4-BE49-F238E27FC236}">
                <a16:creationId xmlns:a16="http://schemas.microsoft.com/office/drawing/2014/main" id="{1506E92C-57A6-9540-A635-832E889B3743}"/>
              </a:ext>
            </a:extLst>
          </p:cNvPr>
          <p:cNvGrpSpPr>
            <a:grpSpLocks/>
          </p:cNvGrpSpPr>
          <p:nvPr/>
        </p:nvGrpSpPr>
        <p:grpSpPr bwMode="auto">
          <a:xfrm>
            <a:off x="3479179" y="2088540"/>
            <a:ext cx="561600" cy="561600"/>
            <a:chOff x="2390" y="1308"/>
            <a:chExt cx="390" cy="390"/>
          </a:xfrm>
        </p:grpSpPr>
        <p:sp>
          <p:nvSpPr>
            <p:cNvPr id="5189" name="Freeform 69">
              <a:extLst>
                <a:ext uri="{FF2B5EF4-FFF2-40B4-BE49-F238E27FC236}">
                  <a16:creationId xmlns:a16="http://schemas.microsoft.com/office/drawing/2014/main" id="{1FDB32A2-86AC-BE4D-8C2B-A0CD5C14F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1308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90" name="Freeform 70">
              <a:extLst>
                <a:ext uri="{FF2B5EF4-FFF2-40B4-BE49-F238E27FC236}">
                  <a16:creationId xmlns:a16="http://schemas.microsoft.com/office/drawing/2014/main" id="{4DBDDB60-2D39-444E-8F5C-5A793179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1398"/>
              <a:ext cx="211" cy="209"/>
            </a:xfrm>
            <a:custGeom>
              <a:avLst/>
              <a:gdLst>
                <a:gd name="T0" fmla="*/ 662 w 935"/>
                <a:gd name="T1" fmla="*/ 409 h 926"/>
                <a:gd name="T2" fmla="*/ 625 w 935"/>
                <a:gd name="T3" fmla="*/ 388 h 926"/>
                <a:gd name="T4" fmla="*/ 605 w 935"/>
                <a:gd name="T5" fmla="*/ 339 h 926"/>
                <a:gd name="T6" fmla="*/ 565 w 935"/>
                <a:gd name="T7" fmla="*/ 297 h 926"/>
                <a:gd name="T8" fmla="*/ 518 w 935"/>
                <a:gd name="T9" fmla="*/ 279 h 926"/>
                <a:gd name="T10" fmla="*/ 496 w 935"/>
                <a:gd name="T11" fmla="*/ 242 h 926"/>
                <a:gd name="T12" fmla="*/ 501 w 935"/>
                <a:gd name="T13" fmla="*/ 208 h 926"/>
                <a:gd name="T14" fmla="*/ 636 w 935"/>
                <a:gd name="T15" fmla="*/ 262 h 926"/>
                <a:gd name="T16" fmla="*/ 730 w 935"/>
                <a:gd name="T17" fmla="*/ 183 h 926"/>
                <a:gd name="T18" fmla="*/ 496 w 935"/>
                <a:gd name="T19" fmla="*/ 86 h 926"/>
                <a:gd name="T20" fmla="*/ 496 w 935"/>
                <a:gd name="T21" fmla="*/ 119 h 926"/>
                <a:gd name="T22" fmla="*/ 533 w 935"/>
                <a:gd name="T23" fmla="*/ 161 h 926"/>
                <a:gd name="T24" fmla="*/ 679 w 935"/>
                <a:gd name="T25" fmla="*/ 234 h 926"/>
                <a:gd name="T26" fmla="*/ 752 w 935"/>
                <a:gd name="T27" fmla="*/ 373 h 926"/>
                <a:gd name="T28" fmla="*/ 773 w 935"/>
                <a:gd name="T29" fmla="*/ 404 h 926"/>
                <a:gd name="T30" fmla="*/ 826 w 935"/>
                <a:gd name="T31" fmla="*/ 410 h 926"/>
                <a:gd name="T32" fmla="*/ 730 w 935"/>
                <a:gd name="T33" fmla="*/ 183 h 926"/>
                <a:gd name="T34" fmla="*/ 764 w 935"/>
                <a:gd name="T35" fmla="*/ 595 h 926"/>
                <a:gd name="T36" fmla="*/ 668 w 935"/>
                <a:gd name="T37" fmla="*/ 588 h 926"/>
                <a:gd name="T38" fmla="*/ 441 w 935"/>
                <a:gd name="T39" fmla="*/ 488 h 926"/>
                <a:gd name="T40" fmla="*/ 434 w 935"/>
                <a:gd name="T41" fmla="*/ 482 h 926"/>
                <a:gd name="T42" fmla="*/ 331 w 935"/>
                <a:gd name="T43" fmla="*/ 268 h 926"/>
                <a:gd name="T44" fmla="*/ 331 w 935"/>
                <a:gd name="T45" fmla="*/ 182 h 926"/>
                <a:gd name="T46" fmla="*/ 234 w 935"/>
                <a:gd name="T47" fmla="*/ 36 h 926"/>
                <a:gd name="T48" fmla="*/ 164 w 935"/>
                <a:gd name="T49" fmla="*/ 0 h 926"/>
                <a:gd name="T50" fmla="*/ 275 w 935"/>
                <a:gd name="T51" fmla="*/ 639 h 926"/>
                <a:gd name="T52" fmla="*/ 392 w 935"/>
                <a:gd name="T53" fmla="*/ 704 h 926"/>
                <a:gd name="T54" fmla="*/ 400 w 935"/>
                <a:gd name="T55" fmla="*/ 678 h 926"/>
                <a:gd name="T56" fmla="*/ 336 w 935"/>
                <a:gd name="T57" fmla="*/ 598 h 926"/>
                <a:gd name="T58" fmla="*/ 75 w 935"/>
                <a:gd name="T59" fmla="*/ 166 h 926"/>
                <a:gd name="T60" fmla="*/ 96 w 935"/>
                <a:gd name="T61" fmla="*/ 134 h 926"/>
                <a:gd name="T62" fmla="*/ 171 w 935"/>
                <a:gd name="T63" fmla="*/ 72 h 926"/>
                <a:gd name="T64" fmla="*/ 269 w 935"/>
                <a:gd name="T65" fmla="*/ 217 h 926"/>
                <a:gd name="T66" fmla="*/ 272 w 935"/>
                <a:gd name="T67" fmla="*/ 225 h 926"/>
                <a:gd name="T68" fmla="*/ 224 w 935"/>
                <a:gd name="T69" fmla="*/ 317 h 926"/>
                <a:gd name="T70" fmla="*/ 224 w 935"/>
                <a:gd name="T71" fmla="*/ 352 h 926"/>
                <a:gd name="T72" fmla="*/ 580 w 935"/>
                <a:gd name="T73" fmla="*/ 695 h 926"/>
                <a:gd name="T74" fmla="*/ 601 w 935"/>
                <a:gd name="T75" fmla="*/ 702 h 926"/>
                <a:gd name="T76" fmla="*/ 701 w 935"/>
                <a:gd name="T77" fmla="*/ 652 h 926"/>
                <a:gd name="T78" fmla="*/ 718 w 935"/>
                <a:gd name="T79" fmla="*/ 651 h 926"/>
                <a:gd name="T80" fmla="*/ 722 w 935"/>
                <a:gd name="T81" fmla="*/ 654 h 926"/>
                <a:gd name="T82" fmla="*/ 862 w 935"/>
                <a:gd name="T83" fmla="*/ 748 h 926"/>
                <a:gd name="T84" fmla="*/ 800 w 935"/>
                <a:gd name="T85" fmla="*/ 829 h 926"/>
                <a:gd name="T86" fmla="*/ 749 w 935"/>
                <a:gd name="T87" fmla="*/ 853 h 926"/>
                <a:gd name="T88" fmla="*/ 591 w 935"/>
                <a:gd name="T89" fmla="*/ 800 h 926"/>
                <a:gd name="T90" fmla="*/ 535 w 935"/>
                <a:gd name="T91" fmla="*/ 811 h 926"/>
                <a:gd name="T92" fmla="*/ 750 w 935"/>
                <a:gd name="T93" fmla="*/ 925 h 926"/>
                <a:gd name="T94" fmla="*/ 853 w 935"/>
                <a:gd name="T95" fmla="*/ 877 h 926"/>
                <a:gd name="T96" fmla="*/ 934 w 935"/>
                <a:gd name="T97" fmla="*/ 74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926">
                  <a:moveTo>
                    <a:pt x="697" y="409"/>
                  </a:moveTo>
                  <a:cubicBezTo>
                    <a:pt x="686" y="409"/>
                    <a:pt x="674" y="409"/>
                    <a:pt x="662" y="409"/>
                  </a:cubicBezTo>
                  <a:lnTo>
                    <a:pt x="662" y="409"/>
                  </a:lnTo>
                  <a:lnTo>
                    <a:pt x="662" y="409"/>
                  </a:lnTo>
                  <a:cubicBezTo>
                    <a:pt x="654" y="409"/>
                    <a:pt x="648" y="407"/>
                    <a:pt x="641" y="403"/>
                  </a:cubicBezTo>
                  <a:cubicBezTo>
                    <a:pt x="634" y="399"/>
                    <a:pt x="629" y="394"/>
                    <a:pt x="625" y="388"/>
                  </a:cubicBezTo>
                  <a:cubicBezTo>
                    <a:pt x="623" y="384"/>
                    <a:pt x="622" y="381"/>
                    <a:pt x="621" y="377"/>
                  </a:cubicBezTo>
                  <a:lnTo>
                    <a:pt x="621" y="377"/>
                  </a:lnTo>
                  <a:cubicBezTo>
                    <a:pt x="617" y="363"/>
                    <a:pt x="613" y="351"/>
                    <a:pt x="605" y="339"/>
                  </a:cubicBezTo>
                  <a:cubicBezTo>
                    <a:pt x="600" y="328"/>
                    <a:pt x="594" y="321"/>
                    <a:pt x="586" y="312"/>
                  </a:cubicBezTo>
                  <a:lnTo>
                    <a:pt x="586" y="312"/>
                  </a:lnTo>
                  <a:cubicBezTo>
                    <a:pt x="579" y="306"/>
                    <a:pt x="574" y="301"/>
                    <a:pt x="565" y="297"/>
                  </a:cubicBezTo>
                  <a:cubicBezTo>
                    <a:pt x="554" y="289"/>
                    <a:pt x="542" y="286"/>
                    <a:pt x="529" y="284"/>
                  </a:cubicBezTo>
                  <a:lnTo>
                    <a:pt x="529" y="284"/>
                  </a:lnTo>
                  <a:cubicBezTo>
                    <a:pt x="525" y="283"/>
                    <a:pt x="522" y="280"/>
                    <a:pt x="518" y="279"/>
                  </a:cubicBezTo>
                  <a:cubicBezTo>
                    <a:pt x="512" y="274"/>
                    <a:pt x="506" y="269"/>
                    <a:pt x="502" y="263"/>
                  </a:cubicBezTo>
                  <a:cubicBezTo>
                    <a:pt x="498" y="256"/>
                    <a:pt x="496" y="250"/>
                    <a:pt x="496" y="242"/>
                  </a:cubicBezTo>
                  <a:lnTo>
                    <a:pt x="496" y="242"/>
                  </a:lnTo>
                  <a:cubicBezTo>
                    <a:pt x="496" y="230"/>
                    <a:pt x="496" y="219"/>
                    <a:pt x="496" y="208"/>
                  </a:cubicBezTo>
                  <a:lnTo>
                    <a:pt x="496" y="208"/>
                  </a:lnTo>
                  <a:cubicBezTo>
                    <a:pt x="498" y="208"/>
                    <a:pt x="499" y="208"/>
                    <a:pt x="501" y="208"/>
                  </a:cubicBezTo>
                  <a:cubicBezTo>
                    <a:pt x="537" y="208"/>
                    <a:pt x="568" y="216"/>
                    <a:pt x="600" y="235"/>
                  </a:cubicBezTo>
                  <a:cubicBezTo>
                    <a:pt x="614" y="243"/>
                    <a:pt x="625" y="251"/>
                    <a:pt x="636" y="262"/>
                  </a:cubicBezTo>
                  <a:lnTo>
                    <a:pt x="636" y="262"/>
                  </a:lnTo>
                  <a:cubicBezTo>
                    <a:pt x="649" y="275"/>
                    <a:pt x="658" y="287"/>
                    <a:pt x="667" y="303"/>
                  </a:cubicBezTo>
                  <a:cubicBezTo>
                    <a:pt x="687" y="337"/>
                    <a:pt x="696" y="370"/>
                    <a:pt x="697" y="409"/>
                  </a:cubicBezTo>
                  <a:close/>
                  <a:moveTo>
                    <a:pt x="730" y="183"/>
                  </a:moveTo>
                  <a:lnTo>
                    <a:pt x="730" y="183"/>
                  </a:lnTo>
                  <a:cubicBezTo>
                    <a:pt x="708" y="162"/>
                    <a:pt x="688" y="146"/>
                    <a:pt x="663" y="132"/>
                  </a:cubicBezTo>
                  <a:cubicBezTo>
                    <a:pt x="611" y="101"/>
                    <a:pt x="558" y="87"/>
                    <a:pt x="496" y="86"/>
                  </a:cubicBezTo>
                  <a:cubicBezTo>
                    <a:pt x="496" y="96"/>
                    <a:pt x="496" y="107"/>
                    <a:pt x="496" y="118"/>
                  </a:cubicBezTo>
                  <a:lnTo>
                    <a:pt x="496" y="118"/>
                  </a:lnTo>
                  <a:cubicBezTo>
                    <a:pt x="496" y="119"/>
                    <a:pt x="496" y="118"/>
                    <a:pt x="496" y="119"/>
                  </a:cubicBezTo>
                  <a:cubicBezTo>
                    <a:pt x="496" y="127"/>
                    <a:pt x="498" y="133"/>
                    <a:pt x="502" y="140"/>
                  </a:cubicBezTo>
                  <a:cubicBezTo>
                    <a:pt x="506" y="146"/>
                    <a:pt x="512" y="152"/>
                    <a:pt x="518" y="156"/>
                  </a:cubicBezTo>
                  <a:cubicBezTo>
                    <a:pt x="524" y="159"/>
                    <a:pt x="527" y="161"/>
                    <a:pt x="533" y="161"/>
                  </a:cubicBezTo>
                  <a:lnTo>
                    <a:pt x="533" y="161"/>
                  </a:lnTo>
                  <a:cubicBezTo>
                    <a:pt x="567" y="167"/>
                    <a:pt x="596" y="177"/>
                    <a:pt x="627" y="195"/>
                  </a:cubicBezTo>
                  <a:cubicBezTo>
                    <a:pt x="647" y="206"/>
                    <a:pt x="662" y="218"/>
                    <a:pt x="679" y="234"/>
                  </a:cubicBezTo>
                  <a:lnTo>
                    <a:pt x="679" y="234"/>
                  </a:lnTo>
                  <a:cubicBezTo>
                    <a:pt x="696" y="251"/>
                    <a:pt x="710" y="267"/>
                    <a:pt x="721" y="288"/>
                  </a:cubicBezTo>
                  <a:cubicBezTo>
                    <a:pt x="738" y="315"/>
                    <a:pt x="746" y="342"/>
                    <a:pt x="752" y="373"/>
                  </a:cubicBezTo>
                  <a:lnTo>
                    <a:pt x="752" y="373"/>
                  </a:lnTo>
                  <a:cubicBezTo>
                    <a:pt x="752" y="379"/>
                    <a:pt x="754" y="383"/>
                    <a:pt x="757" y="388"/>
                  </a:cubicBezTo>
                  <a:cubicBezTo>
                    <a:pt x="761" y="395"/>
                    <a:pt x="767" y="400"/>
                    <a:pt x="773" y="404"/>
                  </a:cubicBezTo>
                  <a:cubicBezTo>
                    <a:pt x="780" y="408"/>
                    <a:pt x="786" y="410"/>
                    <a:pt x="794" y="410"/>
                  </a:cubicBezTo>
                  <a:cubicBezTo>
                    <a:pt x="795" y="410"/>
                    <a:pt x="794" y="410"/>
                    <a:pt x="795" y="410"/>
                  </a:cubicBezTo>
                  <a:cubicBezTo>
                    <a:pt x="806" y="410"/>
                    <a:pt x="816" y="410"/>
                    <a:pt x="826" y="410"/>
                  </a:cubicBezTo>
                  <a:lnTo>
                    <a:pt x="826" y="410"/>
                  </a:lnTo>
                  <a:cubicBezTo>
                    <a:pt x="825" y="351"/>
                    <a:pt x="813" y="301"/>
                    <a:pt x="783" y="251"/>
                  </a:cubicBezTo>
                  <a:cubicBezTo>
                    <a:pt x="768" y="224"/>
                    <a:pt x="751" y="204"/>
                    <a:pt x="730" y="183"/>
                  </a:cubicBezTo>
                  <a:close/>
                  <a:moveTo>
                    <a:pt x="899" y="686"/>
                  </a:moveTo>
                  <a:cubicBezTo>
                    <a:pt x="854" y="656"/>
                    <a:pt x="809" y="626"/>
                    <a:pt x="764" y="595"/>
                  </a:cubicBezTo>
                  <a:lnTo>
                    <a:pt x="764" y="595"/>
                  </a:lnTo>
                  <a:cubicBezTo>
                    <a:pt x="760" y="592"/>
                    <a:pt x="757" y="590"/>
                    <a:pt x="754" y="588"/>
                  </a:cubicBezTo>
                  <a:cubicBezTo>
                    <a:pt x="740" y="580"/>
                    <a:pt x="727" y="577"/>
                    <a:pt x="711" y="577"/>
                  </a:cubicBezTo>
                  <a:cubicBezTo>
                    <a:pt x="695" y="577"/>
                    <a:pt x="682" y="580"/>
                    <a:pt x="668" y="588"/>
                  </a:cubicBezTo>
                  <a:cubicBezTo>
                    <a:pt x="667" y="588"/>
                    <a:pt x="667" y="588"/>
                    <a:pt x="667" y="589"/>
                  </a:cubicBezTo>
                  <a:cubicBezTo>
                    <a:pt x="646" y="601"/>
                    <a:pt x="625" y="612"/>
                    <a:pt x="604" y="623"/>
                  </a:cubicBezTo>
                  <a:cubicBezTo>
                    <a:pt x="565" y="595"/>
                    <a:pt x="474" y="525"/>
                    <a:pt x="441" y="488"/>
                  </a:cubicBezTo>
                  <a:cubicBezTo>
                    <a:pt x="440" y="487"/>
                    <a:pt x="439" y="486"/>
                    <a:pt x="438" y="485"/>
                  </a:cubicBezTo>
                  <a:lnTo>
                    <a:pt x="438" y="485"/>
                  </a:lnTo>
                  <a:cubicBezTo>
                    <a:pt x="437" y="484"/>
                    <a:pt x="436" y="483"/>
                    <a:pt x="434" y="482"/>
                  </a:cubicBezTo>
                  <a:cubicBezTo>
                    <a:pt x="397" y="448"/>
                    <a:pt x="328" y="367"/>
                    <a:pt x="297" y="330"/>
                  </a:cubicBezTo>
                  <a:cubicBezTo>
                    <a:pt x="308" y="309"/>
                    <a:pt x="319" y="288"/>
                    <a:pt x="331" y="268"/>
                  </a:cubicBezTo>
                  <a:lnTo>
                    <a:pt x="331" y="268"/>
                  </a:lnTo>
                  <a:lnTo>
                    <a:pt x="331" y="268"/>
                  </a:lnTo>
                  <a:cubicBezTo>
                    <a:pt x="339" y="254"/>
                    <a:pt x="343" y="241"/>
                    <a:pt x="343" y="225"/>
                  </a:cubicBezTo>
                  <a:cubicBezTo>
                    <a:pt x="343" y="209"/>
                    <a:pt x="338" y="195"/>
                    <a:pt x="331" y="182"/>
                  </a:cubicBezTo>
                  <a:cubicBezTo>
                    <a:pt x="328" y="178"/>
                    <a:pt x="327" y="175"/>
                    <a:pt x="325" y="172"/>
                  </a:cubicBezTo>
                  <a:cubicBezTo>
                    <a:pt x="294" y="126"/>
                    <a:pt x="264" y="81"/>
                    <a:pt x="234" y="36"/>
                  </a:cubicBezTo>
                  <a:lnTo>
                    <a:pt x="234" y="36"/>
                  </a:lnTo>
                  <a:cubicBezTo>
                    <a:pt x="227" y="25"/>
                    <a:pt x="218" y="18"/>
                    <a:pt x="207" y="11"/>
                  </a:cubicBezTo>
                  <a:cubicBezTo>
                    <a:pt x="194" y="3"/>
                    <a:pt x="182" y="0"/>
                    <a:pt x="168" y="0"/>
                  </a:cubicBezTo>
                  <a:cubicBezTo>
                    <a:pt x="166" y="0"/>
                    <a:pt x="165" y="0"/>
                    <a:pt x="164" y="0"/>
                  </a:cubicBezTo>
                  <a:cubicBezTo>
                    <a:pt x="138" y="2"/>
                    <a:pt x="98" y="30"/>
                    <a:pt x="45" y="83"/>
                  </a:cubicBezTo>
                  <a:cubicBezTo>
                    <a:pt x="0" y="124"/>
                    <a:pt x="1" y="164"/>
                    <a:pt x="3" y="179"/>
                  </a:cubicBezTo>
                  <a:cubicBezTo>
                    <a:pt x="17" y="363"/>
                    <a:pt x="198" y="562"/>
                    <a:pt x="275" y="639"/>
                  </a:cubicBezTo>
                  <a:cubicBezTo>
                    <a:pt x="278" y="643"/>
                    <a:pt x="282" y="646"/>
                    <a:pt x="286" y="649"/>
                  </a:cubicBezTo>
                  <a:cubicBezTo>
                    <a:pt x="312" y="676"/>
                    <a:pt x="342" y="703"/>
                    <a:pt x="372" y="729"/>
                  </a:cubicBezTo>
                  <a:cubicBezTo>
                    <a:pt x="378" y="721"/>
                    <a:pt x="385" y="713"/>
                    <a:pt x="392" y="704"/>
                  </a:cubicBezTo>
                  <a:lnTo>
                    <a:pt x="392" y="704"/>
                  </a:lnTo>
                  <a:cubicBezTo>
                    <a:pt x="393" y="702"/>
                    <a:pt x="393" y="702"/>
                    <a:pt x="394" y="700"/>
                  </a:cubicBezTo>
                  <a:cubicBezTo>
                    <a:pt x="398" y="694"/>
                    <a:pt x="400" y="686"/>
                    <a:pt x="400" y="678"/>
                  </a:cubicBezTo>
                  <a:cubicBezTo>
                    <a:pt x="400" y="670"/>
                    <a:pt x="397" y="664"/>
                    <a:pt x="394" y="657"/>
                  </a:cubicBezTo>
                  <a:cubicBezTo>
                    <a:pt x="391" y="654"/>
                    <a:pt x="390" y="650"/>
                    <a:pt x="386" y="647"/>
                  </a:cubicBezTo>
                  <a:cubicBezTo>
                    <a:pt x="370" y="631"/>
                    <a:pt x="353" y="615"/>
                    <a:pt x="336" y="598"/>
                  </a:cubicBezTo>
                  <a:cubicBezTo>
                    <a:pt x="332" y="595"/>
                    <a:pt x="329" y="592"/>
                    <a:pt x="326" y="588"/>
                  </a:cubicBezTo>
                  <a:cubicBezTo>
                    <a:pt x="270" y="532"/>
                    <a:pt x="86" y="337"/>
                    <a:pt x="75" y="172"/>
                  </a:cubicBezTo>
                  <a:cubicBezTo>
                    <a:pt x="75" y="168"/>
                    <a:pt x="75" y="168"/>
                    <a:pt x="75" y="166"/>
                  </a:cubicBezTo>
                  <a:cubicBezTo>
                    <a:pt x="75" y="163"/>
                    <a:pt x="77" y="151"/>
                    <a:pt x="94" y="136"/>
                  </a:cubicBezTo>
                  <a:cubicBezTo>
                    <a:pt x="94" y="135"/>
                    <a:pt x="95" y="134"/>
                    <a:pt x="96" y="134"/>
                  </a:cubicBezTo>
                  <a:lnTo>
                    <a:pt x="96" y="134"/>
                  </a:lnTo>
                  <a:cubicBezTo>
                    <a:pt x="119" y="110"/>
                    <a:pt x="142" y="91"/>
                    <a:pt x="171" y="72"/>
                  </a:cubicBezTo>
                  <a:lnTo>
                    <a:pt x="171" y="72"/>
                  </a:lnTo>
                  <a:lnTo>
                    <a:pt x="171" y="72"/>
                  </a:lnTo>
                  <a:cubicBezTo>
                    <a:pt x="173" y="73"/>
                    <a:pt x="174" y="75"/>
                    <a:pt x="176" y="76"/>
                  </a:cubicBezTo>
                  <a:cubicBezTo>
                    <a:pt x="206" y="122"/>
                    <a:pt x="236" y="168"/>
                    <a:pt x="267" y="214"/>
                  </a:cubicBezTo>
                  <a:cubicBezTo>
                    <a:pt x="269" y="216"/>
                    <a:pt x="267" y="215"/>
                    <a:pt x="269" y="217"/>
                  </a:cubicBezTo>
                  <a:lnTo>
                    <a:pt x="269" y="217"/>
                  </a:lnTo>
                  <a:cubicBezTo>
                    <a:pt x="270" y="217"/>
                    <a:pt x="269" y="217"/>
                    <a:pt x="270" y="218"/>
                  </a:cubicBezTo>
                  <a:cubicBezTo>
                    <a:pt x="272" y="221"/>
                    <a:pt x="272" y="222"/>
                    <a:pt x="272" y="225"/>
                  </a:cubicBezTo>
                  <a:cubicBezTo>
                    <a:pt x="272" y="227"/>
                    <a:pt x="272" y="230"/>
                    <a:pt x="270" y="233"/>
                  </a:cubicBezTo>
                  <a:cubicBezTo>
                    <a:pt x="269" y="233"/>
                    <a:pt x="270" y="234"/>
                    <a:pt x="269" y="234"/>
                  </a:cubicBezTo>
                  <a:cubicBezTo>
                    <a:pt x="254" y="261"/>
                    <a:pt x="239" y="289"/>
                    <a:pt x="224" y="317"/>
                  </a:cubicBezTo>
                  <a:lnTo>
                    <a:pt x="224" y="317"/>
                  </a:lnTo>
                  <a:cubicBezTo>
                    <a:pt x="221" y="322"/>
                    <a:pt x="219" y="328"/>
                    <a:pt x="219" y="334"/>
                  </a:cubicBezTo>
                  <a:cubicBezTo>
                    <a:pt x="219" y="341"/>
                    <a:pt x="221" y="346"/>
                    <a:pt x="224" y="352"/>
                  </a:cubicBezTo>
                  <a:cubicBezTo>
                    <a:pt x="225" y="354"/>
                    <a:pt x="226" y="355"/>
                    <a:pt x="227" y="357"/>
                  </a:cubicBezTo>
                  <a:cubicBezTo>
                    <a:pt x="232" y="363"/>
                    <a:pt x="337" y="489"/>
                    <a:pt x="388" y="536"/>
                  </a:cubicBezTo>
                  <a:cubicBezTo>
                    <a:pt x="435" y="588"/>
                    <a:pt x="574" y="691"/>
                    <a:pt x="580" y="695"/>
                  </a:cubicBezTo>
                  <a:lnTo>
                    <a:pt x="580" y="695"/>
                  </a:lnTo>
                  <a:cubicBezTo>
                    <a:pt x="581" y="696"/>
                    <a:pt x="583" y="696"/>
                    <a:pt x="584" y="697"/>
                  </a:cubicBezTo>
                  <a:cubicBezTo>
                    <a:pt x="590" y="701"/>
                    <a:pt x="595" y="702"/>
                    <a:pt x="601" y="702"/>
                  </a:cubicBezTo>
                  <a:cubicBezTo>
                    <a:pt x="608" y="702"/>
                    <a:pt x="613" y="701"/>
                    <a:pt x="619" y="698"/>
                  </a:cubicBezTo>
                  <a:cubicBezTo>
                    <a:pt x="647" y="683"/>
                    <a:pt x="674" y="668"/>
                    <a:pt x="701" y="652"/>
                  </a:cubicBezTo>
                  <a:lnTo>
                    <a:pt x="701" y="652"/>
                  </a:lnTo>
                  <a:cubicBezTo>
                    <a:pt x="702" y="652"/>
                    <a:pt x="703" y="652"/>
                    <a:pt x="703" y="651"/>
                  </a:cubicBezTo>
                  <a:cubicBezTo>
                    <a:pt x="706" y="650"/>
                    <a:pt x="708" y="649"/>
                    <a:pt x="711" y="649"/>
                  </a:cubicBezTo>
                  <a:cubicBezTo>
                    <a:pt x="714" y="649"/>
                    <a:pt x="716" y="650"/>
                    <a:pt x="718" y="651"/>
                  </a:cubicBezTo>
                  <a:lnTo>
                    <a:pt x="718" y="651"/>
                  </a:lnTo>
                  <a:cubicBezTo>
                    <a:pt x="719" y="652"/>
                    <a:pt x="720" y="653"/>
                    <a:pt x="722" y="653"/>
                  </a:cubicBezTo>
                  <a:cubicBezTo>
                    <a:pt x="722" y="654"/>
                    <a:pt x="722" y="654"/>
                    <a:pt x="722" y="654"/>
                  </a:cubicBezTo>
                  <a:cubicBezTo>
                    <a:pt x="768" y="685"/>
                    <a:pt x="813" y="715"/>
                    <a:pt x="858" y="745"/>
                  </a:cubicBezTo>
                  <a:lnTo>
                    <a:pt x="858" y="745"/>
                  </a:lnTo>
                  <a:cubicBezTo>
                    <a:pt x="860" y="745"/>
                    <a:pt x="861" y="746"/>
                    <a:pt x="862" y="748"/>
                  </a:cubicBezTo>
                  <a:lnTo>
                    <a:pt x="862" y="748"/>
                  </a:lnTo>
                  <a:cubicBezTo>
                    <a:pt x="843" y="779"/>
                    <a:pt x="825" y="803"/>
                    <a:pt x="800" y="829"/>
                  </a:cubicBezTo>
                  <a:lnTo>
                    <a:pt x="800" y="829"/>
                  </a:lnTo>
                  <a:cubicBezTo>
                    <a:pt x="794" y="835"/>
                    <a:pt x="789" y="840"/>
                    <a:pt x="782" y="844"/>
                  </a:cubicBezTo>
                  <a:cubicBezTo>
                    <a:pt x="772" y="850"/>
                    <a:pt x="762" y="853"/>
                    <a:pt x="750" y="853"/>
                  </a:cubicBezTo>
                  <a:cubicBezTo>
                    <a:pt x="750" y="853"/>
                    <a:pt x="750" y="853"/>
                    <a:pt x="749" y="853"/>
                  </a:cubicBezTo>
                  <a:cubicBezTo>
                    <a:pt x="704" y="852"/>
                    <a:pt x="650" y="833"/>
                    <a:pt x="591" y="800"/>
                  </a:cubicBezTo>
                  <a:lnTo>
                    <a:pt x="591" y="800"/>
                  </a:lnTo>
                  <a:lnTo>
                    <a:pt x="591" y="800"/>
                  </a:lnTo>
                  <a:cubicBezTo>
                    <a:pt x="584" y="796"/>
                    <a:pt x="577" y="794"/>
                    <a:pt x="569" y="794"/>
                  </a:cubicBezTo>
                  <a:cubicBezTo>
                    <a:pt x="561" y="794"/>
                    <a:pt x="555" y="797"/>
                    <a:pt x="548" y="800"/>
                  </a:cubicBezTo>
                  <a:cubicBezTo>
                    <a:pt x="543" y="804"/>
                    <a:pt x="539" y="806"/>
                    <a:pt x="535" y="811"/>
                  </a:cubicBezTo>
                  <a:cubicBezTo>
                    <a:pt x="528" y="820"/>
                    <a:pt x="521" y="829"/>
                    <a:pt x="514" y="837"/>
                  </a:cubicBezTo>
                  <a:cubicBezTo>
                    <a:pt x="592" y="887"/>
                    <a:pt x="672" y="922"/>
                    <a:pt x="746" y="925"/>
                  </a:cubicBezTo>
                  <a:cubicBezTo>
                    <a:pt x="748" y="925"/>
                    <a:pt x="749" y="925"/>
                    <a:pt x="750" y="925"/>
                  </a:cubicBezTo>
                  <a:lnTo>
                    <a:pt x="750" y="925"/>
                  </a:lnTo>
                  <a:cubicBezTo>
                    <a:pt x="775" y="924"/>
                    <a:pt x="796" y="919"/>
                    <a:pt x="817" y="906"/>
                  </a:cubicBezTo>
                  <a:cubicBezTo>
                    <a:pt x="831" y="898"/>
                    <a:pt x="842" y="889"/>
                    <a:pt x="853" y="877"/>
                  </a:cubicBezTo>
                  <a:cubicBezTo>
                    <a:pt x="903" y="823"/>
                    <a:pt x="930" y="782"/>
                    <a:pt x="933" y="757"/>
                  </a:cubicBezTo>
                  <a:lnTo>
                    <a:pt x="933" y="757"/>
                  </a:lnTo>
                  <a:cubicBezTo>
                    <a:pt x="934" y="754"/>
                    <a:pt x="934" y="751"/>
                    <a:pt x="934" y="748"/>
                  </a:cubicBezTo>
                  <a:cubicBezTo>
                    <a:pt x="934" y="734"/>
                    <a:pt x="931" y="723"/>
                    <a:pt x="924" y="711"/>
                  </a:cubicBezTo>
                  <a:cubicBezTo>
                    <a:pt x="918" y="700"/>
                    <a:pt x="910" y="692"/>
                    <a:pt x="899" y="686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91" name="Group 71">
            <a:extLst>
              <a:ext uri="{FF2B5EF4-FFF2-40B4-BE49-F238E27FC236}">
                <a16:creationId xmlns:a16="http://schemas.microsoft.com/office/drawing/2014/main" id="{D2FB07C4-2895-7444-AE8A-0F29F1AE83B8}"/>
              </a:ext>
            </a:extLst>
          </p:cNvPr>
          <p:cNvGrpSpPr>
            <a:grpSpLocks/>
          </p:cNvGrpSpPr>
          <p:nvPr/>
        </p:nvGrpSpPr>
        <p:grpSpPr bwMode="auto">
          <a:xfrm>
            <a:off x="6580939" y="2088540"/>
            <a:ext cx="561600" cy="561600"/>
            <a:chOff x="4544" y="1308"/>
            <a:chExt cx="390" cy="390"/>
          </a:xfrm>
        </p:grpSpPr>
        <p:sp>
          <p:nvSpPr>
            <p:cNvPr id="5192" name="Freeform 72">
              <a:extLst>
                <a:ext uri="{FF2B5EF4-FFF2-40B4-BE49-F238E27FC236}">
                  <a16:creationId xmlns:a16="http://schemas.microsoft.com/office/drawing/2014/main" id="{57A06142-D371-0743-985E-00E9BF41C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1308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93" name="Freeform 73">
              <a:extLst>
                <a:ext uri="{FF2B5EF4-FFF2-40B4-BE49-F238E27FC236}">
                  <a16:creationId xmlns:a16="http://schemas.microsoft.com/office/drawing/2014/main" id="{7737EFD4-E184-2241-9D1F-D40CD7267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1395"/>
              <a:ext cx="217" cy="217"/>
            </a:xfrm>
            <a:custGeom>
              <a:avLst/>
              <a:gdLst>
                <a:gd name="T0" fmla="*/ 481 w 961"/>
                <a:gd name="T1" fmla="*/ 960 h 961"/>
                <a:gd name="T2" fmla="*/ 481 w 961"/>
                <a:gd name="T3" fmla="*/ 960 h 961"/>
                <a:gd name="T4" fmla="*/ 480 w 961"/>
                <a:gd name="T5" fmla="*/ 960 h 961"/>
                <a:gd name="T6" fmla="*/ 240 w 961"/>
                <a:gd name="T7" fmla="*/ 896 h 961"/>
                <a:gd name="T8" fmla="*/ 64 w 961"/>
                <a:gd name="T9" fmla="*/ 720 h 961"/>
                <a:gd name="T10" fmla="*/ 0 w 961"/>
                <a:gd name="T11" fmla="*/ 481 h 961"/>
                <a:gd name="T12" fmla="*/ 64 w 961"/>
                <a:gd name="T13" fmla="*/ 240 h 961"/>
                <a:gd name="T14" fmla="*/ 240 w 961"/>
                <a:gd name="T15" fmla="*/ 64 h 961"/>
                <a:gd name="T16" fmla="*/ 480 w 961"/>
                <a:gd name="T17" fmla="*/ 0 h 961"/>
                <a:gd name="T18" fmla="*/ 720 w 961"/>
                <a:gd name="T19" fmla="*/ 64 h 961"/>
                <a:gd name="T20" fmla="*/ 896 w 961"/>
                <a:gd name="T21" fmla="*/ 240 h 961"/>
                <a:gd name="T22" fmla="*/ 960 w 961"/>
                <a:gd name="T23" fmla="*/ 481 h 961"/>
                <a:gd name="T24" fmla="*/ 896 w 961"/>
                <a:gd name="T25" fmla="*/ 720 h 961"/>
                <a:gd name="T26" fmla="*/ 831 w 961"/>
                <a:gd name="T27" fmla="*/ 807 h 961"/>
                <a:gd name="T28" fmla="*/ 810 w 961"/>
                <a:gd name="T29" fmla="*/ 786 h 961"/>
                <a:gd name="T30" fmla="*/ 810 w 961"/>
                <a:gd name="T31" fmla="*/ 786 h 961"/>
                <a:gd name="T32" fmla="*/ 801 w 961"/>
                <a:gd name="T33" fmla="*/ 776 h 961"/>
                <a:gd name="T34" fmla="*/ 796 w 961"/>
                <a:gd name="T35" fmla="*/ 755 h 961"/>
                <a:gd name="T36" fmla="*/ 801 w 961"/>
                <a:gd name="T37" fmla="*/ 733 h 961"/>
                <a:gd name="T38" fmla="*/ 804 w 961"/>
                <a:gd name="T39" fmla="*/ 729 h 961"/>
                <a:gd name="T40" fmla="*/ 804 w 961"/>
                <a:gd name="T41" fmla="*/ 729 h 961"/>
                <a:gd name="T42" fmla="*/ 835 w 961"/>
                <a:gd name="T43" fmla="*/ 684 h 961"/>
                <a:gd name="T44" fmla="*/ 890 w 961"/>
                <a:gd name="T45" fmla="*/ 480 h 961"/>
                <a:gd name="T46" fmla="*/ 835 w 961"/>
                <a:gd name="T47" fmla="*/ 275 h 961"/>
                <a:gd name="T48" fmla="*/ 685 w 961"/>
                <a:gd name="T49" fmla="*/ 126 h 961"/>
                <a:gd name="T50" fmla="*/ 481 w 961"/>
                <a:gd name="T51" fmla="*/ 71 h 961"/>
                <a:gd name="T52" fmla="*/ 277 w 961"/>
                <a:gd name="T53" fmla="*/ 126 h 961"/>
                <a:gd name="T54" fmla="*/ 127 w 961"/>
                <a:gd name="T55" fmla="*/ 275 h 961"/>
                <a:gd name="T56" fmla="*/ 72 w 961"/>
                <a:gd name="T57" fmla="*/ 480 h 961"/>
                <a:gd name="T58" fmla="*/ 127 w 961"/>
                <a:gd name="T59" fmla="*/ 684 h 961"/>
                <a:gd name="T60" fmla="*/ 277 w 961"/>
                <a:gd name="T61" fmla="*/ 833 h 961"/>
                <a:gd name="T62" fmla="*/ 481 w 961"/>
                <a:gd name="T63" fmla="*/ 888 h 961"/>
                <a:gd name="T64" fmla="*/ 511 w 961"/>
                <a:gd name="T65" fmla="*/ 887 h 961"/>
                <a:gd name="T66" fmla="*/ 511 w 961"/>
                <a:gd name="T67" fmla="*/ 887 h 961"/>
                <a:gd name="T68" fmla="*/ 515 w 961"/>
                <a:gd name="T69" fmla="*/ 887 h 961"/>
                <a:gd name="T70" fmla="*/ 537 w 961"/>
                <a:gd name="T71" fmla="*/ 892 h 961"/>
                <a:gd name="T72" fmla="*/ 553 w 961"/>
                <a:gd name="T73" fmla="*/ 908 h 961"/>
                <a:gd name="T74" fmla="*/ 558 w 961"/>
                <a:gd name="T75" fmla="*/ 922 h 961"/>
                <a:gd name="T76" fmla="*/ 563 w 961"/>
                <a:gd name="T77" fmla="*/ 953 h 961"/>
                <a:gd name="T78" fmla="*/ 563 w 961"/>
                <a:gd name="T79" fmla="*/ 953 h 961"/>
                <a:gd name="T80" fmla="*/ 481 w 961"/>
                <a:gd name="T81" fmla="*/ 960 h 961"/>
                <a:gd name="T82" fmla="*/ 463 w 961"/>
                <a:gd name="T83" fmla="*/ 663 h 961"/>
                <a:gd name="T84" fmla="*/ 742 w 961"/>
                <a:gd name="T85" fmla="*/ 384 h 961"/>
                <a:gd name="T86" fmla="*/ 691 w 961"/>
                <a:gd name="T87" fmla="*/ 333 h 961"/>
                <a:gd name="T88" fmla="*/ 437 w 961"/>
                <a:gd name="T89" fmla="*/ 587 h 961"/>
                <a:gd name="T90" fmla="*/ 328 w 961"/>
                <a:gd name="T91" fmla="*/ 479 h 961"/>
                <a:gd name="T92" fmla="*/ 328 w 961"/>
                <a:gd name="T93" fmla="*/ 479 h 961"/>
                <a:gd name="T94" fmla="*/ 319 w 961"/>
                <a:gd name="T95" fmla="*/ 473 h 961"/>
                <a:gd name="T96" fmla="*/ 298 w 961"/>
                <a:gd name="T97" fmla="*/ 467 h 961"/>
                <a:gd name="T98" fmla="*/ 276 w 961"/>
                <a:gd name="T99" fmla="*/ 473 h 961"/>
                <a:gd name="T100" fmla="*/ 267 w 961"/>
                <a:gd name="T101" fmla="*/ 479 h 961"/>
                <a:gd name="T102" fmla="*/ 247 w 961"/>
                <a:gd name="T103" fmla="*/ 499 h 961"/>
                <a:gd name="T104" fmla="*/ 412 w 961"/>
                <a:gd name="T105" fmla="*/ 663 h 961"/>
                <a:gd name="T106" fmla="*/ 412 w 961"/>
                <a:gd name="T107" fmla="*/ 663 h 961"/>
                <a:gd name="T108" fmla="*/ 420 w 961"/>
                <a:gd name="T109" fmla="*/ 668 h 961"/>
                <a:gd name="T110" fmla="*/ 438 w 961"/>
                <a:gd name="T111" fmla="*/ 673 h 961"/>
                <a:gd name="T112" fmla="*/ 456 w 961"/>
                <a:gd name="T113" fmla="*/ 668 h 961"/>
                <a:gd name="T114" fmla="*/ 463 w 961"/>
                <a:gd name="T115" fmla="*/ 66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1" h="961">
                  <a:moveTo>
                    <a:pt x="481" y="960"/>
                  </a:moveTo>
                  <a:lnTo>
                    <a:pt x="481" y="960"/>
                  </a:lnTo>
                  <a:cubicBezTo>
                    <a:pt x="480" y="960"/>
                    <a:pt x="480" y="960"/>
                    <a:pt x="480" y="960"/>
                  </a:cubicBezTo>
                  <a:cubicBezTo>
                    <a:pt x="392" y="960"/>
                    <a:pt x="317" y="940"/>
                    <a:pt x="240" y="896"/>
                  </a:cubicBezTo>
                  <a:cubicBezTo>
                    <a:pt x="163" y="852"/>
                    <a:pt x="108" y="797"/>
                    <a:pt x="64" y="720"/>
                  </a:cubicBezTo>
                  <a:cubicBezTo>
                    <a:pt x="20" y="643"/>
                    <a:pt x="0" y="569"/>
                    <a:pt x="0" y="481"/>
                  </a:cubicBezTo>
                  <a:cubicBezTo>
                    <a:pt x="0" y="392"/>
                    <a:pt x="20" y="317"/>
                    <a:pt x="64" y="240"/>
                  </a:cubicBezTo>
                  <a:cubicBezTo>
                    <a:pt x="108" y="163"/>
                    <a:pt x="163" y="108"/>
                    <a:pt x="240" y="64"/>
                  </a:cubicBezTo>
                  <a:cubicBezTo>
                    <a:pt x="317" y="20"/>
                    <a:pt x="391" y="0"/>
                    <a:pt x="480" y="0"/>
                  </a:cubicBezTo>
                  <a:cubicBezTo>
                    <a:pt x="568" y="0"/>
                    <a:pt x="643" y="20"/>
                    <a:pt x="720" y="64"/>
                  </a:cubicBezTo>
                  <a:cubicBezTo>
                    <a:pt x="797" y="108"/>
                    <a:pt x="852" y="163"/>
                    <a:pt x="896" y="240"/>
                  </a:cubicBezTo>
                  <a:cubicBezTo>
                    <a:pt x="940" y="317"/>
                    <a:pt x="960" y="392"/>
                    <a:pt x="960" y="481"/>
                  </a:cubicBezTo>
                  <a:cubicBezTo>
                    <a:pt x="960" y="569"/>
                    <a:pt x="940" y="643"/>
                    <a:pt x="896" y="720"/>
                  </a:cubicBezTo>
                  <a:cubicBezTo>
                    <a:pt x="877" y="753"/>
                    <a:pt x="858" y="779"/>
                    <a:pt x="831" y="807"/>
                  </a:cubicBezTo>
                  <a:cubicBezTo>
                    <a:pt x="824" y="800"/>
                    <a:pt x="817" y="793"/>
                    <a:pt x="810" y="786"/>
                  </a:cubicBezTo>
                  <a:lnTo>
                    <a:pt x="810" y="786"/>
                  </a:lnTo>
                  <a:cubicBezTo>
                    <a:pt x="806" y="783"/>
                    <a:pt x="804" y="781"/>
                    <a:pt x="801" y="776"/>
                  </a:cubicBezTo>
                  <a:cubicBezTo>
                    <a:pt x="798" y="770"/>
                    <a:pt x="796" y="763"/>
                    <a:pt x="796" y="755"/>
                  </a:cubicBezTo>
                  <a:cubicBezTo>
                    <a:pt x="796" y="747"/>
                    <a:pt x="798" y="740"/>
                    <a:pt x="801" y="733"/>
                  </a:cubicBezTo>
                  <a:cubicBezTo>
                    <a:pt x="802" y="732"/>
                    <a:pt x="803" y="730"/>
                    <a:pt x="804" y="729"/>
                  </a:cubicBezTo>
                  <a:lnTo>
                    <a:pt x="804" y="729"/>
                  </a:lnTo>
                  <a:cubicBezTo>
                    <a:pt x="816" y="714"/>
                    <a:pt x="826" y="701"/>
                    <a:pt x="835" y="684"/>
                  </a:cubicBezTo>
                  <a:cubicBezTo>
                    <a:pt x="873" y="619"/>
                    <a:pt x="890" y="554"/>
                    <a:pt x="890" y="480"/>
                  </a:cubicBezTo>
                  <a:cubicBezTo>
                    <a:pt x="890" y="405"/>
                    <a:pt x="873" y="340"/>
                    <a:pt x="835" y="275"/>
                  </a:cubicBezTo>
                  <a:cubicBezTo>
                    <a:pt x="798" y="209"/>
                    <a:pt x="750" y="163"/>
                    <a:pt x="685" y="126"/>
                  </a:cubicBezTo>
                  <a:cubicBezTo>
                    <a:pt x="620" y="88"/>
                    <a:pt x="556" y="71"/>
                    <a:pt x="481" y="71"/>
                  </a:cubicBezTo>
                  <a:cubicBezTo>
                    <a:pt x="405" y="71"/>
                    <a:pt x="342" y="88"/>
                    <a:pt x="277" y="126"/>
                  </a:cubicBezTo>
                  <a:cubicBezTo>
                    <a:pt x="212" y="163"/>
                    <a:pt x="165" y="209"/>
                    <a:pt x="127" y="275"/>
                  </a:cubicBezTo>
                  <a:cubicBezTo>
                    <a:pt x="89" y="340"/>
                    <a:pt x="72" y="405"/>
                    <a:pt x="72" y="480"/>
                  </a:cubicBezTo>
                  <a:cubicBezTo>
                    <a:pt x="72" y="554"/>
                    <a:pt x="89" y="619"/>
                    <a:pt x="127" y="684"/>
                  </a:cubicBezTo>
                  <a:cubicBezTo>
                    <a:pt x="165" y="750"/>
                    <a:pt x="212" y="796"/>
                    <a:pt x="277" y="833"/>
                  </a:cubicBezTo>
                  <a:cubicBezTo>
                    <a:pt x="342" y="871"/>
                    <a:pt x="406" y="888"/>
                    <a:pt x="481" y="888"/>
                  </a:cubicBezTo>
                  <a:cubicBezTo>
                    <a:pt x="491" y="888"/>
                    <a:pt x="500" y="888"/>
                    <a:pt x="511" y="887"/>
                  </a:cubicBezTo>
                  <a:lnTo>
                    <a:pt x="511" y="887"/>
                  </a:lnTo>
                  <a:cubicBezTo>
                    <a:pt x="513" y="887"/>
                    <a:pt x="514" y="887"/>
                    <a:pt x="515" y="887"/>
                  </a:cubicBezTo>
                  <a:cubicBezTo>
                    <a:pt x="523" y="887"/>
                    <a:pt x="530" y="889"/>
                    <a:pt x="537" y="892"/>
                  </a:cubicBezTo>
                  <a:cubicBezTo>
                    <a:pt x="544" y="896"/>
                    <a:pt x="550" y="901"/>
                    <a:pt x="553" y="908"/>
                  </a:cubicBezTo>
                  <a:cubicBezTo>
                    <a:pt x="556" y="913"/>
                    <a:pt x="557" y="917"/>
                    <a:pt x="558" y="922"/>
                  </a:cubicBezTo>
                  <a:cubicBezTo>
                    <a:pt x="560" y="933"/>
                    <a:pt x="562" y="943"/>
                    <a:pt x="563" y="953"/>
                  </a:cubicBezTo>
                  <a:lnTo>
                    <a:pt x="563" y="953"/>
                  </a:lnTo>
                  <a:cubicBezTo>
                    <a:pt x="534" y="958"/>
                    <a:pt x="509" y="960"/>
                    <a:pt x="481" y="960"/>
                  </a:cubicBezTo>
                  <a:close/>
                  <a:moveTo>
                    <a:pt x="463" y="663"/>
                  </a:moveTo>
                  <a:cubicBezTo>
                    <a:pt x="556" y="570"/>
                    <a:pt x="649" y="477"/>
                    <a:pt x="742" y="384"/>
                  </a:cubicBezTo>
                  <a:cubicBezTo>
                    <a:pt x="725" y="367"/>
                    <a:pt x="708" y="350"/>
                    <a:pt x="691" y="333"/>
                  </a:cubicBezTo>
                  <a:cubicBezTo>
                    <a:pt x="606" y="418"/>
                    <a:pt x="521" y="502"/>
                    <a:pt x="437" y="587"/>
                  </a:cubicBezTo>
                  <a:cubicBezTo>
                    <a:pt x="400" y="551"/>
                    <a:pt x="364" y="515"/>
                    <a:pt x="328" y="479"/>
                  </a:cubicBezTo>
                  <a:lnTo>
                    <a:pt x="328" y="479"/>
                  </a:lnTo>
                  <a:cubicBezTo>
                    <a:pt x="326" y="477"/>
                    <a:pt x="322" y="475"/>
                    <a:pt x="319" y="473"/>
                  </a:cubicBezTo>
                  <a:cubicBezTo>
                    <a:pt x="312" y="469"/>
                    <a:pt x="306" y="467"/>
                    <a:pt x="298" y="467"/>
                  </a:cubicBezTo>
                  <a:cubicBezTo>
                    <a:pt x="290" y="467"/>
                    <a:pt x="283" y="468"/>
                    <a:pt x="276" y="473"/>
                  </a:cubicBezTo>
                  <a:cubicBezTo>
                    <a:pt x="273" y="474"/>
                    <a:pt x="270" y="477"/>
                    <a:pt x="267" y="479"/>
                  </a:cubicBezTo>
                  <a:cubicBezTo>
                    <a:pt x="260" y="485"/>
                    <a:pt x="253" y="492"/>
                    <a:pt x="247" y="499"/>
                  </a:cubicBezTo>
                  <a:cubicBezTo>
                    <a:pt x="302" y="554"/>
                    <a:pt x="357" y="609"/>
                    <a:pt x="412" y="663"/>
                  </a:cubicBezTo>
                  <a:lnTo>
                    <a:pt x="412" y="663"/>
                  </a:lnTo>
                  <a:cubicBezTo>
                    <a:pt x="415" y="665"/>
                    <a:pt x="417" y="667"/>
                    <a:pt x="420" y="668"/>
                  </a:cubicBezTo>
                  <a:cubicBezTo>
                    <a:pt x="425" y="672"/>
                    <a:pt x="431" y="673"/>
                    <a:pt x="438" y="673"/>
                  </a:cubicBezTo>
                  <a:cubicBezTo>
                    <a:pt x="444" y="673"/>
                    <a:pt x="449" y="672"/>
                    <a:pt x="456" y="668"/>
                  </a:cubicBezTo>
                  <a:cubicBezTo>
                    <a:pt x="457" y="667"/>
                    <a:pt x="461" y="665"/>
                    <a:pt x="463" y="663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197" name="Group 77">
            <a:extLst>
              <a:ext uri="{FF2B5EF4-FFF2-40B4-BE49-F238E27FC236}">
                <a16:creationId xmlns:a16="http://schemas.microsoft.com/office/drawing/2014/main" id="{7DBBA593-BA07-BA42-8DDC-6BDE189EED30}"/>
              </a:ext>
            </a:extLst>
          </p:cNvPr>
          <p:cNvGrpSpPr>
            <a:grpSpLocks/>
          </p:cNvGrpSpPr>
          <p:nvPr/>
        </p:nvGrpSpPr>
        <p:grpSpPr bwMode="auto">
          <a:xfrm>
            <a:off x="241921" y="2088540"/>
            <a:ext cx="561600" cy="561600"/>
            <a:chOff x="168" y="1308"/>
            <a:chExt cx="390" cy="390"/>
          </a:xfrm>
        </p:grpSpPr>
        <p:sp>
          <p:nvSpPr>
            <p:cNvPr id="5198" name="Freeform 78">
              <a:extLst>
                <a:ext uri="{FF2B5EF4-FFF2-40B4-BE49-F238E27FC236}">
                  <a16:creationId xmlns:a16="http://schemas.microsoft.com/office/drawing/2014/main" id="{20C1254B-A214-AF49-B28D-A0A248D66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1308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1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2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1 w 1723"/>
                <a:gd name="T63" fmla="*/ 0 h 1723"/>
                <a:gd name="T64" fmla="*/ 862 w 1723"/>
                <a:gd name="T65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cubicBezTo>
                    <a:pt x="861" y="0"/>
                    <a:pt x="861" y="0"/>
                    <a:pt x="861" y="0"/>
                  </a:cubicBez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1" y="0"/>
                  </a:cubicBezTo>
                  <a:cubicBezTo>
                    <a:pt x="861" y="0"/>
                    <a:pt x="861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199" name="Freeform 79">
              <a:extLst>
                <a:ext uri="{FF2B5EF4-FFF2-40B4-BE49-F238E27FC236}">
                  <a16:creationId xmlns:a16="http://schemas.microsoft.com/office/drawing/2014/main" id="{CEC6C276-22DC-D043-824A-9CDC6ECE6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398"/>
              <a:ext cx="139" cy="211"/>
            </a:xfrm>
            <a:custGeom>
              <a:avLst/>
              <a:gdLst>
                <a:gd name="T0" fmla="*/ 309 w 617"/>
                <a:gd name="T1" fmla="*/ 933 h 934"/>
                <a:gd name="T2" fmla="*/ 307 w 617"/>
                <a:gd name="T3" fmla="*/ 933 h 934"/>
                <a:gd name="T4" fmla="*/ 307 w 617"/>
                <a:gd name="T5" fmla="*/ 933 h 934"/>
                <a:gd name="T6" fmla="*/ 290 w 617"/>
                <a:gd name="T7" fmla="*/ 928 h 934"/>
                <a:gd name="T8" fmla="*/ 277 w 617"/>
                <a:gd name="T9" fmla="*/ 915 h 934"/>
                <a:gd name="T10" fmla="*/ 184 w 617"/>
                <a:gd name="T11" fmla="*/ 757 h 934"/>
                <a:gd name="T12" fmla="*/ 209 w 617"/>
                <a:gd name="T13" fmla="*/ 743 h 934"/>
                <a:gd name="T14" fmla="*/ 209 w 617"/>
                <a:gd name="T15" fmla="*/ 743 h 934"/>
                <a:gd name="T16" fmla="*/ 210 w 617"/>
                <a:gd name="T17" fmla="*/ 743 h 934"/>
                <a:gd name="T18" fmla="*/ 231 w 617"/>
                <a:gd name="T19" fmla="*/ 737 h 934"/>
                <a:gd name="T20" fmla="*/ 253 w 617"/>
                <a:gd name="T21" fmla="*/ 743 h 934"/>
                <a:gd name="T22" fmla="*/ 268 w 617"/>
                <a:gd name="T23" fmla="*/ 757 h 934"/>
                <a:gd name="T24" fmla="*/ 309 w 617"/>
                <a:gd name="T25" fmla="*/ 828 h 934"/>
                <a:gd name="T26" fmla="*/ 544 w 617"/>
                <a:gd name="T27" fmla="*/ 301 h 934"/>
                <a:gd name="T28" fmla="*/ 309 w 617"/>
                <a:gd name="T29" fmla="*/ 72 h 934"/>
                <a:gd name="T30" fmla="*/ 72 w 617"/>
                <a:gd name="T31" fmla="*/ 301 h 934"/>
                <a:gd name="T32" fmla="*/ 149 w 617"/>
                <a:gd name="T33" fmla="*/ 548 h 934"/>
                <a:gd name="T34" fmla="*/ 149 w 617"/>
                <a:gd name="T35" fmla="*/ 548 h 934"/>
                <a:gd name="T36" fmla="*/ 153 w 617"/>
                <a:gd name="T37" fmla="*/ 567 h 934"/>
                <a:gd name="T38" fmla="*/ 148 w 617"/>
                <a:gd name="T39" fmla="*/ 589 h 934"/>
                <a:gd name="T40" fmla="*/ 132 w 617"/>
                <a:gd name="T41" fmla="*/ 604 h 934"/>
                <a:gd name="T42" fmla="*/ 130 w 617"/>
                <a:gd name="T43" fmla="*/ 605 h 934"/>
                <a:gd name="T44" fmla="*/ 104 w 617"/>
                <a:gd name="T45" fmla="*/ 619 h 934"/>
                <a:gd name="T46" fmla="*/ 0 w 617"/>
                <a:gd name="T47" fmla="*/ 301 h 934"/>
                <a:gd name="T48" fmla="*/ 309 w 617"/>
                <a:gd name="T49" fmla="*/ 0 h 934"/>
                <a:gd name="T50" fmla="*/ 616 w 617"/>
                <a:gd name="T51" fmla="*/ 301 h 934"/>
                <a:gd name="T52" fmla="*/ 337 w 617"/>
                <a:gd name="T53" fmla="*/ 916 h 934"/>
                <a:gd name="T54" fmla="*/ 337 w 617"/>
                <a:gd name="T55" fmla="*/ 916 h 934"/>
                <a:gd name="T56" fmla="*/ 325 w 617"/>
                <a:gd name="T57" fmla="*/ 928 h 934"/>
                <a:gd name="T58" fmla="*/ 309 w 617"/>
                <a:gd name="T59" fmla="*/ 933 h 934"/>
                <a:gd name="T60" fmla="*/ 458 w 617"/>
                <a:gd name="T61" fmla="*/ 317 h 934"/>
                <a:gd name="T62" fmla="*/ 458 w 617"/>
                <a:gd name="T63" fmla="*/ 317 h 934"/>
                <a:gd name="T64" fmla="*/ 458 w 617"/>
                <a:gd name="T65" fmla="*/ 317 h 934"/>
                <a:gd name="T66" fmla="*/ 438 w 617"/>
                <a:gd name="T67" fmla="*/ 241 h 934"/>
                <a:gd name="T68" fmla="*/ 383 w 617"/>
                <a:gd name="T69" fmla="*/ 186 h 934"/>
                <a:gd name="T70" fmla="*/ 309 w 617"/>
                <a:gd name="T71" fmla="*/ 166 h 934"/>
                <a:gd name="T72" fmla="*/ 233 w 617"/>
                <a:gd name="T73" fmla="*/ 186 h 934"/>
                <a:gd name="T74" fmla="*/ 178 w 617"/>
                <a:gd name="T75" fmla="*/ 241 h 934"/>
                <a:gd name="T76" fmla="*/ 158 w 617"/>
                <a:gd name="T77" fmla="*/ 317 h 934"/>
                <a:gd name="T78" fmla="*/ 178 w 617"/>
                <a:gd name="T79" fmla="*/ 392 h 934"/>
                <a:gd name="T80" fmla="*/ 233 w 617"/>
                <a:gd name="T81" fmla="*/ 447 h 934"/>
                <a:gd name="T82" fmla="*/ 309 w 617"/>
                <a:gd name="T83" fmla="*/ 468 h 934"/>
                <a:gd name="T84" fmla="*/ 309 w 617"/>
                <a:gd name="T85" fmla="*/ 468 h 934"/>
                <a:gd name="T86" fmla="*/ 383 w 617"/>
                <a:gd name="T87" fmla="*/ 447 h 934"/>
                <a:gd name="T88" fmla="*/ 438 w 617"/>
                <a:gd name="T89" fmla="*/ 392 h 934"/>
                <a:gd name="T90" fmla="*/ 458 w 617"/>
                <a:gd name="T91" fmla="*/ 317 h 934"/>
                <a:gd name="T92" fmla="*/ 386 w 617"/>
                <a:gd name="T93" fmla="*/ 317 h 934"/>
                <a:gd name="T94" fmla="*/ 386 w 617"/>
                <a:gd name="T95" fmla="*/ 317 h 934"/>
                <a:gd name="T96" fmla="*/ 376 w 617"/>
                <a:gd name="T97" fmla="*/ 356 h 934"/>
                <a:gd name="T98" fmla="*/ 347 w 617"/>
                <a:gd name="T99" fmla="*/ 385 h 934"/>
                <a:gd name="T100" fmla="*/ 309 w 617"/>
                <a:gd name="T101" fmla="*/ 396 h 934"/>
                <a:gd name="T102" fmla="*/ 269 w 617"/>
                <a:gd name="T103" fmla="*/ 385 h 934"/>
                <a:gd name="T104" fmla="*/ 240 w 617"/>
                <a:gd name="T105" fmla="*/ 356 h 934"/>
                <a:gd name="T106" fmla="*/ 230 w 617"/>
                <a:gd name="T107" fmla="*/ 317 h 934"/>
                <a:gd name="T108" fmla="*/ 240 w 617"/>
                <a:gd name="T109" fmla="*/ 277 h 934"/>
                <a:gd name="T110" fmla="*/ 269 w 617"/>
                <a:gd name="T111" fmla="*/ 248 h 934"/>
                <a:gd name="T112" fmla="*/ 309 w 617"/>
                <a:gd name="T113" fmla="*/ 238 h 934"/>
                <a:gd name="T114" fmla="*/ 309 w 617"/>
                <a:gd name="T115" fmla="*/ 238 h 934"/>
                <a:gd name="T116" fmla="*/ 347 w 617"/>
                <a:gd name="T117" fmla="*/ 248 h 934"/>
                <a:gd name="T118" fmla="*/ 376 w 617"/>
                <a:gd name="T119" fmla="*/ 277 h 934"/>
                <a:gd name="T120" fmla="*/ 386 w 617"/>
                <a:gd name="T121" fmla="*/ 317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" h="934">
                  <a:moveTo>
                    <a:pt x="309" y="933"/>
                  </a:moveTo>
                  <a:cubicBezTo>
                    <a:pt x="308" y="933"/>
                    <a:pt x="307" y="933"/>
                    <a:pt x="307" y="933"/>
                  </a:cubicBezTo>
                  <a:lnTo>
                    <a:pt x="307" y="933"/>
                  </a:lnTo>
                  <a:cubicBezTo>
                    <a:pt x="301" y="933"/>
                    <a:pt x="295" y="931"/>
                    <a:pt x="290" y="928"/>
                  </a:cubicBezTo>
                  <a:cubicBezTo>
                    <a:pt x="284" y="925"/>
                    <a:pt x="280" y="921"/>
                    <a:pt x="277" y="915"/>
                  </a:cubicBezTo>
                  <a:cubicBezTo>
                    <a:pt x="273" y="910"/>
                    <a:pt x="229" y="832"/>
                    <a:pt x="184" y="757"/>
                  </a:cubicBezTo>
                  <a:cubicBezTo>
                    <a:pt x="192" y="753"/>
                    <a:pt x="200" y="748"/>
                    <a:pt x="209" y="743"/>
                  </a:cubicBezTo>
                  <a:lnTo>
                    <a:pt x="209" y="743"/>
                  </a:lnTo>
                  <a:cubicBezTo>
                    <a:pt x="209" y="743"/>
                    <a:pt x="209" y="743"/>
                    <a:pt x="210" y="743"/>
                  </a:cubicBezTo>
                  <a:cubicBezTo>
                    <a:pt x="217" y="739"/>
                    <a:pt x="223" y="737"/>
                    <a:pt x="231" y="737"/>
                  </a:cubicBezTo>
                  <a:cubicBezTo>
                    <a:pt x="239" y="737"/>
                    <a:pt x="245" y="740"/>
                    <a:pt x="253" y="743"/>
                  </a:cubicBezTo>
                  <a:cubicBezTo>
                    <a:pt x="258" y="747"/>
                    <a:pt x="264" y="751"/>
                    <a:pt x="268" y="757"/>
                  </a:cubicBezTo>
                  <a:cubicBezTo>
                    <a:pt x="282" y="781"/>
                    <a:pt x="296" y="805"/>
                    <a:pt x="309" y="828"/>
                  </a:cubicBezTo>
                  <a:cubicBezTo>
                    <a:pt x="395" y="692"/>
                    <a:pt x="544" y="431"/>
                    <a:pt x="544" y="301"/>
                  </a:cubicBezTo>
                  <a:cubicBezTo>
                    <a:pt x="544" y="175"/>
                    <a:pt x="439" y="72"/>
                    <a:pt x="309" y="72"/>
                  </a:cubicBezTo>
                  <a:cubicBezTo>
                    <a:pt x="178" y="72"/>
                    <a:pt x="72" y="175"/>
                    <a:pt x="72" y="301"/>
                  </a:cubicBezTo>
                  <a:cubicBezTo>
                    <a:pt x="72" y="364"/>
                    <a:pt x="96" y="441"/>
                    <a:pt x="149" y="548"/>
                  </a:cubicBezTo>
                  <a:lnTo>
                    <a:pt x="149" y="548"/>
                  </a:lnTo>
                  <a:cubicBezTo>
                    <a:pt x="152" y="554"/>
                    <a:pt x="153" y="560"/>
                    <a:pt x="153" y="567"/>
                  </a:cubicBezTo>
                  <a:cubicBezTo>
                    <a:pt x="153" y="575"/>
                    <a:pt x="152" y="582"/>
                    <a:pt x="148" y="589"/>
                  </a:cubicBezTo>
                  <a:cubicBezTo>
                    <a:pt x="144" y="596"/>
                    <a:pt x="139" y="601"/>
                    <a:pt x="132" y="604"/>
                  </a:cubicBezTo>
                  <a:cubicBezTo>
                    <a:pt x="131" y="605"/>
                    <a:pt x="131" y="605"/>
                    <a:pt x="130" y="605"/>
                  </a:cubicBezTo>
                  <a:cubicBezTo>
                    <a:pt x="121" y="610"/>
                    <a:pt x="112" y="615"/>
                    <a:pt x="104" y="619"/>
                  </a:cubicBezTo>
                  <a:cubicBezTo>
                    <a:pt x="33" y="480"/>
                    <a:pt x="0" y="383"/>
                    <a:pt x="0" y="301"/>
                  </a:cubicBezTo>
                  <a:cubicBezTo>
                    <a:pt x="0" y="135"/>
                    <a:pt x="138" y="0"/>
                    <a:pt x="309" y="0"/>
                  </a:cubicBezTo>
                  <a:cubicBezTo>
                    <a:pt x="479" y="0"/>
                    <a:pt x="616" y="135"/>
                    <a:pt x="616" y="301"/>
                  </a:cubicBezTo>
                  <a:cubicBezTo>
                    <a:pt x="616" y="499"/>
                    <a:pt x="349" y="899"/>
                    <a:pt x="337" y="916"/>
                  </a:cubicBezTo>
                  <a:lnTo>
                    <a:pt x="337" y="916"/>
                  </a:lnTo>
                  <a:cubicBezTo>
                    <a:pt x="334" y="922"/>
                    <a:pt x="330" y="925"/>
                    <a:pt x="325" y="928"/>
                  </a:cubicBezTo>
                  <a:cubicBezTo>
                    <a:pt x="319" y="932"/>
                    <a:pt x="314" y="933"/>
                    <a:pt x="309" y="933"/>
                  </a:cubicBezTo>
                  <a:close/>
                  <a:moveTo>
                    <a:pt x="458" y="317"/>
                  </a:moveTo>
                  <a:lnTo>
                    <a:pt x="458" y="317"/>
                  </a:lnTo>
                  <a:lnTo>
                    <a:pt x="458" y="317"/>
                  </a:lnTo>
                  <a:cubicBezTo>
                    <a:pt x="458" y="289"/>
                    <a:pt x="452" y="265"/>
                    <a:pt x="438" y="241"/>
                  </a:cubicBezTo>
                  <a:cubicBezTo>
                    <a:pt x="424" y="217"/>
                    <a:pt x="407" y="200"/>
                    <a:pt x="383" y="186"/>
                  </a:cubicBezTo>
                  <a:cubicBezTo>
                    <a:pt x="359" y="172"/>
                    <a:pt x="336" y="166"/>
                    <a:pt x="309" y="166"/>
                  </a:cubicBezTo>
                  <a:cubicBezTo>
                    <a:pt x="281" y="166"/>
                    <a:pt x="257" y="172"/>
                    <a:pt x="233" y="186"/>
                  </a:cubicBezTo>
                  <a:cubicBezTo>
                    <a:pt x="209" y="200"/>
                    <a:pt x="192" y="217"/>
                    <a:pt x="178" y="241"/>
                  </a:cubicBezTo>
                  <a:cubicBezTo>
                    <a:pt x="164" y="265"/>
                    <a:pt x="158" y="289"/>
                    <a:pt x="158" y="317"/>
                  </a:cubicBezTo>
                  <a:cubicBezTo>
                    <a:pt x="158" y="345"/>
                    <a:pt x="164" y="368"/>
                    <a:pt x="178" y="392"/>
                  </a:cubicBezTo>
                  <a:cubicBezTo>
                    <a:pt x="192" y="416"/>
                    <a:pt x="209" y="433"/>
                    <a:pt x="233" y="447"/>
                  </a:cubicBezTo>
                  <a:cubicBezTo>
                    <a:pt x="257" y="461"/>
                    <a:pt x="281" y="468"/>
                    <a:pt x="309" y="468"/>
                  </a:cubicBezTo>
                  <a:lnTo>
                    <a:pt x="309" y="468"/>
                  </a:lnTo>
                  <a:cubicBezTo>
                    <a:pt x="335" y="467"/>
                    <a:pt x="359" y="461"/>
                    <a:pt x="383" y="447"/>
                  </a:cubicBezTo>
                  <a:cubicBezTo>
                    <a:pt x="407" y="433"/>
                    <a:pt x="424" y="416"/>
                    <a:pt x="438" y="392"/>
                  </a:cubicBezTo>
                  <a:cubicBezTo>
                    <a:pt x="452" y="368"/>
                    <a:pt x="458" y="344"/>
                    <a:pt x="458" y="317"/>
                  </a:cubicBezTo>
                  <a:close/>
                  <a:moveTo>
                    <a:pt x="386" y="317"/>
                  </a:moveTo>
                  <a:lnTo>
                    <a:pt x="386" y="317"/>
                  </a:lnTo>
                  <a:cubicBezTo>
                    <a:pt x="386" y="331"/>
                    <a:pt x="383" y="343"/>
                    <a:pt x="376" y="356"/>
                  </a:cubicBezTo>
                  <a:cubicBezTo>
                    <a:pt x="369" y="368"/>
                    <a:pt x="360" y="378"/>
                    <a:pt x="347" y="385"/>
                  </a:cubicBezTo>
                  <a:cubicBezTo>
                    <a:pt x="334" y="392"/>
                    <a:pt x="323" y="396"/>
                    <a:pt x="309" y="396"/>
                  </a:cubicBezTo>
                  <a:cubicBezTo>
                    <a:pt x="294" y="396"/>
                    <a:pt x="282" y="392"/>
                    <a:pt x="269" y="385"/>
                  </a:cubicBezTo>
                  <a:cubicBezTo>
                    <a:pt x="256" y="378"/>
                    <a:pt x="247" y="368"/>
                    <a:pt x="240" y="356"/>
                  </a:cubicBezTo>
                  <a:cubicBezTo>
                    <a:pt x="233" y="343"/>
                    <a:pt x="230" y="331"/>
                    <a:pt x="230" y="317"/>
                  </a:cubicBezTo>
                  <a:cubicBezTo>
                    <a:pt x="230" y="302"/>
                    <a:pt x="233" y="289"/>
                    <a:pt x="240" y="277"/>
                  </a:cubicBezTo>
                  <a:cubicBezTo>
                    <a:pt x="247" y="264"/>
                    <a:pt x="256" y="255"/>
                    <a:pt x="269" y="248"/>
                  </a:cubicBezTo>
                  <a:cubicBezTo>
                    <a:pt x="282" y="240"/>
                    <a:pt x="294" y="238"/>
                    <a:pt x="309" y="238"/>
                  </a:cubicBezTo>
                  <a:lnTo>
                    <a:pt x="309" y="238"/>
                  </a:lnTo>
                  <a:cubicBezTo>
                    <a:pt x="322" y="238"/>
                    <a:pt x="334" y="240"/>
                    <a:pt x="347" y="248"/>
                  </a:cubicBezTo>
                  <a:cubicBezTo>
                    <a:pt x="360" y="255"/>
                    <a:pt x="369" y="264"/>
                    <a:pt x="376" y="277"/>
                  </a:cubicBezTo>
                  <a:cubicBezTo>
                    <a:pt x="383" y="289"/>
                    <a:pt x="386" y="302"/>
                    <a:pt x="386" y="317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00" name="Group 80">
            <a:extLst>
              <a:ext uri="{FF2B5EF4-FFF2-40B4-BE49-F238E27FC236}">
                <a16:creationId xmlns:a16="http://schemas.microsoft.com/office/drawing/2014/main" id="{0A00A92B-F229-3044-A14D-5B3CF00E27EE}"/>
              </a:ext>
            </a:extLst>
          </p:cNvPr>
          <p:cNvGrpSpPr>
            <a:grpSpLocks/>
          </p:cNvGrpSpPr>
          <p:nvPr/>
        </p:nvGrpSpPr>
        <p:grpSpPr bwMode="auto">
          <a:xfrm>
            <a:off x="5045899" y="2088540"/>
            <a:ext cx="561600" cy="561600"/>
            <a:chOff x="3478" y="1308"/>
            <a:chExt cx="390" cy="390"/>
          </a:xfrm>
        </p:grpSpPr>
        <p:sp>
          <p:nvSpPr>
            <p:cNvPr id="5201" name="Freeform 81">
              <a:extLst>
                <a:ext uri="{FF2B5EF4-FFF2-40B4-BE49-F238E27FC236}">
                  <a16:creationId xmlns:a16="http://schemas.microsoft.com/office/drawing/2014/main" id="{052E7EB6-CEC7-2C42-82EA-BE2E9C1B5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1308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02" name="Freeform 82">
              <a:extLst>
                <a:ext uri="{FF2B5EF4-FFF2-40B4-BE49-F238E27FC236}">
                  <a16:creationId xmlns:a16="http://schemas.microsoft.com/office/drawing/2014/main" id="{350FE701-1FA1-1443-9C56-74F66C69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1398"/>
              <a:ext cx="206" cy="202"/>
            </a:xfrm>
            <a:custGeom>
              <a:avLst/>
              <a:gdLst>
                <a:gd name="T0" fmla="*/ 861 w 913"/>
                <a:gd name="T1" fmla="*/ 491 h 897"/>
                <a:gd name="T2" fmla="*/ 491 w 913"/>
                <a:gd name="T3" fmla="*/ 122 h 897"/>
                <a:gd name="T4" fmla="*/ 491 w 913"/>
                <a:gd name="T5" fmla="*/ 896 h 897"/>
                <a:gd name="T6" fmla="*/ 421 w 913"/>
                <a:gd name="T7" fmla="*/ 896 h 897"/>
                <a:gd name="T8" fmla="*/ 421 w 913"/>
                <a:gd name="T9" fmla="*/ 122 h 897"/>
                <a:gd name="T10" fmla="*/ 82 w 913"/>
                <a:gd name="T11" fmla="*/ 461 h 897"/>
                <a:gd name="T12" fmla="*/ 82 w 913"/>
                <a:gd name="T13" fmla="*/ 461 h 897"/>
                <a:gd name="T14" fmla="*/ 73 w 913"/>
                <a:gd name="T15" fmla="*/ 467 h 897"/>
                <a:gd name="T16" fmla="*/ 51 w 913"/>
                <a:gd name="T17" fmla="*/ 473 h 897"/>
                <a:gd name="T18" fmla="*/ 30 w 913"/>
                <a:gd name="T19" fmla="*/ 467 h 897"/>
                <a:gd name="T20" fmla="*/ 21 w 913"/>
                <a:gd name="T21" fmla="*/ 461 h 897"/>
                <a:gd name="T22" fmla="*/ 0 w 913"/>
                <a:gd name="T23" fmla="*/ 441 h 897"/>
                <a:gd name="T24" fmla="*/ 431 w 913"/>
                <a:gd name="T25" fmla="*/ 10 h 897"/>
                <a:gd name="T26" fmla="*/ 431 w 913"/>
                <a:gd name="T27" fmla="*/ 10 h 897"/>
                <a:gd name="T28" fmla="*/ 438 w 913"/>
                <a:gd name="T29" fmla="*/ 5 h 897"/>
                <a:gd name="T30" fmla="*/ 457 w 913"/>
                <a:gd name="T31" fmla="*/ 0 h 897"/>
                <a:gd name="T32" fmla="*/ 474 w 913"/>
                <a:gd name="T33" fmla="*/ 5 h 897"/>
                <a:gd name="T34" fmla="*/ 481 w 913"/>
                <a:gd name="T35" fmla="*/ 10 h 897"/>
                <a:gd name="T36" fmla="*/ 912 w 913"/>
                <a:gd name="T37" fmla="*/ 441 h 897"/>
                <a:gd name="T38" fmla="*/ 861 w 913"/>
                <a:gd name="T39" fmla="*/ 491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3" h="897">
                  <a:moveTo>
                    <a:pt x="861" y="491"/>
                  </a:moveTo>
                  <a:cubicBezTo>
                    <a:pt x="738" y="368"/>
                    <a:pt x="615" y="245"/>
                    <a:pt x="491" y="122"/>
                  </a:cubicBezTo>
                  <a:cubicBezTo>
                    <a:pt x="491" y="380"/>
                    <a:pt x="491" y="638"/>
                    <a:pt x="491" y="896"/>
                  </a:cubicBezTo>
                  <a:cubicBezTo>
                    <a:pt x="468" y="896"/>
                    <a:pt x="444" y="896"/>
                    <a:pt x="421" y="896"/>
                  </a:cubicBezTo>
                  <a:cubicBezTo>
                    <a:pt x="421" y="638"/>
                    <a:pt x="421" y="380"/>
                    <a:pt x="421" y="122"/>
                  </a:cubicBezTo>
                  <a:cubicBezTo>
                    <a:pt x="308" y="235"/>
                    <a:pt x="195" y="348"/>
                    <a:pt x="82" y="461"/>
                  </a:cubicBezTo>
                  <a:lnTo>
                    <a:pt x="82" y="461"/>
                  </a:lnTo>
                  <a:cubicBezTo>
                    <a:pt x="79" y="464"/>
                    <a:pt x="76" y="466"/>
                    <a:pt x="73" y="467"/>
                  </a:cubicBezTo>
                  <a:cubicBezTo>
                    <a:pt x="66" y="472"/>
                    <a:pt x="59" y="473"/>
                    <a:pt x="51" y="473"/>
                  </a:cubicBezTo>
                  <a:cubicBezTo>
                    <a:pt x="43" y="473"/>
                    <a:pt x="37" y="471"/>
                    <a:pt x="30" y="467"/>
                  </a:cubicBezTo>
                  <a:cubicBezTo>
                    <a:pt x="26" y="465"/>
                    <a:pt x="24" y="464"/>
                    <a:pt x="21" y="461"/>
                  </a:cubicBezTo>
                  <a:cubicBezTo>
                    <a:pt x="14" y="454"/>
                    <a:pt x="7" y="447"/>
                    <a:pt x="0" y="441"/>
                  </a:cubicBezTo>
                  <a:cubicBezTo>
                    <a:pt x="143" y="297"/>
                    <a:pt x="287" y="153"/>
                    <a:pt x="431" y="10"/>
                  </a:cubicBezTo>
                  <a:lnTo>
                    <a:pt x="431" y="10"/>
                  </a:lnTo>
                  <a:cubicBezTo>
                    <a:pt x="433" y="8"/>
                    <a:pt x="436" y="6"/>
                    <a:pt x="438" y="5"/>
                  </a:cubicBezTo>
                  <a:cubicBezTo>
                    <a:pt x="444" y="2"/>
                    <a:pt x="450" y="0"/>
                    <a:pt x="457" y="0"/>
                  </a:cubicBezTo>
                  <a:cubicBezTo>
                    <a:pt x="463" y="0"/>
                    <a:pt x="468" y="2"/>
                    <a:pt x="474" y="5"/>
                  </a:cubicBezTo>
                  <a:cubicBezTo>
                    <a:pt x="476" y="6"/>
                    <a:pt x="479" y="8"/>
                    <a:pt x="481" y="10"/>
                  </a:cubicBezTo>
                  <a:cubicBezTo>
                    <a:pt x="625" y="153"/>
                    <a:pt x="769" y="297"/>
                    <a:pt x="912" y="441"/>
                  </a:cubicBezTo>
                  <a:cubicBezTo>
                    <a:pt x="895" y="458"/>
                    <a:pt x="878" y="474"/>
                    <a:pt x="861" y="491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03" name="Group 83">
            <a:extLst>
              <a:ext uri="{FF2B5EF4-FFF2-40B4-BE49-F238E27FC236}">
                <a16:creationId xmlns:a16="http://schemas.microsoft.com/office/drawing/2014/main" id="{A853F9DE-A041-1D49-97AB-21A12B425A1A}"/>
              </a:ext>
            </a:extLst>
          </p:cNvPr>
          <p:cNvGrpSpPr>
            <a:grpSpLocks/>
          </p:cNvGrpSpPr>
          <p:nvPr/>
        </p:nvGrpSpPr>
        <p:grpSpPr bwMode="auto">
          <a:xfrm>
            <a:off x="2672779" y="2889180"/>
            <a:ext cx="561600" cy="561600"/>
            <a:chOff x="1830" y="1853"/>
            <a:chExt cx="390" cy="390"/>
          </a:xfrm>
        </p:grpSpPr>
        <p:sp>
          <p:nvSpPr>
            <p:cNvPr id="5204" name="Freeform 84">
              <a:extLst>
                <a:ext uri="{FF2B5EF4-FFF2-40B4-BE49-F238E27FC236}">
                  <a16:creationId xmlns:a16="http://schemas.microsoft.com/office/drawing/2014/main" id="{261839A1-6161-6142-9865-0D5E2ED4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05" name="Freeform 85">
              <a:extLst>
                <a:ext uri="{FF2B5EF4-FFF2-40B4-BE49-F238E27FC236}">
                  <a16:creationId xmlns:a16="http://schemas.microsoft.com/office/drawing/2014/main" id="{0317C0B0-FDE3-124C-A90B-1479C23B5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45"/>
              <a:ext cx="202" cy="206"/>
            </a:xfrm>
            <a:custGeom>
              <a:avLst/>
              <a:gdLst>
                <a:gd name="T0" fmla="*/ 896 w 897"/>
                <a:gd name="T1" fmla="*/ 491 h 913"/>
                <a:gd name="T2" fmla="*/ 122 w 897"/>
                <a:gd name="T3" fmla="*/ 491 h 913"/>
                <a:gd name="T4" fmla="*/ 461 w 897"/>
                <a:gd name="T5" fmla="*/ 830 h 913"/>
                <a:gd name="T6" fmla="*/ 461 w 897"/>
                <a:gd name="T7" fmla="*/ 830 h 913"/>
                <a:gd name="T8" fmla="*/ 467 w 897"/>
                <a:gd name="T9" fmla="*/ 839 h 913"/>
                <a:gd name="T10" fmla="*/ 473 w 897"/>
                <a:gd name="T11" fmla="*/ 861 h 913"/>
                <a:gd name="T12" fmla="*/ 467 w 897"/>
                <a:gd name="T13" fmla="*/ 882 h 913"/>
                <a:gd name="T14" fmla="*/ 461 w 897"/>
                <a:gd name="T15" fmla="*/ 891 h 913"/>
                <a:gd name="T16" fmla="*/ 441 w 897"/>
                <a:gd name="T17" fmla="*/ 912 h 913"/>
                <a:gd name="T18" fmla="*/ 10 w 897"/>
                <a:gd name="T19" fmla="*/ 481 h 913"/>
                <a:gd name="T20" fmla="*/ 10 w 897"/>
                <a:gd name="T21" fmla="*/ 481 h 913"/>
                <a:gd name="T22" fmla="*/ 5 w 897"/>
                <a:gd name="T23" fmla="*/ 474 h 913"/>
                <a:gd name="T24" fmla="*/ 0 w 897"/>
                <a:gd name="T25" fmla="*/ 457 h 913"/>
                <a:gd name="T26" fmla="*/ 5 w 897"/>
                <a:gd name="T27" fmla="*/ 438 h 913"/>
                <a:gd name="T28" fmla="*/ 10 w 897"/>
                <a:gd name="T29" fmla="*/ 431 h 913"/>
                <a:gd name="T30" fmla="*/ 441 w 897"/>
                <a:gd name="T31" fmla="*/ 0 h 913"/>
                <a:gd name="T32" fmla="*/ 491 w 897"/>
                <a:gd name="T33" fmla="*/ 51 h 913"/>
                <a:gd name="T34" fmla="*/ 122 w 897"/>
                <a:gd name="T35" fmla="*/ 421 h 913"/>
                <a:gd name="T36" fmla="*/ 896 w 897"/>
                <a:gd name="T37" fmla="*/ 421 h 913"/>
                <a:gd name="T38" fmla="*/ 896 w 897"/>
                <a:gd name="T39" fmla="*/ 49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13">
                  <a:moveTo>
                    <a:pt x="896" y="491"/>
                  </a:moveTo>
                  <a:cubicBezTo>
                    <a:pt x="638" y="491"/>
                    <a:pt x="380" y="491"/>
                    <a:pt x="122" y="491"/>
                  </a:cubicBezTo>
                  <a:cubicBezTo>
                    <a:pt x="235" y="604"/>
                    <a:pt x="348" y="717"/>
                    <a:pt x="461" y="830"/>
                  </a:cubicBezTo>
                  <a:lnTo>
                    <a:pt x="461" y="830"/>
                  </a:lnTo>
                  <a:cubicBezTo>
                    <a:pt x="464" y="833"/>
                    <a:pt x="466" y="836"/>
                    <a:pt x="467" y="839"/>
                  </a:cubicBezTo>
                  <a:cubicBezTo>
                    <a:pt x="472" y="846"/>
                    <a:pt x="473" y="853"/>
                    <a:pt x="473" y="861"/>
                  </a:cubicBezTo>
                  <a:cubicBezTo>
                    <a:pt x="473" y="869"/>
                    <a:pt x="471" y="875"/>
                    <a:pt x="467" y="882"/>
                  </a:cubicBezTo>
                  <a:cubicBezTo>
                    <a:pt x="465" y="886"/>
                    <a:pt x="464" y="888"/>
                    <a:pt x="461" y="891"/>
                  </a:cubicBezTo>
                  <a:cubicBezTo>
                    <a:pt x="454" y="898"/>
                    <a:pt x="447" y="905"/>
                    <a:pt x="441" y="912"/>
                  </a:cubicBezTo>
                  <a:cubicBezTo>
                    <a:pt x="297" y="769"/>
                    <a:pt x="153" y="625"/>
                    <a:pt x="10" y="481"/>
                  </a:cubicBezTo>
                  <a:lnTo>
                    <a:pt x="10" y="481"/>
                  </a:lnTo>
                  <a:cubicBezTo>
                    <a:pt x="8" y="479"/>
                    <a:pt x="6" y="476"/>
                    <a:pt x="5" y="474"/>
                  </a:cubicBezTo>
                  <a:cubicBezTo>
                    <a:pt x="2" y="468"/>
                    <a:pt x="0" y="463"/>
                    <a:pt x="0" y="457"/>
                  </a:cubicBezTo>
                  <a:cubicBezTo>
                    <a:pt x="0" y="450"/>
                    <a:pt x="2" y="444"/>
                    <a:pt x="5" y="438"/>
                  </a:cubicBezTo>
                  <a:cubicBezTo>
                    <a:pt x="6" y="436"/>
                    <a:pt x="8" y="433"/>
                    <a:pt x="10" y="431"/>
                  </a:cubicBezTo>
                  <a:cubicBezTo>
                    <a:pt x="153" y="287"/>
                    <a:pt x="297" y="143"/>
                    <a:pt x="441" y="0"/>
                  </a:cubicBezTo>
                  <a:cubicBezTo>
                    <a:pt x="458" y="17"/>
                    <a:pt x="474" y="34"/>
                    <a:pt x="491" y="51"/>
                  </a:cubicBezTo>
                  <a:cubicBezTo>
                    <a:pt x="368" y="174"/>
                    <a:pt x="245" y="297"/>
                    <a:pt x="122" y="421"/>
                  </a:cubicBezTo>
                  <a:cubicBezTo>
                    <a:pt x="380" y="421"/>
                    <a:pt x="638" y="421"/>
                    <a:pt x="896" y="421"/>
                  </a:cubicBezTo>
                  <a:cubicBezTo>
                    <a:pt x="896" y="444"/>
                    <a:pt x="896" y="468"/>
                    <a:pt x="896" y="491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06" name="Group 86">
            <a:extLst>
              <a:ext uri="{FF2B5EF4-FFF2-40B4-BE49-F238E27FC236}">
                <a16:creationId xmlns:a16="http://schemas.microsoft.com/office/drawing/2014/main" id="{A8470F7D-653D-0541-BC24-315F325F188E}"/>
              </a:ext>
            </a:extLst>
          </p:cNvPr>
          <p:cNvGrpSpPr>
            <a:grpSpLocks/>
          </p:cNvGrpSpPr>
          <p:nvPr/>
        </p:nvGrpSpPr>
        <p:grpSpPr bwMode="auto">
          <a:xfrm>
            <a:off x="1869259" y="2889180"/>
            <a:ext cx="561600" cy="561600"/>
            <a:chOff x="1272" y="1853"/>
            <a:chExt cx="390" cy="390"/>
          </a:xfrm>
        </p:grpSpPr>
        <p:sp>
          <p:nvSpPr>
            <p:cNvPr id="5207" name="Freeform 87">
              <a:extLst>
                <a:ext uri="{FF2B5EF4-FFF2-40B4-BE49-F238E27FC236}">
                  <a16:creationId xmlns:a16="http://schemas.microsoft.com/office/drawing/2014/main" id="{816655B3-7F41-BA46-A789-897BC9F6F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2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2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2 w 1723"/>
                <a:gd name="T6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08" name="Freeform 88">
              <a:extLst>
                <a:ext uri="{FF2B5EF4-FFF2-40B4-BE49-F238E27FC236}">
                  <a16:creationId xmlns:a16="http://schemas.microsoft.com/office/drawing/2014/main" id="{8C7A3E7B-061E-B045-AFF5-F355B2B61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1945"/>
              <a:ext cx="202" cy="206"/>
            </a:xfrm>
            <a:custGeom>
              <a:avLst/>
              <a:gdLst>
                <a:gd name="T0" fmla="*/ 886 w 897"/>
                <a:gd name="T1" fmla="*/ 481 h 913"/>
                <a:gd name="T2" fmla="*/ 455 w 897"/>
                <a:gd name="T3" fmla="*/ 912 h 913"/>
                <a:gd name="T4" fmla="*/ 405 w 897"/>
                <a:gd name="T5" fmla="*/ 861 h 913"/>
                <a:gd name="T6" fmla="*/ 774 w 897"/>
                <a:gd name="T7" fmla="*/ 491 h 913"/>
                <a:gd name="T8" fmla="*/ 0 w 897"/>
                <a:gd name="T9" fmla="*/ 491 h 913"/>
                <a:gd name="T10" fmla="*/ 0 w 897"/>
                <a:gd name="T11" fmla="*/ 421 h 913"/>
                <a:gd name="T12" fmla="*/ 774 w 897"/>
                <a:gd name="T13" fmla="*/ 421 h 913"/>
                <a:gd name="T14" fmla="*/ 435 w 897"/>
                <a:gd name="T15" fmla="*/ 82 h 913"/>
                <a:gd name="T16" fmla="*/ 435 w 897"/>
                <a:gd name="T17" fmla="*/ 82 h 913"/>
                <a:gd name="T18" fmla="*/ 429 w 897"/>
                <a:gd name="T19" fmla="*/ 73 h 913"/>
                <a:gd name="T20" fmla="*/ 423 w 897"/>
                <a:gd name="T21" fmla="*/ 51 h 913"/>
                <a:gd name="T22" fmla="*/ 429 w 897"/>
                <a:gd name="T23" fmla="*/ 30 h 913"/>
                <a:gd name="T24" fmla="*/ 435 w 897"/>
                <a:gd name="T25" fmla="*/ 21 h 913"/>
                <a:gd name="T26" fmla="*/ 455 w 897"/>
                <a:gd name="T27" fmla="*/ 0 h 913"/>
                <a:gd name="T28" fmla="*/ 886 w 897"/>
                <a:gd name="T29" fmla="*/ 431 h 913"/>
                <a:gd name="T30" fmla="*/ 886 w 897"/>
                <a:gd name="T31" fmla="*/ 431 h 913"/>
                <a:gd name="T32" fmla="*/ 891 w 897"/>
                <a:gd name="T33" fmla="*/ 438 h 913"/>
                <a:gd name="T34" fmla="*/ 896 w 897"/>
                <a:gd name="T35" fmla="*/ 457 h 913"/>
                <a:gd name="T36" fmla="*/ 891 w 897"/>
                <a:gd name="T37" fmla="*/ 474 h 913"/>
                <a:gd name="T38" fmla="*/ 886 w 897"/>
                <a:gd name="T39" fmla="*/ 4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13">
                  <a:moveTo>
                    <a:pt x="886" y="481"/>
                  </a:moveTo>
                  <a:cubicBezTo>
                    <a:pt x="743" y="625"/>
                    <a:pt x="599" y="769"/>
                    <a:pt x="455" y="912"/>
                  </a:cubicBezTo>
                  <a:cubicBezTo>
                    <a:pt x="438" y="895"/>
                    <a:pt x="422" y="878"/>
                    <a:pt x="405" y="861"/>
                  </a:cubicBezTo>
                  <a:cubicBezTo>
                    <a:pt x="528" y="738"/>
                    <a:pt x="651" y="615"/>
                    <a:pt x="774" y="491"/>
                  </a:cubicBezTo>
                  <a:cubicBezTo>
                    <a:pt x="516" y="491"/>
                    <a:pt x="258" y="491"/>
                    <a:pt x="0" y="491"/>
                  </a:cubicBezTo>
                  <a:cubicBezTo>
                    <a:pt x="0" y="468"/>
                    <a:pt x="0" y="444"/>
                    <a:pt x="0" y="421"/>
                  </a:cubicBezTo>
                  <a:cubicBezTo>
                    <a:pt x="258" y="421"/>
                    <a:pt x="516" y="421"/>
                    <a:pt x="774" y="421"/>
                  </a:cubicBezTo>
                  <a:cubicBezTo>
                    <a:pt x="661" y="308"/>
                    <a:pt x="548" y="195"/>
                    <a:pt x="435" y="82"/>
                  </a:cubicBezTo>
                  <a:lnTo>
                    <a:pt x="435" y="82"/>
                  </a:lnTo>
                  <a:cubicBezTo>
                    <a:pt x="432" y="79"/>
                    <a:pt x="430" y="76"/>
                    <a:pt x="429" y="73"/>
                  </a:cubicBezTo>
                  <a:cubicBezTo>
                    <a:pt x="424" y="66"/>
                    <a:pt x="423" y="59"/>
                    <a:pt x="423" y="51"/>
                  </a:cubicBezTo>
                  <a:cubicBezTo>
                    <a:pt x="423" y="43"/>
                    <a:pt x="425" y="37"/>
                    <a:pt x="429" y="30"/>
                  </a:cubicBezTo>
                  <a:cubicBezTo>
                    <a:pt x="431" y="26"/>
                    <a:pt x="432" y="24"/>
                    <a:pt x="435" y="21"/>
                  </a:cubicBezTo>
                  <a:cubicBezTo>
                    <a:pt x="442" y="14"/>
                    <a:pt x="449" y="7"/>
                    <a:pt x="455" y="0"/>
                  </a:cubicBezTo>
                  <a:cubicBezTo>
                    <a:pt x="599" y="143"/>
                    <a:pt x="743" y="287"/>
                    <a:pt x="886" y="431"/>
                  </a:cubicBezTo>
                  <a:lnTo>
                    <a:pt x="886" y="431"/>
                  </a:lnTo>
                  <a:cubicBezTo>
                    <a:pt x="888" y="433"/>
                    <a:pt x="890" y="436"/>
                    <a:pt x="891" y="438"/>
                  </a:cubicBezTo>
                  <a:cubicBezTo>
                    <a:pt x="894" y="444"/>
                    <a:pt x="896" y="450"/>
                    <a:pt x="896" y="457"/>
                  </a:cubicBezTo>
                  <a:cubicBezTo>
                    <a:pt x="896" y="463"/>
                    <a:pt x="894" y="468"/>
                    <a:pt x="891" y="474"/>
                  </a:cubicBezTo>
                  <a:cubicBezTo>
                    <a:pt x="890" y="476"/>
                    <a:pt x="888" y="479"/>
                    <a:pt x="886" y="481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09" name="Group 89">
            <a:extLst>
              <a:ext uri="{FF2B5EF4-FFF2-40B4-BE49-F238E27FC236}">
                <a16:creationId xmlns:a16="http://schemas.microsoft.com/office/drawing/2014/main" id="{A047D85E-D400-B34E-98DF-5B1E5B1D5EE2}"/>
              </a:ext>
            </a:extLst>
          </p:cNvPr>
          <p:cNvGrpSpPr>
            <a:grpSpLocks/>
          </p:cNvGrpSpPr>
          <p:nvPr/>
        </p:nvGrpSpPr>
        <p:grpSpPr bwMode="auto">
          <a:xfrm>
            <a:off x="2672779" y="2088540"/>
            <a:ext cx="561600" cy="561600"/>
            <a:chOff x="1830" y="1308"/>
            <a:chExt cx="390" cy="390"/>
          </a:xfrm>
        </p:grpSpPr>
        <p:sp>
          <p:nvSpPr>
            <p:cNvPr id="5210" name="Freeform 90">
              <a:extLst>
                <a:ext uri="{FF2B5EF4-FFF2-40B4-BE49-F238E27FC236}">
                  <a16:creationId xmlns:a16="http://schemas.microsoft.com/office/drawing/2014/main" id="{56A4EF89-05D7-4345-9E9F-C8B29FA44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1308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11" name="Freeform 91">
              <a:extLst>
                <a:ext uri="{FF2B5EF4-FFF2-40B4-BE49-F238E27FC236}">
                  <a16:creationId xmlns:a16="http://schemas.microsoft.com/office/drawing/2014/main" id="{705AC37A-BED2-DC4C-A1B0-733A9177A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1406"/>
              <a:ext cx="206" cy="202"/>
            </a:xfrm>
            <a:custGeom>
              <a:avLst/>
              <a:gdLst>
                <a:gd name="T0" fmla="*/ 912 w 913"/>
                <a:gd name="T1" fmla="*/ 455 h 897"/>
                <a:gd name="T2" fmla="*/ 481 w 913"/>
                <a:gd name="T3" fmla="*/ 886 h 897"/>
                <a:gd name="T4" fmla="*/ 481 w 913"/>
                <a:gd name="T5" fmla="*/ 886 h 897"/>
                <a:gd name="T6" fmla="*/ 474 w 913"/>
                <a:gd name="T7" fmla="*/ 891 h 897"/>
                <a:gd name="T8" fmla="*/ 457 w 913"/>
                <a:gd name="T9" fmla="*/ 896 h 897"/>
                <a:gd name="T10" fmla="*/ 438 w 913"/>
                <a:gd name="T11" fmla="*/ 891 h 897"/>
                <a:gd name="T12" fmla="*/ 431 w 913"/>
                <a:gd name="T13" fmla="*/ 886 h 897"/>
                <a:gd name="T14" fmla="*/ 0 w 913"/>
                <a:gd name="T15" fmla="*/ 455 h 897"/>
                <a:gd name="T16" fmla="*/ 51 w 913"/>
                <a:gd name="T17" fmla="*/ 405 h 897"/>
                <a:gd name="T18" fmla="*/ 421 w 913"/>
                <a:gd name="T19" fmla="*/ 774 h 897"/>
                <a:gd name="T20" fmla="*/ 421 w 913"/>
                <a:gd name="T21" fmla="*/ 0 h 897"/>
                <a:gd name="T22" fmla="*/ 491 w 913"/>
                <a:gd name="T23" fmla="*/ 0 h 897"/>
                <a:gd name="T24" fmla="*/ 491 w 913"/>
                <a:gd name="T25" fmla="*/ 774 h 897"/>
                <a:gd name="T26" fmla="*/ 830 w 913"/>
                <a:gd name="T27" fmla="*/ 435 h 897"/>
                <a:gd name="T28" fmla="*/ 830 w 913"/>
                <a:gd name="T29" fmla="*/ 435 h 897"/>
                <a:gd name="T30" fmla="*/ 839 w 913"/>
                <a:gd name="T31" fmla="*/ 429 h 897"/>
                <a:gd name="T32" fmla="*/ 861 w 913"/>
                <a:gd name="T33" fmla="*/ 423 h 897"/>
                <a:gd name="T34" fmla="*/ 882 w 913"/>
                <a:gd name="T35" fmla="*/ 429 h 897"/>
                <a:gd name="T36" fmla="*/ 891 w 913"/>
                <a:gd name="T37" fmla="*/ 435 h 897"/>
                <a:gd name="T38" fmla="*/ 912 w 913"/>
                <a:gd name="T39" fmla="*/ 45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3" h="897">
                  <a:moveTo>
                    <a:pt x="912" y="455"/>
                  </a:moveTo>
                  <a:cubicBezTo>
                    <a:pt x="769" y="599"/>
                    <a:pt x="625" y="743"/>
                    <a:pt x="481" y="886"/>
                  </a:cubicBezTo>
                  <a:lnTo>
                    <a:pt x="481" y="886"/>
                  </a:lnTo>
                  <a:cubicBezTo>
                    <a:pt x="479" y="888"/>
                    <a:pt x="476" y="890"/>
                    <a:pt x="474" y="891"/>
                  </a:cubicBezTo>
                  <a:cubicBezTo>
                    <a:pt x="468" y="895"/>
                    <a:pt x="463" y="896"/>
                    <a:pt x="457" y="896"/>
                  </a:cubicBezTo>
                  <a:cubicBezTo>
                    <a:pt x="450" y="896"/>
                    <a:pt x="444" y="895"/>
                    <a:pt x="438" y="891"/>
                  </a:cubicBezTo>
                  <a:cubicBezTo>
                    <a:pt x="436" y="890"/>
                    <a:pt x="433" y="888"/>
                    <a:pt x="431" y="886"/>
                  </a:cubicBezTo>
                  <a:cubicBezTo>
                    <a:pt x="287" y="743"/>
                    <a:pt x="143" y="599"/>
                    <a:pt x="0" y="455"/>
                  </a:cubicBezTo>
                  <a:cubicBezTo>
                    <a:pt x="17" y="438"/>
                    <a:pt x="34" y="422"/>
                    <a:pt x="51" y="405"/>
                  </a:cubicBezTo>
                  <a:cubicBezTo>
                    <a:pt x="174" y="528"/>
                    <a:pt x="297" y="651"/>
                    <a:pt x="421" y="774"/>
                  </a:cubicBezTo>
                  <a:cubicBezTo>
                    <a:pt x="421" y="516"/>
                    <a:pt x="421" y="258"/>
                    <a:pt x="421" y="0"/>
                  </a:cubicBezTo>
                  <a:cubicBezTo>
                    <a:pt x="444" y="0"/>
                    <a:pt x="468" y="0"/>
                    <a:pt x="491" y="0"/>
                  </a:cubicBezTo>
                  <a:cubicBezTo>
                    <a:pt x="491" y="258"/>
                    <a:pt x="491" y="516"/>
                    <a:pt x="491" y="774"/>
                  </a:cubicBezTo>
                  <a:cubicBezTo>
                    <a:pt x="604" y="661"/>
                    <a:pt x="717" y="548"/>
                    <a:pt x="830" y="435"/>
                  </a:cubicBezTo>
                  <a:lnTo>
                    <a:pt x="830" y="435"/>
                  </a:lnTo>
                  <a:cubicBezTo>
                    <a:pt x="833" y="432"/>
                    <a:pt x="836" y="430"/>
                    <a:pt x="839" y="429"/>
                  </a:cubicBezTo>
                  <a:cubicBezTo>
                    <a:pt x="846" y="424"/>
                    <a:pt x="853" y="423"/>
                    <a:pt x="861" y="423"/>
                  </a:cubicBezTo>
                  <a:cubicBezTo>
                    <a:pt x="869" y="423"/>
                    <a:pt x="875" y="425"/>
                    <a:pt x="882" y="429"/>
                  </a:cubicBezTo>
                  <a:cubicBezTo>
                    <a:pt x="886" y="431"/>
                    <a:pt x="888" y="432"/>
                    <a:pt x="891" y="435"/>
                  </a:cubicBezTo>
                  <a:cubicBezTo>
                    <a:pt x="898" y="442"/>
                    <a:pt x="905" y="449"/>
                    <a:pt x="912" y="455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12" name="Group 92">
            <a:extLst>
              <a:ext uri="{FF2B5EF4-FFF2-40B4-BE49-F238E27FC236}">
                <a16:creationId xmlns:a16="http://schemas.microsoft.com/office/drawing/2014/main" id="{C4E5E38D-07C0-384E-8298-68FD7EAE219C}"/>
              </a:ext>
            </a:extLst>
          </p:cNvPr>
          <p:cNvGrpSpPr>
            <a:grpSpLocks/>
          </p:cNvGrpSpPr>
          <p:nvPr/>
        </p:nvGrpSpPr>
        <p:grpSpPr bwMode="auto">
          <a:xfrm>
            <a:off x="7375819" y="2088540"/>
            <a:ext cx="561600" cy="561600"/>
            <a:chOff x="5096" y="1308"/>
            <a:chExt cx="390" cy="390"/>
          </a:xfrm>
        </p:grpSpPr>
        <p:sp>
          <p:nvSpPr>
            <p:cNvPr id="5213" name="Freeform 93">
              <a:extLst>
                <a:ext uri="{FF2B5EF4-FFF2-40B4-BE49-F238E27FC236}">
                  <a16:creationId xmlns:a16="http://schemas.microsoft.com/office/drawing/2014/main" id="{D3BA68E2-CF93-534D-A3D2-515D932D6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308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14" name="Freeform 94">
              <a:extLst>
                <a:ext uri="{FF2B5EF4-FFF2-40B4-BE49-F238E27FC236}">
                  <a16:creationId xmlns:a16="http://schemas.microsoft.com/office/drawing/2014/main" id="{2B1A0959-42E4-BA42-9473-DBCEB8BD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" y="1414"/>
              <a:ext cx="211" cy="178"/>
            </a:xfrm>
            <a:custGeom>
              <a:avLst/>
              <a:gdLst>
                <a:gd name="T0" fmla="*/ 137 w 933"/>
                <a:gd name="T1" fmla="*/ 788 h 789"/>
                <a:gd name="T2" fmla="*/ 69 w 933"/>
                <a:gd name="T3" fmla="*/ 770 h 789"/>
                <a:gd name="T4" fmla="*/ 0 w 933"/>
                <a:gd name="T5" fmla="*/ 650 h 789"/>
                <a:gd name="T6" fmla="*/ 0 w 933"/>
                <a:gd name="T7" fmla="*/ 138 h 789"/>
                <a:gd name="T8" fmla="*/ 0 w 933"/>
                <a:gd name="T9" fmla="*/ 138 h 789"/>
                <a:gd name="T10" fmla="*/ 69 w 933"/>
                <a:gd name="T11" fmla="*/ 18 h 789"/>
                <a:gd name="T12" fmla="*/ 795 w 933"/>
                <a:gd name="T13" fmla="*/ 0 h 789"/>
                <a:gd name="T14" fmla="*/ 863 w 933"/>
                <a:gd name="T15" fmla="*/ 18 h 789"/>
                <a:gd name="T16" fmla="*/ 932 w 933"/>
                <a:gd name="T17" fmla="*/ 138 h 789"/>
                <a:gd name="T18" fmla="*/ 932 w 933"/>
                <a:gd name="T19" fmla="*/ 198 h 789"/>
                <a:gd name="T20" fmla="*/ 932 w 933"/>
                <a:gd name="T21" fmla="*/ 198 h 789"/>
                <a:gd name="T22" fmla="*/ 914 w 933"/>
                <a:gd name="T23" fmla="*/ 229 h 789"/>
                <a:gd name="T24" fmla="*/ 480 w 933"/>
                <a:gd name="T25" fmla="*/ 426 h 789"/>
                <a:gd name="T26" fmla="*/ 466 w 933"/>
                <a:gd name="T27" fmla="*/ 429 h 789"/>
                <a:gd name="T28" fmla="*/ 135 w 933"/>
                <a:gd name="T29" fmla="*/ 276 h 789"/>
                <a:gd name="T30" fmla="*/ 148 w 933"/>
                <a:gd name="T31" fmla="*/ 251 h 789"/>
                <a:gd name="T32" fmla="*/ 165 w 933"/>
                <a:gd name="T33" fmla="*/ 232 h 789"/>
                <a:gd name="T34" fmla="*/ 205 w 933"/>
                <a:gd name="T35" fmla="*/ 231 h 789"/>
                <a:gd name="T36" fmla="*/ 860 w 933"/>
                <a:gd name="T37" fmla="*/ 175 h 789"/>
                <a:gd name="T38" fmla="*/ 860 w 933"/>
                <a:gd name="T39" fmla="*/ 138 h 789"/>
                <a:gd name="T40" fmla="*/ 851 w 933"/>
                <a:gd name="T41" fmla="*/ 105 h 789"/>
                <a:gd name="T42" fmla="*/ 795 w 933"/>
                <a:gd name="T43" fmla="*/ 72 h 789"/>
                <a:gd name="T44" fmla="*/ 137 w 933"/>
                <a:gd name="T45" fmla="*/ 72 h 789"/>
                <a:gd name="T46" fmla="*/ 81 w 933"/>
                <a:gd name="T47" fmla="*/ 105 h 789"/>
                <a:gd name="T48" fmla="*/ 72 w 933"/>
                <a:gd name="T49" fmla="*/ 138 h 789"/>
                <a:gd name="T50" fmla="*/ 72 w 933"/>
                <a:gd name="T51" fmla="*/ 650 h 789"/>
                <a:gd name="T52" fmla="*/ 81 w 933"/>
                <a:gd name="T53" fmla="*/ 683 h 789"/>
                <a:gd name="T54" fmla="*/ 137 w 933"/>
                <a:gd name="T55" fmla="*/ 716 h 789"/>
                <a:gd name="T56" fmla="*/ 795 w 933"/>
                <a:gd name="T57" fmla="*/ 716 h 789"/>
                <a:gd name="T58" fmla="*/ 851 w 933"/>
                <a:gd name="T59" fmla="*/ 683 h 789"/>
                <a:gd name="T60" fmla="*/ 860 w 933"/>
                <a:gd name="T61" fmla="*/ 650 h 789"/>
                <a:gd name="T62" fmla="*/ 860 w 933"/>
                <a:gd name="T63" fmla="*/ 406 h 789"/>
                <a:gd name="T64" fmla="*/ 881 w 933"/>
                <a:gd name="T65" fmla="*/ 370 h 789"/>
                <a:gd name="T66" fmla="*/ 932 w 933"/>
                <a:gd name="T67" fmla="*/ 364 h 789"/>
                <a:gd name="T68" fmla="*/ 932 w 933"/>
                <a:gd name="T69" fmla="*/ 650 h 789"/>
                <a:gd name="T70" fmla="*/ 913 w 933"/>
                <a:gd name="T71" fmla="*/ 719 h 789"/>
                <a:gd name="T72" fmla="*/ 795 w 933"/>
                <a:gd name="T73" fmla="*/ 78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3" h="789">
                  <a:moveTo>
                    <a:pt x="795" y="788"/>
                  </a:moveTo>
                  <a:cubicBezTo>
                    <a:pt x="576" y="788"/>
                    <a:pt x="356" y="788"/>
                    <a:pt x="137" y="788"/>
                  </a:cubicBezTo>
                  <a:lnTo>
                    <a:pt x="137" y="788"/>
                  </a:lnTo>
                  <a:cubicBezTo>
                    <a:pt x="112" y="788"/>
                    <a:pt x="91" y="783"/>
                    <a:pt x="69" y="770"/>
                  </a:cubicBezTo>
                  <a:cubicBezTo>
                    <a:pt x="47" y="758"/>
                    <a:pt x="30" y="741"/>
                    <a:pt x="18" y="719"/>
                  </a:cubicBezTo>
                  <a:cubicBezTo>
                    <a:pt x="5" y="697"/>
                    <a:pt x="0" y="676"/>
                    <a:pt x="0" y="650"/>
                  </a:cubicBezTo>
                  <a:lnTo>
                    <a:pt x="0" y="650"/>
                  </a:lnTo>
                  <a:cubicBezTo>
                    <a:pt x="0" y="479"/>
                    <a:pt x="0" y="309"/>
                    <a:pt x="0" y="138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112"/>
                    <a:pt x="5" y="91"/>
                    <a:pt x="18" y="69"/>
                  </a:cubicBezTo>
                  <a:cubicBezTo>
                    <a:pt x="30" y="47"/>
                    <a:pt x="47" y="30"/>
                    <a:pt x="69" y="18"/>
                  </a:cubicBezTo>
                  <a:cubicBezTo>
                    <a:pt x="91" y="5"/>
                    <a:pt x="112" y="0"/>
                    <a:pt x="137" y="0"/>
                  </a:cubicBezTo>
                  <a:cubicBezTo>
                    <a:pt x="356" y="0"/>
                    <a:pt x="576" y="0"/>
                    <a:pt x="795" y="0"/>
                  </a:cubicBezTo>
                  <a:lnTo>
                    <a:pt x="795" y="0"/>
                  </a:lnTo>
                  <a:cubicBezTo>
                    <a:pt x="820" y="0"/>
                    <a:pt x="841" y="5"/>
                    <a:pt x="863" y="18"/>
                  </a:cubicBezTo>
                  <a:cubicBezTo>
                    <a:pt x="885" y="30"/>
                    <a:pt x="900" y="47"/>
                    <a:pt x="913" y="69"/>
                  </a:cubicBezTo>
                  <a:cubicBezTo>
                    <a:pt x="926" y="91"/>
                    <a:pt x="932" y="112"/>
                    <a:pt x="932" y="138"/>
                  </a:cubicBezTo>
                  <a:lnTo>
                    <a:pt x="932" y="138"/>
                  </a:lnTo>
                  <a:cubicBezTo>
                    <a:pt x="932" y="158"/>
                    <a:pt x="932" y="178"/>
                    <a:pt x="932" y="198"/>
                  </a:cubicBezTo>
                  <a:lnTo>
                    <a:pt x="932" y="198"/>
                  </a:lnTo>
                  <a:lnTo>
                    <a:pt x="932" y="198"/>
                  </a:lnTo>
                  <a:cubicBezTo>
                    <a:pt x="932" y="205"/>
                    <a:pt x="931" y="210"/>
                    <a:pt x="927" y="216"/>
                  </a:cubicBezTo>
                  <a:cubicBezTo>
                    <a:pt x="924" y="222"/>
                    <a:pt x="919" y="226"/>
                    <a:pt x="914" y="229"/>
                  </a:cubicBezTo>
                  <a:cubicBezTo>
                    <a:pt x="913" y="230"/>
                    <a:pt x="912" y="230"/>
                    <a:pt x="911" y="231"/>
                  </a:cubicBezTo>
                  <a:cubicBezTo>
                    <a:pt x="768" y="296"/>
                    <a:pt x="624" y="361"/>
                    <a:pt x="480" y="426"/>
                  </a:cubicBezTo>
                  <a:lnTo>
                    <a:pt x="480" y="426"/>
                  </a:lnTo>
                  <a:cubicBezTo>
                    <a:pt x="475" y="428"/>
                    <a:pt x="471" y="429"/>
                    <a:pt x="466" y="429"/>
                  </a:cubicBezTo>
                  <a:cubicBezTo>
                    <a:pt x="460" y="429"/>
                    <a:pt x="455" y="428"/>
                    <a:pt x="450" y="426"/>
                  </a:cubicBezTo>
                  <a:cubicBezTo>
                    <a:pt x="345" y="376"/>
                    <a:pt x="240" y="326"/>
                    <a:pt x="135" y="276"/>
                  </a:cubicBezTo>
                  <a:cubicBezTo>
                    <a:pt x="139" y="267"/>
                    <a:pt x="143" y="259"/>
                    <a:pt x="148" y="251"/>
                  </a:cubicBezTo>
                  <a:lnTo>
                    <a:pt x="148" y="251"/>
                  </a:lnTo>
                  <a:cubicBezTo>
                    <a:pt x="148" y="250"/>
                    <a:pt x="148" y="249"/>
                    <a:pt x="149" y="248"/>
                  </a:cubicBezTo>
                  <a:cubicBezTo>
                    <a:pt x="153" y="241"/>
                    <a:pt x="158" y="236"/>
                    <a:pt x="165" y="232"/>
                  </a:cubicBezTo>
                  <a:cubicBezTo>
                    <a:pt x="172" y="228"/>
                    <a:pt x="178" y="226"/>
                    <a:pt x="186" y="226"/>
                  </a:cubicBezTo>
                  <a:cubicBezTo>
                    <a:pt x="193" y="226"/>
                    <a:pt x="199" y="228"/>
                    <a:pt x="205" y="231"/>
                  </a:cubicBezTo>
                  <a:cubicBezTo>
                    <a:pt x="292" y="272"/>
                    <a:pt x="379" y="313"/>
                    <a:pt x="467" y="355"/>
                  </a:cubicBezTo>
                  <a:cubicBezTo>
                    <a:pt x="598" y="295"/>
                    <a:pt x="729" y="235"/>
                    <a:pt x="860" y="175"/>
                  </a:cubicBezTo>
                  <a:cubicBezTo>
                    <a:pt x="860" y="162"/>
                    <a:pt x="860" y="150"/>
                    <a:pt x="860" y="138"/>
                  </a:cubicBezTo>
                  <a:lnTo>
                    <a:pt x="860" y="138"/>
                  </a:lnTo>
                  <a:lnTo>
                    <a:pt x="860" y="138"/>
                  </a:lnTo>
                  <a:cubicBezTo>
                    <a:pt x="860" y="125"/>
                    <a:pt x="857" y="115"/>
                    <a:pt x="851" y="105"/>
                  </a:cubicBezTo>
                  <a:cubicBezTo>
                    <a:pt x="845" y="94"/>
                    <a:pt x="838" y="86"/>
                    <a:pt x="827" y="80"/>
                  </a:cubicBezTo>
                  <a:cubicBezTo>
                    <a:pt x="817" y="74"/>
                    <a:pt x="807" y="72"/>
                    <a:pt x="795" y="72"/>
                  </a:cubicBezTo>
                  <a:cubicBezTo>
                    <a:pt x="576" y="72"/>
                    <a:pt x="356" y="72"/>
                    <a:pt x="137" y="72"/>
                  </a:cubicBezTo>
                  <a:lnTo>
                    <a:pt x="137" y="72"/>
                  </a:lnTo>
                  <a:cubicBezTo>
                    <a:pt x="125" y="72"/>
                    <a:pt x="115" y="74"/>
                    <a:pt x="105" y="80"/>
                  </a:cubicBezTo>
                  <a:cubicBezTo>
                    <a:pt x="94" y="86"/>
                    <a:pt x="87" y="94"/>
                    <a:pt x="81" y="105"/>
                  </a:cubicBezTo>
                  <a:cubicBezTo>
                    <a:pt x="74" y="115"/>
                    <a:pt x="72" y="125"/>
                    <a:pt x="72" y="138"/>
                  </a:cubicBezTo>
                  <a:lnTo>
                    <a:pt x="72" y="138"/>
                  </a:lnTo>
                  <a:cubicBezTo>
                    <a:pt x="72" y="309"/>
                    <a:pt x="72" y="479"/>
                    <a:pt x="72" y="650"/>
                  </a:cubicBezTo>
                  <a:lnTo>
                    <a:pt x="72" y="650"/>
                  </a:lnTo>
                  <a:lnTo>
                    <a:pt x="72" y="650"/>
                  </a:lnTo>
                  <a:cubicBezTo>
                    <a:pt x="72" y="663"/>
                    <a:pt x="74" y="673"/>
                    <a:pt x="81" y="683"/>
                  </a:cubicBezTo>
                  <a:cubicBezTo>
                    <a:pt x="87" y="694"/>
                    <a:pt x="94" y="702"/>
                    <a:pt x="105" y="708"/>
                  </a:cubicBezTo>
                  <a:cubicBezTo>
                    <a:pt x="115" y="714"/>
                    <a:pt x="125" y="716"/>
                    <a:pt x="137" y="716"/>
                  </a:cubicBezTo>
                  <a:cubicBezTo>
                    <a:pt x="356" y="716"/>
                    <a:pt x="576" y="716"/>
                    <a:pt x="795" y="716"/>
                  </a:cubicBezTo>
                  <a:lnTo>
                    <a:pt x="795" y="716"/>
                  </a:lnTo>
                  <a:cubicBezTo>
                    <a:pt x="806" y="716"/>
                    <a:pt x="817" y="714"/>
                    <a:pt x="827" y="708"/>
                  </a:cubicBezTo>
                  <a:cubicBezTo>
                    <a:pt x="837" y="702"/>
                    <a:pt x="845" y="694"/>
                    <a:pt x="851" y="683"/>
                  </a:cubicBezTo>
                  <a:cubicBezTo>
                    <a:pt x="857" y="673"/>
                    <a:pt x="860" y="663"/>
                    <a:pt x="860" y="650"/>
                  </a:cubicBezTo>
                  <a:lnTo>
                    <a:pt x="860" y="650"/>
                  </a:lnTo>
                  <a:cubicBezTo>
                    <a:pt x="860" y="569"/>
                    <a:pt x="860" y="488"/>
                    <a:pt x="860" y="406"/>
                  </a:cubicBezTo>
                  <a:lnTo>
                    <a:pt x="860" y="406"/>
                  </a:lnTo>
                  <a:cubicBezTo>
                    <a:pt x="860" y="398"/>
                    <a:pt x="862" y="392"/>
                    <a:pt x="866" y="385"/>
                  </a:cubicBezTo>
                  <a:cubicBezTo>
                    <a:pt x="870" y="378"/>
                    <a:pt x="875" y="374"/>
                    <a:pt x="881" y="370"/>
                  </a:cubicBezTo>
                  <a:cubicBezTo>
                    <a:pt x="888" y="366"/>
                    <a:pt x="895" y="364"/>
                    <a:pt x="903" y="364"/>
                  </a:cubicBezTo>
                  <a:cubicBezTo>
                    <a:pt x="913" y="364"/>
                    <a:pt x="923" y="364"/>
                    <a:pt x="932" y="364"/>
                  </a:cubicBezTo>
                  <a:cubicBezTo>
                    <a:pt x="932" y="459"/>
                    <a:pt x="932" y="555"/>
                    <a:pt x="932" y="650"/>
                  </a:cubicBezTo>
                  <a:lnTo>
                    <a:pt x="932" y="650"/>
                  </a:lnTo>
                  <a:lnTo>
                    <a:pt x="932" y="650"/>
                  </a:lnTo>
                  <a:cubicBezTo>
                    <a:pt x="932" y="676"/>
                    <a:pt x="926" y="697"/>
                    <a:pt x="913" y="719"/>
                  </a:cubicBezTo>
                  <a:cubicBezTo>
                    <a:pt x="900" y="741"/>
                    <a:pt x="885" y="758"/>
                    <a:pt x="863" y="770"/>
                  </a:cubicBezTo>
                  <a:cubicBezTo>
                    <a:pt x="841" y="783"/>
                    <a:pt x="820" y="788"/>
                    <a:pt x="795" y="788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15" name="Group 95">
            <a:extLst>
              <a:ext uri="{FF2B5EF4-FFF2-40B4-BE49-F238E27FC236}">
                <a16:creationId xmlns:a16="http://schemas.microsoft.com/office/drawing/2014/main" id="{892F4180-17DD-D54E-8217-4C05F25C96A7}"/>
              </a:ext>
            </a:extLst>
          </p:cNvPr>
          <p:cNvGrpSpPr>
            <a:grpSpLocks/>
          </p:cNvGrpSpPr>
          <p:nvPr/>
        </p:nvGrpSpPr>
        <p:grpSpPr bwMode="auto">
          <a:xfrm>
            <a:off x="4295659" y="1323900"/>
            <a:ext cx="561600" cy="561600"/>
            <a:chOff x="2957" y="727"/>
            <a:chExt cx="390" cy="390"/>
          </a:xfrm>
        </p:grpSpPr>
        <p:sp>
          <p:nvSpPr>
            <p:cNvPr id="5216" name="Freeform 96">
              <a:extLst>
                <a:ext uri="{FF2B5EF4-FFF2-40B4-BE49-F238E27FC236}">
                  <a16:creationId xmlns:a16="http://schemas.microsoft.com/office/drawing/2014/main" id="{E9914A03-ADAA-3C48-B89A-4698FAE8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17" name="Freeform 97">
              <a:extLst>
                <a:ext uri="{FF2B5EF4-FFF2-40B4-BE49-F238E27FC236}">
                  <a16:creationId xmlns:a16="http://schemas.microsoft.com/office/drawing/2014/main" id="{8E00286E-B18C-AD4E-ABE8-2B8D47549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825"/>
              <a:ext cx="211" cy="202"/>
            </a:xfrm>
            <a:custGeom>
              <a:avLst/>
              <a:gdLst>
                <a:gd name="T0" fmla="*/ 387 w 933"/>
                <a:gd name="T1" fmla="*/ 759 h 897"/>
                <a:gd name="T2" fmla="*/ 527 w 933"/>
                <a:gd name="T3" fmla="*/ 755 h 897"/>
                <a:gd name="T4" fmla="*/ 544 w 933"/>
                <a:gd name="T5" fmla="*/ 760 h 897"/>
                <a:gd name="T6" fmla="*/ 563 w 933"/>
                <a:gd name="T7" fmla="*/ 755 h 897"/>
                <a:gd name="T8" fmla="*/ 580 w 933"/>
                <a:gd name="T9" fmla="*/ 724 h 897"/>
                <a:gd name="T10" fmla="*/ 615 w 933"/>
                <a:gd name="T11" fmla="*/ 530 h 897"/>
                <a:gd name="T12" fmla="*/ 552 w 933"/>
                <a:gd name="T13" fmla="*/ 295 h 897"/>
                <a:gd name="T14" fmla="*/ 317 w 933"/>
                <a:gd name="T15" fmla="*/ 358 h 897"/>
                <a:gd name="T16" fmla="*/ 352 w 933"/>
                <a:gd name="T17" fmla="*/ 572 h 897"/>
                <a:gd name="T18" fmla="*/ 357 w 933"/>
                <a:gd name="T19" fmla="*/ 742 h 897"/>
                <a:gd name="T20" fmla="*/ 483 w 933"/>
                <a:gd name="T21" fmla="*/ 649 h 897"/>
                <a:gd name="T22" fmla="*/ 449 w 933"/>
                <a:gd name="T23" fmla="*/ 649 h 897"/>
                <a:gd name="T24" fmla="*/ 423 w 933"/>
                <a:gd name="T25" fmla="*/ 611 h 897"/>
                <a:gd name="T26" fmla="*/ 509 w 933"/>
                <a:gd name="T27" fmla="*/ 663 h 897"/>
                <a:gd name="T28" fmla="*/ 516 w 933"/>
                <a:gd name="T29" fmla="*/ 358 h 897"/>
                <a:gd name="T30" fmla="*/ 553 w 933"/>
                <a:gd name="T31" fmla="*/ 494 h 897"/>
                <a:gd name="T32" fmla="*/ 416 w 933"/>
                <a:gd name="T33" fmla="*/ 531 h 897"/>
                <a:gd name="T34" fmla="*/ 366 w 933"/>
                <a:gd name="T35" fmla="*/ 444 h 897"/>
                <a:gd name="T36" fmla="*/ 467 w 933"/>
                <a:gd name="T37" fmla="*/ 344 h 897"/>
                <a:gd name="T38" fmla="*/ 932 w 933"/>
                <a:gd name="T39" fmla="*/ 774 h 897"/>
                <a:gd name="T40" fmla="*/ 871 w 933"/>
                <a:gd name="T41" fmla="*/ 880 h 897"/>
                <a:gd name="T42" fmla="*/ 119 w 933"/>
                <a:gd name="T43" fmla="*/ 896 h 897"/>
                <a:gd name="T44" fmla="*/ 0 w 933"/>
                <a:gd name="T45" fmla="*/ 774 h 897"/>
                <a:gd name="T46" fmla="*/ 0 w 933"/>
                <a:gd name="T47" fmla="*/ 189 h 897"/>
                <a:gd name="T48" fmla="*/ 118 w 933"/>
                <a:gd name="T49" fmla="*/ 72 h 897"/>
                <a:gd name="T50" fmla="*/ 179 w 933"/>
                <a:gd name="T51" fmla="*/ 0 h 897"/>
                <a:gd name="T52" fmla="*/ 352 w 933"/>
                <a:gd name="T53" fmla="*/ 72 h 897"/>
                <a:gd name="T54" fmla="*/ 423 w 933"/>
                <a:gd name="T55" fmla="*/ 72 h 897"/>
                <a:gd name="T56" fmla="*/ 595 w 933"/>
                <a:gd name="T57" fmla="*/ 0 h 897"/>
                <a:gd name="T58" fmla="*/ 589 w 933"/>
                <a:gd name="T59" fmla="*/ 194 h 897"/>
                <a:gd name="T60" fmla="*/ 523 w 933"/>
                <a:gd name="T61" fmla="*/ 215 h 897"/>
                <a:gd name="T62" fmla="*/ 423 w 933"/>
                <a:gd name="T63" fmla="*/ 172 h 897"/>
                <a:gd name="T64" fmla="*/ 402 w 933"/>
                <a:gd name="T65" fmla="*/ 209 h 897"/>
                <a:gd name="T66" fmla="*/ 352 w 933"/>
                <a:gd name="T67" fmla="*/ 143 h 897"/>
                <a:gd name="T68" fmla="*/ 251 w 933"/>
                <a:gd name="T69" fmla="*/ 172 h 897"/>
                <a:gd name="T70" fmla="*/ 208 w 933"/>
                <a:gd name="T71" fmla="*/ 215 h 897"/>
                <a:gd name="T72" fmla="*/ 119 w 933"/>
                <a:gd name="T73" fmla="*/ 143 h 897"/>
                <a:gd name="T74" fmla="*/ 95 w 933"/>
                <a:gd name="T75" fmla="*/ 150 h 897"/>
                <a:gd name="T76" fmla="*/ 72 w 933"/>
                <a:gd name="T77" fmla="*/ 774 h 897"/>
                <a:gd name="T78" fmla="*/ 97 w 933"/>
                <a:gd name="T79" fmla="*/ 818 h 897"/>
                <a:gd name="T80" fmla="*/ 813 w 933"/>
                <a:gd name="T81" fmla="*/ 824 h 897"/>
                <a:gd name="T82" fmla="*/ 860 w 933"/>
                <a:gd name="T83" fmla="*/ 774 h 897"/>
                <a:gd name="T84" fmla="*/ 854 w 933"/>
                <a:gd name="T85" fmla="*/ 167 h 897"/>
                <a:gd name="T86" fmla="*/ 813 w 933"/>
                <a:gd name="T87" fmla="*/ 143 h 897"/>
                <a:gd name="T88" fmla="*/ 774 w 933"/>
                <a:gd name="T89" fmla="*/ 138 h 897"/>
                <a:gd name="T90" fmla="*/ 753 w 933"/>
                <a:gd name="T91" fmla="*/ 72 h 897"/>
                <a:gd name="T92" fmla="*/ 814 w 933"/>
                <a:gd name="T93" fmla="*/ 72 h 897"/>
                <a:gd name="T94" fmla="*/ 932 w 933"/>
                <a:gd name="T95" fmla="*/ 18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3" h="897">
                  <a:moveTo>
                    <a:pt x="369" y="755"/>
                  </a:moveTo>
                  <a:lnTo>
                    <a:pt x="369" y="755"/>
                  </a:lnTo>
                  <a:cubicBezTo>
                    <a:pt x="375" y="758"/>
                    <a:pt x="380" y="759"/>
                    <a:pt x="387" y="759"/>
                  </a:cubicBezTo>
                  <a:cubicBezTo>
                    <a:pt x="394" y="759"/>
                    <a:pt x="399" y="758"/>
                    <a:pt x="405" y="755"/>
                  </a:cubicBezTo>
                  <a:cubicBezTo>
                    <a:pt x="425" y="744"/>
                    <a:pt x="446" y="733"/>
                    <a:pt x="467" y="722"/>
                  </a:cubicBezTo>
                  <a:cubicBezTo>
                    <a:pt x="487" y="733"/>
                    <a:pt x="507" y="744"/>
                    <a:pt x="527" y="755"/>
                  </a:cubicBezTo>
                  <a:lnTo>
                    <a:pt x="527" y="755"/>
                  </a:lnTo>
                  <a:cubicBezTo>
                    <a:pt x="533" y="758"/>
                    <a:pt x="538" y="760"/>
                    <a:pt x="544" y="760"/>
                  </a:cubicBezTo>
                  <a:lnTo>
                    <a:pt x="544" y="760"/>
                  </a:lnTo>
                  <a:lnTo>
                    <a:pt x="544" y="760"/>
                  </a:lnTo>
                  <a:cubicBezTo>
                    <a:pt x="551" y="760"/>
                    <a:pt x="557" y="758"/>
                    <a:pt x="563" y="755"/>
                  </a:cubicBezTo>
                  <a:lnTo>
                    <a:pt x="563" y="755"/>
                  </a:lnTo>
                  <a:lnTo>
                    <a:pt x="563" y="755"/>
                  </a:lnTo>
                  <a:cubicBezTo>
                    <a:pt x="568" y="751"/>
                    <a:pt x="572" y="747"/>
                    <a:pt x="575" y="742"/>
                  </a:cubicBezTo>
                  <a:cubicBezTo>
                    <a:pt x="579" y="736"/>
                    <a:pt x="580" y="730"/>
                    <a:pt x="580" y="724"/>
                  </a:cubicBezTo>
                  <a:cubicBezTo>
                    <a:pt x="580" y="674"/>
                    <a:pt x="580" y="623"/>
                    <a:pt x="580" y="572"/>
                  </a:cubicBezTo>
                  <a:lnTo>
                    <a:pt x="580" y="572"/>
                  </a:lnTo>
                  <a:cubicBezTo>
                    <a:pt x="595" y="559"/>
                    <a:pt x="606" y="547"/>
                    <a:pt x="615" y="530"/>
                  </a:cubicBezTo>
                  <a:cubicBezTo>
                    <a:pt x="632" y="503"/>
                    <a:pt x="638" y="476"/>
                    <a:pt x="638" y="444"/>
                  </a:cubicBezTo>
                  <a:cubicBezTo>
                    <a:pt x="638" y="413"/>
                    <a:pt x="631" y="385"/>
                    <a:pt x="615" y="358"/>
                  </a:cubicBezTo>
                  <a:cubicBezTo>
                    <a:pt x="599" y="330"/>
                    <a:pt x="580" y="311"/>
                    <a:pt x="552" y="295"/>
                  </a:cubicBezTo>
                  <a:cubicBezTo>
                    <a:pt x="525" y="279"/>
                    <a:pt x="498" y="272"/>
                    <a:pt x="467" y="272"/>
                  </a:cubicBezTo>
                  <a:cubicBezTo>
                    <a:pt x="435" y="272"/>
                    <a:pt x="407" y="279"/>
                    <a:pt x="380" y="295"/>
                  </a:cubicBezTo>
                  <a:cubicBezTo>
                    <a:pt x="352" y="311"/>
                    <a:pt x="333" y="330"/>
                    <a:pt x="317" y="358"/>
                  </a:cubicBezTo>
                  <a:cubicBezTo>
                    <a:pt x="301" y="385"/>
                    <a:pt x="294" y="413"/>
                    <a:pt x="294" y="444"/>
                  </a:cubicBezTo>
                  <a:cubicBezTo>
                    <a:pt x="294" y="476"/>
                    <a:pt x="300" y="503"/>
                    <a:pt x="317" y="530"/>
                  </a:cubicBezTo>
                  <a:cubicBezTo>
                    <a:pt x="326" y="547"/>
                    <a:pt x="337" y="559"/>
                    <a:pt x="352" y="572"/>
                  </a:cubicBezTo>
                  <a:cubicBezTo>
                    <a:pt x="352" y="623"/>
                    <a:pt x="352" y="674"/>
                    <a:pt x="352" y="724"/>
                  </a:cubicBezTo>
                  <a:lnTo>
                    <a:pt x="352" y="724"/>
                  </a:lnTo>
                  <a:cubicBezTo>
                    <a:pt x="352" y="730"/>
                    <a:pt x="353" y="736"/>
                    <a:pt x="357" y="742"/>
                  </a:cubicBezTo>
                  <a:cubicBezTo>
                    <a:pt x="360" y="747"/>
                    <a:pt x="364" y="751"/>
                    <a:pt x="369" y="755"/>
                  </a:cubicBezTo>
                  <a:close/>
                  <a:moveTo>
                    <a:pt x="509" y="663"/>
                  </a:moveTo>
                  <a:cubicBezTo>
                    <a:pt x="501" y="659"/>
                    <a:pt x="492" y="654"/>
                    <a:pt x="483" y="649"/>
                  </a:cubicBezTo>
                  <a:lnTo>
                    <a:pt x="483" y="649"/>
                  </a:lnTo>
                  <a:cubicBezTo>
                    <a:pt x="477" y="646"/>
                    <a:pt x="473" y="645"/>
                    <a:pt x="467" y="645"/>
                  </a:cubicBezTo>
                  <a:cubicBezTo>
                    <a:pt x="460" y="645"/>
                    <a:pt x="455" y="646"/>
                    <a:pt x="449" y="649"/>
                  </a:cubicBezTo>
                  <a:cubicBezTo>
                    <a:pt x="440" y="654"/>
                    <a:pt x="431" y="659"/>
                    <a:pt x="423" y="663"/>
                  </a:cubicBezTo>
                  <a:cubicBezTo>
                    <a:pt x="423" y="646"/>
                    <a:pt x="423" y="629"/>
                    <a:pt x="423" y="611"/>
                  </a:cubicBezTo>
                  <a:lnTo>
                    <a:pt x="423" y="611"/>
                  </a:lnTo>
                  <a:cubicBezTo>
                    <a:pt x="438" y="614"/>
                    <a:pt x="451" y="616"/>
                    <a:pt x="467" y="616"/>
                  </a:cubicBezTo>
                  <a:cubicBezTo>
                    <a:pt x="482" y="616"/>
                    <a:pt x="494" y="614"/>
                    <a:pt x="509" y="611"/>
                  </a:cubicBezTo>
                  <a:cubicBezTo>
                    <a:pt x="509" y="629"/>
                    <a:pt x="509" y="646"/>
                    <a:pt x="509" y="663"/>
                  </a:cubicBezTo>
                  <a:close/>
                  <a:moveTo>
                    <a:pt x="467" y="344"/>
                  </a:moveTo>
                  <a:lnTo>
                    <a:pt x="467" y="344"/>
                  </a:lnTo>
                  <a:cubicBezTo>
                    <a:pt x="484" y="344"/>
                    <a:pt x="500" y="349"/>
                    <a:pt x="516" y="358"/>
                  </a:cubicBezTo>
                  <a:cubicBezTo>
                    <a:pt x="532" y="367"/>
                    <a:pt x="544" y="379"/>
                    <a:pt x="553" y="395"/>
                  </a:cubicBezTo>
                  <a:cubicBezTo>
                    <a:pt x="563" y="411"/>
                    <a:pt x="566" y="426"/>
                    <a:pt x="566" y="444"/>
                  </a:cubicBezTo>
                  <a:cubicBezTo>
                    <a:pt x="566" y="463"/>
                    <a:pt x="563" y="478"/>
                    <a:pt x="553" y="494"/>
                  </a:cubicBezTo>
                  <a:cubicBezTo>
                    <a:pt x="544" y="510"/>
                    <a:pt x="532" y="522"/>
                    <a:pt x="516" y="531"/>
                  </a:cubicBezTo>
                  <a:cubicBezTo>
                    <a:pt x="500" y="540"/>
                    <a:pt x="485" y="544"/>
                    <a:pt x="467" y="544"/>
                  </a:cubicBezTo>
                  <a:cubicBezTo>
                    <a:pt x="448" y="544"/>
                    <a:pt x="432" y="540"/>
                    <a:pt x="416" y="531"/>
                  </a:cubicBezTo>
                  <a:cubicBezTo>
                    <a:pt x="400" y="522"/>
                    <a:pt x="388" y="510"/>
                    <a:pt x="379" y="494"/>
                  </a:cubicBezTo>
                  <a:cubicBezTo>
                    <a:pt x="369" y="478"/>
                    <a:pt x="366" y="462"/>
                    <a:pt x="366" y="444"/>
                  </a:cubicBezTo>
                  <a:lnTo>
                    <a:pt x="366" y="444"/>
                  </a:lnTo>
                  <a:cubicBezTo>
                    <a:pt x="366" y="426"/>
                    <a:pt x="369" y="411"/>
                    <a:pt x="379" y="395"/>
                  </a:cubicBezTo>
                  <a:cubicBezTo>
                    <a:pt x="388" y="379"/>
                    <a:pt x="400" y="367"/>
                    <a:pt x="416" y="358"/>
                  </a:cubicBezTo>
                  <a:cubicBezTo>
                    <a:pt x="432" y="349"/>
                    <a:pt x="448" y="344"/>
                    <a:pt x="467" y="344"/>
                  </a:cubicBezTo>
                  <a:close/>
                  <a:moveTo>
                    <a:pt x="932" y="189"/>
                  </a:moveTo>
                  <a:cubicBezTo>
                    <a:pt x="932" y="384"/>
                    <a:pt x="932" y="579"/>
                    <a:pt x="932" y="774"/>
                  </a:cubicBezTo>
                  <a:lnTo>
                    <a:pt x="932" y="774"/>
                  </a:lnTo>
                  <a:lnTo>
                    <a:pt x="932" y="774"/>
                  </a:lnTo>
                  <a:cubicBezTo>
                    <a:pt x="932" y="797"/>
                    <a:pt x="927" y="816"/>
                    <a:pt x="916" y="835"/>
                  </a:cubicBezTo>
                  <a:cubicBezTo>
                    <a:pt x="905" y="855"/>
                    <a:pt x="891" y="869"/>
                    <a:pt x="871" y="880"/>
                  </a:cubicBezTo>
                  <a:cubicBezTo>
                    <a:pt x="853" y="890"/>
                    <a:pt x="835" y="895"/>
                    <a:pt x="813" y="896"/>
                  </a:cubicBezTo>
                  <a:cubicBezTo>
                    <a:pt x="582" y="896"/>
                    <a:pt x="350" y="896"/>
                    <a:pt x="119" y="896"/>
                  </a:cubicBezTo>
                  <a:lnTo>
                    <a:pt x="119" y="896"/>
                  </a:lnTo>
                  <a:cubicBezTo>
                    <a:pt x="97" y="895"/>
                    <a:pt x="79" y="890"/>
                    <a:pt x="61" y="880"/>
                  </a:cubicBezTo>
                  <a:cubicBezTo>
                    <a:pt x="41" y="869"/>
                    <a:pt x="27" y="855"/>
                    <a:pt x="16" y="835"/>
                  </a:cubicBezTo>
                  <a:cubicBezTo>
                    <a:pt x="5" y="816"/>
                    <a:pt x="0" y="797"/>
                    <a:pt x="0" y="774"/>
                  </a:cubicBezTo>
                  <a:lnTo>
                    <a:pt x="0" y="774"/>
                  </a:lnTo>
                  <a:cubicBezTo>
                    <a:pt x="0" y="579"/>
                    <a:pt x="0" y="384"/>
                    <a:pt x="0" y="189"/>
                  </a:cubicBezTo>
                  <a:lnTo>
                    <a:pt x="0" y="189"/>
                  </a:lnTo>
                  <a:cubicBezTo>
                    <a:pt x="0" y="168"/>
                    <a:pt x="5" y="149"/>
                    <a:pt x="16" y="131"/>
                  </a:cubicBezTo>
                  <a:cubicBezTo>
                    <a:pt x="27" y="112"/>
                    <a:pt x="40" y="97"/>
                    <a:pt x="59" y="87"/>
                  </a:cubicBezTo>
                  <a:cubicBezTo>
                    <a:pt x="78" y="76"/>
                    <a:pt x="96" y="72"/>
                    <a:pt x="118" y="72"/>
                  </a:cubicBezTo>
                  <a:cubicBezTo>
                    <a:pt x="118" y="72"/>
                    <a:pt x="118" y="72"/>
                    <a:pt x="119" y="72"/>
                  </a:cubicBezTo>
                  <a:cubicBezTo>
                    <a:pt x="139" y="72"/>
                    <a:pt x="159" y="72"/>
                    <a:pt x="179" y="72"/>
                  </a:cubicBezTo>
                  <a:cubicBezTo>
                    <a:pt x="179" y="48"/>
                    <a:pt x="179" y="24"/>
                    <a:pt x="179" y="0"/>
                  </a:cubicBezTo>
                  <a:cubicBezTo>
                    <a:pt x="203" y="0"/>
                    <a:pt x="227" y="0"/>
                    <a:pt x="251" y="0"/>
                  </a:cubicBezTo>
                  <a:cubicBezTo>
                    <a:pt x="251" y="24"/>
                    <a:pt x="251" y="48"/>
                    <a:pt x="251" y="72"/>
                  </a:cubicBezTo>
                  <a:cubicBezTo>
                    <a:pt x="284" y="72"/>
                    <a:pt x="318" y="72"/>
                    <a:pt x="352" y="72"/>
                  </a:cubicBezTo>
                  <a:cubicBezTo>
                    <a:pt x="352" y="48"/>
                    <a:pt x="352" y="24"/>
                    <a:pt x="352" y="0"/>
                  </a:cubicBezTo>
                  <a:cubicBezTo>
                    <a:pt x="375" y="0"/>
                    <a:pt x="399" y="0"/>
                    <a:pt x="423" y="0"/>
                  </a:cubicBezTo>
                  <a:cubicBezTo>
                    <a:pt x="423" y="24"/>
                    <a:pt x="423" y="48"/>
                    <a:pt x="423" y="72"/>
                  </a:cubicBezTo>
                  <a:cubicBezTo>
                    <a:pt x="456" y="72"/>
                    <a:pt x="490" y="72"/>
                    <a:pt x="523" y="72"/>
                  </a:cubicBezTo>
                  <a:cubicBezTo>
                    <a:pt x="523" y="48"/>
                    <a:pt x="523" y="24"/>
                    <a:pt x="523" y="0"/>
                  </a:cubicBezTo>
                  <a:cubicBezTo>
                    <a:pt x="547" y="0"/>
                    <a:pt x="571" y="0"/>
                    <a:pt x="595" y="0"/>
                  </a:cubicBezTo>
                  <a:cubicBezTo>
                    <a:pt x="595" y="57"/>
                    <a:pt x="595" y="114"/>
                    <a:pt x="595" y="172"/>
                  </a:cubicBezTo>
                  <a:lnTo>
                    <a:pt x="595" y="172"/>
                  </a:lnTo>
                  <a:cubicBezTo>
                    <a:pt x="595" y="180"/>
                    <a:pt x="593" y="187"/>
                    <a:pt x="589" y="194"/>
                  </a:cubicBezTo>
                  <a:cubicBezTo>
                    <a:pt x="585" y="201"/>
                    <a:pt x="580" y="205"/>
                    <a:pt x="573" y="209"/>
                  </a:cubicBezTo>
                  <a:cubicBezTo>
                    <a:pt x="566" y="213"/>
                    <a:pt x="560" y="215"/>
                    <a:pt x="552" y="215"/>
                  </a:cubicBezTo>
                  <a:cubicBezTo>
                    <a:pt x="543" y="215"/>
                    <a:pt x="533" y="215"/>
                    <a:pt x="523" y="215"/>
                  </a:cubicBezTo>
                  <a:cubicBezTo>
                    <a:pt x="523" y="191"/>
                    <a:pt x="523" y="167"/>
                    <a:pt x="523" y="143"/>
                  </a:cubicBezTo>
                  <a:cubicBezTo>
                    <a:pt x="490" y="143"/>
                    <a:pt x="456" y="143"/>
                    <a:pt x="423" y="143"/>
                  </a:cubicBezTo>
                  <a:cubicBezTo>
                    <a:pt x="423" y="152"/>
                    <a:pt x="423" y="162"/>
                    <a:pt x="423" y="172"/>
                  </a:cubicBezTo>
                  <a:lnTo>
                    <a:pt x="423" y="172"/>
                  </a:lnTo>
                  <a:cubicBezTo>
                    <a:pt x="423" y="180"/>
                    <a:pt x="422" y="187"/>
                    <a:pt x="418" y="194"/>
                  </a:cubicBezTo>
                  <a:cubicBezTo>
                    <a:pt x="414" y="201"/>
                    <a:pt x="409" y="205"/>
                    <a:pt x="402" y="209"/>
                  </a:cubicBezTo>
                  <a:cubicBezTo>
                    <a:pt x="395" y="213"/>
                    <a:pt x="388" y="215"/>
                    <a:pt x="380" y="215"/>
                  </a:cubicBezTo>
                  <a:cubicBezTo>
                    <a:pt x="370" y="215"/>
                    <a:pt x="361" y="215"/>
                    <a:pt x="352" y="215"/>
                  </a:cubicBezTo>
                  <a:cubicBezTo>
                    <a:pt x="352" y="191"/>
                    <a:pt x="352" y="167"/>
                    <a:pt x="352" y="143"/>
                  </a:cubicBezTo>
                  <a:cubicBezTo>
                    <a:pt x="318" y="143"/>
                    <a:pt x="284" y="143"/>
                    <a:pt x="251" y="143"/>
                  </a:cubicBezTo>
                  <a:cubicBezTo>
                    <a:pt x="251" y="152"/>
                    <a:pt x="251" y="162"/>
                    <a:pt x="251" y="172"/>
                  </a:cubicBezTo>
                  <a:lnTo>
                    <a:pt x="251" y="172"/>
                  </a:lnTo>
                  <a:cubicBezTo>
                    <a:pt x="251" y="180"/>
                    <a:pt x="249" y="187"/>
                    <a:pt x="245" y="194"/>
                  </a:cubicBezTo>
                  <a:cubicBezTo>
                    <a:pt x="241" y="201"/>
                    <a:pt x="237" y="205"/>
                    <a:pt x="230" y="209"/>
                  </a:cubicBezTo>
                  <a:cubicBezTo>
                    <a:pt x="223" y="213"/>
                    <a:pt x="216" y="215"/>
                    <a:pt x="208" y="215"/>
                  </a:cubicBezTo>
                  <a:cubicBezTo>
                    <a:pt x="198" y="215"/>
                    <a:pt x="188" y="215"/>
                    <a:pt x="179" y="215"/>
                  </a:cubicBezTo>
                  <a:cubicBezTo>
                    <a:pt x="179" y="191"/>
                    <a:pt x="179" y="167"/>
                    <a:pt x="179" y="143"/>
                  </a:cubicBezTo>
                  <a:cubicBezTo>
                    <a:pt x="159" y="143"/>
                    <a:pt x="139" y="143"/>
                    <a:pt x="119" y="143"/>
                  </a:cubicBezTo>
                  <a:lnTo>
                    <a:pt x="119" y="143"/>
                  </a:lnTo>
                  <a:cubicBezTo>
                    <a:pt x="118" y="143"/>
                    <a:pt x="118" y="143"/>
                    <a:pt x="118" y="143"/>
                  </a:cubicBezTo>
                  <a:cubicBezTo>
                    <a:pt x="110" y="143"/>
                    <a:pt x="102" y="145"/>
                    <a:pt x="95" y="150"/>
                  </a:cubicBezTo>
                  <a:cubicBezTo>
                    <a:pt x="88" y="154"/>
                    <a:pt x="82" y="159"/>
                    <a:pt x="78" y="167"/>
                  </a:cubicBezTo>
                  <a:cubicBezTo>
                    <a:pt x="74" y="174"/>
                    <a:pt x="72" y="181"/>
                    <a:pt x="72" y="189"/>
                  </a:cubicBezTo>
                  <a:cubicBezTo>
                    <a:pt x="72" y="384"/>
                    <a:pt x="72" y="579"/>
                    <a:pt x="72" y="774"/>
                  </a:cubicBezTo>
                  <a:lnTo>
                    <a:pt x="72" y="774"/>
                  </a:lnTo>
                  <a:cubicBezTo>
                    <a:pt x="72" y="783"/>
                    <a:pt x="73" y="791"/>
                    <a:pt x="78" y="799"/>
                  </a:cubicBezTo>
                  <a:cubicBezTo>
                    <a:pt x="82" y="808"/>
                    <a:pt x="89" y="813"/>
                    <a:pt x="97" y="818"/>
                  </a:cubicBezTo>
                  <a:cubicBezTo>
                    <a:pt x="104" y="822"/>
                    <a:pt x="111" y="824"/>
                    <a:pt x="119" y="824"/>
                  </a:cubicBezTo>
                  <a:cubicBezTo>
                    <a:pt x="350" y="824"/>
                    <a:pt x="582" y="824"/>
                    <a:pt x="813" y="824"/>
                  </a:cubicBezTo>
                  <a:lnTo>
                    <a:pt x="813" y="824"/>
                  </a:lnTo>
                  <a:cubicBezTo>
                    <a:pt x="821" y="824"/>
                    <a:pt x="828" y="822"/>
                    <a:pt x="835" y="818"/>
                  </a:cubicBezTo>
                  <a:cubicBezTo>
                    <a:pt x="843" y="813"/>
                    <a:pt x="850" y="808"/>
                    <a:pt x="854" y="799"/>
                  </a:cubicBezTo>
                  <a:cubicBezTo>
                    <a:pt x="859" y="791"/>
                    <a:pt x="860" y="783"/>
                    <a:pt x="860" y="774"/>
                  </a:cubicBezTo>
                  <a:cubicBezTo>
                    <a:pt x="860" y="579"/>
                    <a:pt x="860" y="384"/>
                    <a:pt x="860" y="189"/>
                  </a:cubicBezTo>
                  <a:lnTo>
                    <a:pt x="860" y="189"/>
                  </a:lnTo>
                  <a:cubicBezTo>
                    <a:pt x="860" y="181"/>
                    <a:pt x="858" y="174"/>
                    <a:pt x="854" y="167"/>
                  </a:cubicBezTo>
                  <a:cubicBezTo>
                    <a:pt x="850" y="159"/>
                    <a:pt x="844" y="154"/>
                    <a:pt x="837" y="150"/>
                  </a:cubicBezTo>
                  <a:cubicBezTo>
                    <a:pt x="830" y="145"/>
                    <a:pt x="822" y="143"/>
                    <a:pt x="814" y="143"/>
                  </a:cubicBezTo>
                  <a:cubicBezTo>
                    <a:pt x="814" y="143"/>
                    <a:pt x="814" y="143"/>
                    <a:pt x="813" y="143"/>
                  </a:cubicBezTo>
                  <a:cubicBezTo>
                    <a:pt x="808" y="143"/>
                    <a:pt x="802" y="143"/>
                    <a:pt x="796" y="143"/>
                  </a:cubicBezTo>
                  <a:lnTo>
                    <a:pt x="796" y="143"/>
                  </a:lnTo>
                  <a:cubicBezTo>
                    <a:pt x="788" y="143"/>
                    <a:pt x="781" y="142"/>
                    <a:pt x="774" y="138"/>
                  </a:cubicBezTo>
                  <a:cubicBezTo>
                    <a:pt x="767" y="134"/>
                    <a:pt x="762" y="129"/>
                    <a:pt x="758" y="122"/>
                  </a:cubicBezTo>
                  <a:cubicBezTo>
                    <a:pt x="754" y="115"/>
                    <a:pt x="753" y="108"/>
                    <a:pt x="753" y="100"/>
                  </a:cubicBezTo>
                  <a:cubicBezTo>
                    <a:pt x="753" y="90"/>
                    <a:pt x="753" y="81"/>
                    <a:pt x="753" y="72"/>
                  </a:cubicBezTo>
                  <a:cubicBezTo>
                    <a:pt x="773" y="72"/>
                    <a:pt x="793" y="72"/>
                    <a:pt x="813" y="72"/>
                  </a:cubicBezTo>
                  <a:lnTo>
                    <a:pt x="813" y="72"/>
                  </a:lnTo>
                  <a:cubicBezTo>
                    <a:pt x="814" y="72"/>
                    <a:pt x="814" y="72"/>
                    <a:pt x="814" y="72"/>
                  </a:cubicBezTo>
                  <a:cubicBezTo>
                    <a:pt x="836" y="72"/>
                    <a:pt x="854" y="76"/>
                    <a:pt x="873" y="87"/>
                  </a:cubicBezTo>
                  <a:cubicBezTo>
                    <a:pt x="892" y="97"/>
                    <a:pt x="905" y="112"/>
                    <a:pt x="916" y="131"/>
                  </a:cubicBezTo>
                  <a:cubicBezTo>
                    <a:pt x="927" y="149"/>
                    <a:pt x="932" y="168"/>
                    <a:pt x="932" y="189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18" name="Group 98">
            <a:extLst>
              <a:ext uri="{FF2B5EF4-FFF2-40B4-BE49-F238E27FC236}">
                <a16:creationId xmlns:a16="http://schemas.microsoft.com/office/drawing/2014/main" id="{A051441C-DEAF-494E-8CA5-1FBD285EFCDC}"/>
              </a:ext>
            </a:extLst>
          </p:cNvPr>
          <p:cNvGrpSpPr>
            <a:grpSpLocks/>
          </p:cNvGrpSpPr>
          <p:nvPr/>
        </p:nvGrpSpPr>
        <p:grpSpPr bwMode="auto">
          <a:xfrm>
            <a:off x="241921" y="2889180"/>
            <a:ext cx="561600" cy="561600"/>
            <a:chOff x="168" y="1853"/>
            <a:chExt cx="390" cy="390"/>
          </a:xfrm>
        </p:grpSpPr>
        <p:sp>
          <p:nvSpPr>
            <p:cNvPr id="5219" name="Freeform 99">
              <a:extLst>
                <a:ext uri="{FF2B5EF4-FFF2-40B4-BE49-F238E27FC236}">
                  <a16:creationId xmlns:a16="http://schemas.microsoft.com/office/drawing/2014/main" id="{67D7F93B-02FD-EF4B-8C5D-9DBC66AB0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1853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1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2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1 w 1723"/>
                <a:gd name="T63" fmla="*/ 0 h 1723"/>
                <a:gd name="T64" fmla="*/ 862 w 1723"/>
                <a:gd name="T65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cubicBezTo>
                    <a:pt x="861" y="0"/>
                    <a:pt x="861" y="0"/>
                    <a:pt x="861" y="0"/>
                  </a:cubicBez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1" y="0"/>
                  </a:cubicBezTo>
                  <a:cubicBezTo>
                    <a:pt x="861" y="0"/>
                    <a:pt x="861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20" name="Freeform 100">
              <a:extLst>
                <a:ext uri="{FF2B5EF4-FFF2-40B4-BE49-F238E27FC236}">
                  <a16:creationId xmlns:a16="http://schemas.microsoft.com/office/drawing/2014/main" id="{50E63950-F707-7947-85E1-493307A24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" y="1942"/>
              <a:ext cx="165" cy="202"/>
            </a:xfrm>
            <a:custGeom>
              <a:avLst/>
              <a:gdLst>
                <a:gd name="T0" fmla="*/ 650 w 732"/>
                <a:gd name="T1" fmla="*/ 288 h 897"/>
                <a:gd name="T2" fmla="*/ 727 w 732"/>
                <a:gd name="T3" fmla="*/ 146 h 897"/>
                <a:gd name="T4" fmla="*/ 727 w 732"/>
                <a:gd name="T5" fmla="*/ 146 h 897"/>
                <a:gd name="T6" fmla="*/ 731 w 732"/>
                <a:gd name="T7" fmla="*/ 129 h 897"/>
                <a:gd name="T8" fmla="*/ 727 w 732"/>
                <a:gd name="T9" fmla="*/ 111 h 897"/>
                <a:gd name="T10" fmla="*/ 713 w 732"/>
                <a:gd name="T11" fmla="*/ 98 h 897"/>
                <a:gd name="T12" fmla="*/ 696 w 732"/>
                <a:gd name="T13" fmla="*/ 93 h 897"/>
                <a:gd name="T14" fmla="*/ 695 w 732"/>
                <a:gd name="T15" fmla="*/ 93 h 897"/>
                <a:gd name="T16" fmla="*/ 401 w 732"/>
                <a:gd name="T17" fmla="*/ 93 h 897"/>
                <a:gd name="T18" fmla="*/ 401 w 732"/>
                <a:gd name="T19" fmla="*/ 65 h 897"/>
                <a:gd name="T20" fmla="*/ 401 w 732"/>
                <a:gd name="T21" fmla="*/ 65 h 897"/>
                <a:gd name="T22" fmla="*/ 401 w 732"/>
                <a:gd name="T23" fmla="*/ 65 h 897"/>
                <a:gd name="T24" fmla="*/ 393 w 732"/>
                <a:gd name="T25" fmla="*/ 32 h 897"/>
                <a:gd name="T26" fmla="*/ 370 w 732"/>
                <a:gd name="T27" fmla="*/ 8 h 897"/>
                <a:gd name="T28" fmla="*/ 337 w 732"/>
                <a:gd name="T29" fmla="*/ 0 h 897"/>
                <a:gd name="T30" fmla="*/ 337 w 732"/>
                <a:gd name="T31" fmla="*/ 0 h 897"/>
                <a:gd name="T32" fmla="*/ 0 w 732"/>
                <a:gd name="T33" fmla="*/ 0 h 897"/>
                <a:gd name="T34" fmla="*/ 0 w 732"/>
                <a:gd name="T35" fmla="*/ 896 h 897"/>
                <a:gd name="T36" fmla="*/ 29 w 732"/>
                <a:gd name="T37" fmla="*/ 896 h 897"/>
                <a:gd name="T38" fmla="*/ 29 w 732"/>
                <a:gd name="T39" fmla="*/ 896 h 897"/>
                <a:gd name="T40" fmla="*/ 51 w 732"/>
                <a:gd name="T41" fmla="*/ 890 h 897"/>
                <a:gd name="T42" fmla="*/ 66 w 732"/>
                <a:gd name="T43" fmla="*/ 875 h 897"/>
                <a:gd name="T44" fmla="*/ 72 w 732"/>
                <a:gd name="T45" fmla="*/ 853 h 897"/>
                <a:gd name="T46" fmla="*/ 72 w 732"/>
                <a:gd name="T47" fmla="*/ 72 h 897"/>
                <a:gd name="T48" fmla="*/ 330 w 732"/>
                <a:gd name="T49" fmla="*/ 72 h 897"/>
                <a:gd name="T50" fmla="*/ 330 w 732"/>
                <a:gd name="T51" fmla="*/ 316 h 897"/>
                <a:gd name="T52" fmla="*/ 223 w 732"/>
                <a:gd name="T53" fmla="*/ 316 h 897"/>
                <a:gd name="T54" fmla="*/ 223 w 732"/>
                <a:gd name="T55" fmla="*/ 316 h 897"/>
                <a:gd name="T56" fmla="*/ 201 w 732"/>
                <a:gd name="T57" fmla="*/ 322 h 897"/>
                <a:gd name="T58" fmla="*/ 185 w 732"/>
                <a:gd name="T59" fmla="*/ 337 h 897"/>
                <a:gd name="T60" fmla="*/ 180 w 732"/>
                <a:gd name="T61" fmla="*/ 359 h 897"/>
                <a:gd name="T62" fmla="*/ 180 w 732"/>
                <a:gd name="T63" fmla="*/ 388 h 897"/>
                <a:gd name="T64" fmla="*/ 330 w 732"/>
                <a:gd name="T65" fmla="*/ 388 h 897"/>
                <a:gd name="T66" fmla="*/ 330 w 732"/>
                <a:gd name="T67" fmla="*/ 431 h 897"/>
                <a:gd name="T68" fmla="*/ 330 w 732"/>
                <a:gd name="T69" fmla="*/ 431 h 897"/>
                <a:gd name="T70" fmla="*/ 339 w 732"/>
                <a:gd name="T71" fmla="*/ 463 h 897"/>
                <a:gd name="T72" fmla="*/ 363 w 732"/>
                <a:gd name="T73" fmla="*/ 486 h 897"/>
                <a:gd name="T74" fmla="*/ 394 w 732"/>
                <a:gd name="T75" fmla="*/ 494 h 897"/>
                <a:gd name="T76" fmla="*/ 696 w 732"/>
                <a:gd name="T77" fmla="*/ 494 h 897"/>
                <a:gd name="T78" fmla="*/ 696 w 732"/>
                <a:gd name="T79" fmla="*/ 494 h 897"/>
                <a:gd name="T80" fmla="*/ 714 w 732"/>
                <a:gd name="T81" fmla="*/ 489 h 897"/>
                <a:gd name="T82" fmla="*/ 727 w 732"/>
                <a:gd name="T83" fmla="*/ 476 h 897"/>
                <a:gd name="T84" fmla="*/ 731 w 732"/>
                <a:gd name="T85" fmla="*/ 459 h 897"/>
                <a:gd name="T86" fmla="*/ 728 w 732"/>
                <a:gd name="T87" fmla="*/ 443 h 897"/>
                <a:gd name="T88" fmla="*/ 650 w 732"/>
                <a:gd name="T89" fmla="*/ 288 h 897"/>
                <a:gd name="T90" fmla="*/ 401 w 732"/>
                <a:gd name="T91" fmla="*/ 423 h 897"/>
                <a:gd name="T92" fmla="*/ 401 w 732"/>
                <a:gd name="T93" fmla="*/ 165 h 897"/>
                <a:gd name="T94" fmla="*/ 635 w 732"/>
                <a:gd name="T95" fmla="*/ 165 h 897"/>
                <a:gd name="T96" fmla="*/ 577 w 732"/>
                <a:gd name="T97" fmla="*/ 270 h 897"/>
                <a:gd name="T98" fmla="*/ 577 w 732"/>
                <a:gd name="T99" fmla="*/ 270 h 897"/>
                <a:gd name="T100" fmla="*/ 573 w 732"/>
                <a:gd name="T101" fmla="*/ 286 h 897"/>
                <a:gd name="T102" fmla="*/ 577 w 732"/>
                <a:gd name="T103" fmla="*/ 303 h 897"/>
                <a:gd name="T104" fmla="*/ 637 w 732"/>
                <a:gd name="T105" fmla="*/ 423 h 897"/>
                <a:gd name="T106" fmla="*/ 401 w 732"/>
                <a:gd name="T107" fmla="*/ 42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2" h="897">
                  <a:moveTo>
                    <a:pt x="650" y="288"/>
                  </a:moveTo>
                  <a:cubicBezTo>
                    <a:pt x="676" y="240"/>
                    <a:pt x="702" y="193"/>
                    <a:pt x="727" y="146"/>
                  </a:cubicBezTo>
                  <a:lnTo>
                    <a:pt x="727" y="146"/>
                  </a:lnTo>
                  <a:cubicBezTo>
                    <a:pt x="730" y="141"/>
                    <a:pt x="731" y="135"/>
                    <a:pt x="731" y="129"/>
                  </a:cubicBezTo>
                  <a:cubicBezTo>
                    <a:pt x="731" y="122"/>
                    <a:pt x="731" y="117"/>
                    <a:pt x="727" y="111"/>
                  </a:cubicBezTo>
                  <a:cubicBezTo>
                    <a:pt x="724" y="105"/>
                    <a:pt x="719" y="101"/>
                    <a:pt x="713" y="98"/>
                  </a:cubicBezTo>
                  <a:cubicBezTo>
                    <a:pt x="708" y="95"/>
                    <a:pt x="702" y="93"/>
                    <a:pt x="696" y="93"/>
                  </a:cubicBezTo>
                  <a:cubicBezTo>
                    <a:pt x="695" y="93"/>
                    <a:pt x="696" y="93"/>
                    <a:pt x="695" y="93"/>
                  </a:cubicBezTo>
                  <a:cubicBezTo>
                    <a:pt x="597" y="93"/>
                    <a:pt x="499" y="93"/>
                    <a:pt x="401" y="93"/>
                  </a:cubicBezTo>
                  <a:cubicBezTo>
                    <a:pt x="401" y="83"/>
                    <a:pt x="401" y="74"/>
                    <a:pt x="401" y="65"/>
                  </a:cubicBezTo>
                  <a:lnTo>
                    <a:pt x="401" y="65"/>
                  </a:lnTo>
                  <a:lnTo>
                    <a:pt x="401" y="65"/>
                  </a:lnTo>
                  <a:cubicBezTo>
                    <a:pt x="401" y="53"/>
                    <a:pt x="399" y="42"/>
                    <a:pt x="393" y="32"/>
                  </a:cubicBezTo>
                  <a:cubicBezTo>
                    <a:pt x="388" y="21"/>
                    <a:pt x="380" y="13"/>
                    <a:pt x="370" y="8"/>
                  </a:cubicBezTo>
                  <a:cubicBezTo>
                    <a:pt x="360" y="2"/>
                    <a:pt x="349" y="0"/>
                    <a:pt x="337" y="0"/>
                  </a:cubicBezTo>
                  <a:lnTo>
                    <a:pt x="337" y="0"/>
                  </a:lnTo>
                  <a:cubicBezTo>
                    <a:pt x="224" y="0"/>
                    <a:pt x="112" y="0"/>
                    <a:pt x="0" y="0"/>
                  </a:cubicBezTo>
                  <a:cubicBezTo>
                    <a:pt x="0" y="299"/>
                    <a:pt x="0" y="597"/>
                    <a:pt x="0" y="896"/>
                  </a:cubicBezTo>
                  <a:cubicBezTo>
                    <a:pt x="9" y="896"/>
                    <a:pt x="19" y="896"/>
                    <a:pt x="29" y="896"/>
                  </a:cubicBezTo>
                  <a:lnTo>
                    <a:pt x="29" y="896"/>
                  </a:lnTo>
                  <a:cubicBezTo>
                    <a:pt x="37" y="896"/>
                    <a:pt x="44" y="894"/>
                    <a:pt x="51" y="890"/>
                  </a:cubicBezTo>
                  <a:cubicBezTo>
                    <a:pt x="57" y="886"/>
                    <a:pt x="62" y="882"/>
                    <a:pt x="66" y="875"/>
                  </a:cubicBezTo>
                  <a:cubicBezTo>
                    <a:pt x="70" y="869"/>
                    <a:pt x="72" y="861"/>
                    <a:pt x="72" y="853"/>
                  </a:cubicBezTo>
                  <a:cubicBezTo>
                    <a:pt x="72" y="593"/>
                    <a:pt x="72" y="332"/>
                    <a:pt x="72" y="72"/>
                  </a:cubicBezTo>
                  <a:cubicBezTo>
                    <a:pt x="158" y="72"/>
                    <a:pt x="244" y="72"/>
                    <a:pt x="330" y="72"/>
                  </a:cubicBezTo>
                  <a:cubicBezTo>
                    <a:pt x="330" y="153"/>
                    <a:pt x="330" y="234"/>
                    <a:pt x="330" y="316"/>
                  </a:cubicBezTo>
                  <a:cubicBezTo>
                    <a:pt x="294" y="316"/>
                    <a:pt x="258" y="316"/>
                    <a:pt x="223" y="316"/>
                  </a:cubicBezTo>
                  <a:lnTo>
                    <a:pt x="223" y="316"/>
                  </a:lnTo>
                  <a:cubicBezTo>
                    <a:pt x="215" y="316"/>
                    <a:pt x="208" y="318"/>
                    <a:pt x="201" y="322"/>
                  </a:cubicBezTo>
                  <a:cubicBezTo>
                    <a:pt x="194" y="326"/>
                    <a:pt x="188" y="330"/>
                    <a:pt x="185" y="337"/>
                  </a:cubicBezTo>
                  <a:cubicBezTo>
                    <a:pt x="181" y="344"/>
                    <a:pt x="180" y="351"/>
                    <a:pt x="180" y="359"/>
                  </a:cubicBezTo>
                  <a:cubicBezTo>
                    <a:pt x="180" y="368"/>
                    <a:pt x="180" y="378"/>
                    <a:pt x="180" y="388"/>
                  </a:cubicBezTo>
                  <a:cubicBezTo>
                    <a:pt x="230" y="388"/>
                    <a:pt x="280" y="388"/>
                    <a:pt x="330" y="388"/>
                  </a:cubicBezTo>
                  <a:cubicBezTo>
                    <a:pt x="330" y="402"/>
                    <a:pt x="330" y="416"/>
                    <a:pt x="330" y="431"/>
                  </a:cubicBezTo>
                  <a:lnTo>
                    <a:pt x="330" y="431"/>
                  </a:lnTo>
                  <a:cubicBezTo>
                    <a:pt x="330" y="442"/>
                    <a:pt x="333" y="453"/>
                    <a:pt x="339" y="463"/>
                  </a:cubicBezTo>
                  <a:cubicBezTo>
                    <a:pt x="345" y="472"/>
                    <a:pt x="352" y="481"/>
                    <a:pt x="363" y="486"/>
                  </a:cubicBezTo>
                  <a:cubicBezTo>
                    <a:pt x="372" y="492"/>
                    <a:pt x="382" y="494"/>
                    <a:pt x="394" y="494"/>
                  </a:cubicBezTo>
                  <a:cubicBezTo>
                    <a:pt x="495" y="494"/>
                    <a:pt x="596" y="494"/>
                    <a:pt x="696" y="494"/>
                  </a:cubicBezTo>
                  <a:lnTo>
                    <a:pt x="696" y="494"/>
                  </a:lnTo>
                  <a:cubicBezTo>
                    <a:pt x="702" y="494"/>
                    <a:pt x="708" y="493"/>
                    <a:pt x="714" y="489"/>
                  </a:cubicBezTo>
                  <a:cubicBezTo>
                    <a:pt x="719" y="486"/>
                    <a:pt x="724" y="482"/>
                    <a:pt x="727" y="476"/>
                  </a:cubicBezTo>
                  <a:cubicBezTo>
                    <a:pt x="731" y="471"/>
                    <a:pt x="731" y="466"/>
                    <a:pt x="731" y="459"/>
                  </a:cubicBezTo>
                  <a:cubicBezTo>
                    <a:pt x="731" y="453"/>
                    <a:pt x="730" y="448"/>
                    <a:pt x="728" y="443"/>
                  </a:cubicBezTo>
                  <a:cubicBezTo>
                    <a:pt x="702" y="391"/>
                    <a:pt x="676" y="339"/>
                    <a:pt x="650" y="288"/>
                  </a:cubicBezTo>
                  <a:close/>
                  <a:moveTo>
                    <a:pt x="401" y="423"/>
                  </a:moveTo>
                  <a:cubicBezTo>
                    <a:pt x="401" y="337"/>
                    <a:pt x="401" y="251"/>
                    <a:pt x="401" y="165"/>
                  </a:cubicBezTo>
                  <a:cubicBezTo>
                    <a:pt x="479" y="165"/>
                    <a:pt x="557" y="165"/>
                    <a:pt x="635" y="165"/>
                  </a:cubicBezTo>
                  <a:cubicBezTo>
                    <a:pt x="616" y="200"/>
                    <a:pt x="597" y="235"/>
                    <a:pt x="577" y="270"/>
                  </a:cubicBezTo>
                  <a:lnTo>
                    <a:pt x="577" y="270"/>
                  </a:lnTo>
                  <a:cubicBezTo>
                    <a:pt x="575" y="275"/>
                    <a:pt x="573" y="279"/>
                    <a:pt x="573" y="286"/>
                  </a:cubicBezTo>
                  <a:cubicBezTo>
                    <a:pt x="573" y="292"/>
                    <a:pt x="575" y="298"/>
                    <a:pt x="577" y="303"/>
                  </a:cubicBezTo>
                  <a:cubicBezTo>
                    <a:pt x="597" y="343"/>
                    <a:pt x="617" y="383"/>
                    <a:pt x="637" y="423"/>
                  </a:cubicBezTo>
                  <a:cubicBezTo>
                    <a:pt x="559" y="423"/>
                    <a:pt x="480" y="423"/>
                    <a:pt x="401" y="423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24" name="Group 104">
            <a:extLst>
              <a:ext uri="{FF2B5EF4-FFF2-40B4-BE49-F238E27FC236}">
                <a16:creationId xmlns:a16="http://schemas.microsoft.com/office/drawing/2014/main" id="{54D24958-F557-284F-89C6-882F15D22CF2}"/>
              </a:ext>
            </a:extLst>
          </p:cNvPr>
          <p:cNvGrpSpPr>
            <a:grpSpLocks/>
          </p:cNvGrpSpPr>
          <p:nvPr/>
        </p:nvGrpSpPr>
        <p:grpSpPr bwMode="auto">
          <a:xfrm>
            <a:off x="5045899" y="1323900"/>
            <a:ext cx="561600" cy="561600"/>
            <a:chOff x="3478" y="727"/>
            <a:chExt cx="390" cy="390"/>
          </a:xfrm>
        </p:grpSpPr>
        <p:sp>
          <p:nvSpPr>
            <p:cNvPr id="5225" name="Freeform 105">
              <a:extLst>
                <a:ext uri="{FF2B5EF4-FFF2-40B4-BE49-F238E27FC236}">
                  <a16:creationId xmlns:a16="http://schemas.microsoft.com/office/drawing/2014/main" id="{A740AE9C-B278-9641-9A06-FFC9664AD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26" name="Freeform 106">
              <a:extLst>
                <a:ext uri="{FF2B5EF4-FFF2-40B4-BE49-F238E27FC236}">
                  <a16:creationId xmlns:a16="http://schemas.microsoft.com/office/drawing/2014/main" id="{91666A2E-0DD0-F744-BD2B-A83130811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817"/>
              <a:ext cx="211" cy="211"/>
            </a:xfrm>
            <a:custGeom>
              <a:avLst/>
              <a:gdLst>
                <a:gd name="T0" fmla="*/ 922 w 934"/>
                <a:gd name="T1" fmla="*/ 10 h 933"/>
                <a:gd name="T2" fmla="*/ 897 w 934"/>
                <a:gd name="T3" fmla="*/ 0 h 933"/>
                <a:gd name="T4" fmla="*/ 877 w 934"/>
                <a:gd name="T5" fmla="*/ 6 h 933"/>
                <a:gd name="T6" fmla="*/ 17 w 934"/>
                <a:gd name="T7" fmla="*/ 565 h 933"/>
                <a:gd name="T8" fmla="*/ 0 w 934"/>
                <a:gd name="T9" fmla="*/ 595 h 933"/>
                <a:gd name="T10" fmla="*/ 3 w 934"/>
                <a:gd name="T11" fmla="*/ 609 h 933"/>
                <a:gd name="T12" fmla="*/ 19 w 934"/>
                <a:gd name="T13" fmla="*/ 626 h 933"/>
                <a:gd name="T14" fmla="*/ 297 w 934"/>
                <a:gd name="T15" fmla="*/ 711 h 933"/>
                <a:gd name="T16" fmla="*/ 376 w 934"/>
                <a:gd name="T17" fmla="*/ 910 h 933"/>
                <a:gd name="T18" fmla="*/ 392 w 934"/>
                <a:gd name="T19" fmla="*/ 928 h 933"/>
                <a:gd name="T20" fmla="*/ 410 w 934"/>
                <a:gd name="T21" fmla="*/ 932 h 933"/>
                <a:gd name="T22" fmla="*/ 410 w 934"/>
                <a:gd name="T23" fmla="*/ 932 h 933"/>
                <a:gd name="T24" fmla="*/ 441 w 934"/>
                <a:gd name="T25" fmla="*/ 915 h 933"/>
                <a:gd name="T26" fmla="*/ 500 w 934"/>
                <a:gd name="T27" fmla="*/ 785 h 933"/>
                <a:gd name="T28" fmla="*/ 768 w 934"/>
                <a:gd name="T29" fmla="*/ 900 h 933"/>
                <a:gd name="T30" fmla="*/ 800 w 934"/>
                <a:gd name="T31" fmla="*/ 899 h 933"/>
                <a:gd name="T32" fmla="*/ 817 w 934"/>
                <a:gd name="T33" fmla="*/ 873 h 933"/>
                <a:gd name="T34" fmla="*/ 868 w 934"/>
                <a:gd name="T35" fmla="*/ 331 h 933"/>
                <a:gd name="T36" fmla="*/ 862 w 934"/>
                <a:gd name="T37" fmla="*/ 331 h 933"/>
                <a:gd name="T38" fmla="*/ 825 w 934"/>
                <a:gd name="T39" fmla="*/ 352 h 933"/>
                <a:gd name="T40" fmla="*/ 753 w 934"/>
                <a:gd name="T41" fmla="*/ 816 h 933"/>
                <a:gd name="T42" fmla="*/ 928 w 934"/>
                <a:gd name="T43" fmla="*/ 54 h 933"/>
                <a:gd name="T44" fmla="*/ 928 w 934"/>
                <a:gd name="T45" fmla="*/ 54 h 933"/>
                <a:gd name="T46" fmla="*/ 928 w 934"/>
                <a:gd name="T47" fmla="*/ 18 h 933"/>
                <a:gd name="T48" fmla="*/ 451 w 934"/>
                <a:gd name="T49" fmla="*/ 720 h 933"/>
                <a:gd name="T50" fmla="*/ 412 w 934"/>
                <a:gd name="T51" fmla="*/ 805 h 933"/>
                <a:gd name="T52" fmla="*/ 357 w 934"/>
                <a:gd name="T53" fmla="*/ 667 h 933"/>
                <a:gd name="T54" fmla="*/ 593 w 934"/>
                <a:gd name="T55" fmla="*/ 364 h 933"/>
                <a:gd name="T56" fmla="*/ 586 w 934"/>
                <a:gd name="T57" fmla="*/ 359 h 933"/>
                <a:gd name="T58" fmla="*/ 542 w 934"/>
                <a:gd name="T59" fmla="*/ 359 h 933"/>
                <a:gd name="T60" fmla="*/ 289 w 934"/>
                <a:gd name="T61" fmla="*/ 634 h 933"/>
                <a:gd name="T62" fmla="*/ 788 w 934"/>
                <a:gd name="T63" fmla="*/ 14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4" h="933">
                  <a:moveTo>
                    <a:pt x="922" y="10"/>
                  </a:moveTo>
                  <a:lnTo>
                    <a:pt x="922" y="10"/>
                  </a:lnTo>
                  <a:cubicBezTo>
                    <a:pt x="919" y="8"/>
                    <a:pt x="917" y="6"/>
                    <a:pt x="915" y="5"/>
                  </a:cubicBezTo>
                  <a:cubicBezTo>
                    <a:pt x="909" y="1"/>
                    <a:pt x="904" y="0"/>
                    <a:pt x="897" y="0"/>
                  </a:cubicBezTo>
                  <a:cubicBezTo>
                    <a:pt x="891" y="0"/>
                    <a:pt x="885" y="1"/>
                    <a:pt x="879" y="5"/>
                  </a:cubicBezTo>
                  <a:cubicBezTo>
                    <a:pt x="878" y="5"/>
                    <a:pt x="878" y="5"/>
                    <a:pt x="877" y="6"/>
                  </a:cubicBezTo>
                  <a:cubicBezTo>
                    <a:pt x="590" y="192"/>
                    <a:pt x="304" y="379"/>
                    <a:pt x="17" y="565"/>
                  </a:cubicBezTo>
                  <a:lnTo>
                    <a:pt x="17" y="565"/>
                  </a:lnTo>
                  <a:cubicBezTo>
                    <a:pt x="12" y="568"/>
                    <a:pt x="8" y="572"/>
                    <a:pt x="5" y="577"/>
                  </a:cubicBezTo>
                  <a:cubicBezTo>
                    <a:pt x="2" y="583"/>
                    <a:pt x="0" y="588"/>
                    <a:pt x="0" y="595"/>
                  </a:cubicBezTo>
                  <a:cubicBezTo>
                    <a:pt x="0" y="600"/>
                    <a:pt x="1" y="604"/>
                    <a:pt x="3" y="609"/>
                  </a:cubicBezTo>
                  <a:lnTo>
                    <a:pt x="3" y="609"/>
                  </a:lnTo>
                  <a:cubicBezTo>
                    <a:pt x="4" y="610"/>
                    <a:pt x="4" y="611"/>
                    <a:pt x="5" y="612"/>
                  </a:cubicBezTo>
                  <a:cubicBezTo>
                    <a:pt x="9" y="618"/>
                    <a:pt x="13" y="623"/>
                    <a:pt x="19" y="626"/>
                  </a:cubicBezTo>
                  <a:cubicBezTo>
                    <a:pt x="22" y="628"/>
                    <a:pt x="25" y="629"/>
                    <a:pt x="28" y="630"/>
                  </a:cubicBezTo>
                  <a:cubicBezTo>
                    <a:pt x="117" y="657"/>
                    <a:pt x="207" y="684"/>
                    <a:pt x="297" y="711"/>
                  </a:cubicBezTo>
                  <a:cubicBezTo>
                    <a:pt x="323" y="778"/>
                    <a:pt x="349" y="844"/>
                    <a:pt x="376" y="910"/>
                  </a:cubicBezTo>
                  <a:lnTo>
                    <a:pt x="376" y="910"/>
                  </a:lnTo>
                  <a:cubicBezTo>
                    <a:pt x="377" y="911"/>
                    <a:pt x="378" y="913"/>
                    <a:pt x="379" y="914"/>
                  </a:cubicBezTo>
                  <a:cubicBezTo>
                    <a:pt x="382" y="920"/>
                    <a:pt x="385" y="924"/>
                    <a:pt x="392" y="928"/>
                  </a:cubicBezTo>
                  <a:cubicBezTo>
                    <a:pt x="396" y="931"/>
                    <a:pt x="402" y="932"/>
                    <a:pt x="409" y="932"/>
                  </a:cubicBezTo>
                  <a:cubicBezTo>
                    <a:pt x="409" y="932"/>
                    <a:pt x="409" y="932"/>
                    <a:pt x="410" y="932"/>
                  </a:cubicBezTo>
                  <a:lnTo>
                    <a:pt x="410" y="932"/>
                  </a:lnTo>
                  <a:lnTo>
                    <a:pt x="410" y="932"/>
                  </a:lnTo>
                  <a:cubicBezTo>
                    <a:pt x="416" y="932"/>
                    <a:pt x="422" y="932"/>
                    <a:pt x="428" y="928"/>
                  </a:cubicBezTo>
                  <a:cubicBezTo>
                    <a:pt x="433" y="925"/>
                    <a:pt x="437" y="921"/>
                    <a:pt x="441" y="915"/>
                  </a:cubicBezTo>
                  <a:cubicBezTo>
                    <a:pt x="441" y="914"/>
                    <a:pt x="442" y="913"/>
                    <a:pt x="442" y="912"/>
                  </a:cubicBezTo>
                  <a:cubicBezTo>
                    <a:pt x="461" y="870"/>
                    <a:pt x="480" y="828"/>
                    <a:pt x="500" y="785"/>
                  </a:cubicBezTo>
                  <a:cubicBezTo>
                    <a:pt x="589" y="824"/>
                    <a:pt x="679" y="862"/>
                    <a:pt x="768" y="900"/>
                  </a:cubicBezTo>
                  <a:lnTo>
                    <a:pt x="768" y="900"/>
                  </a:lnTo>
                  <a:cubicBezTo>
                    <a:pt x="772" y="902"/>
                    <a:pt x="776" y="903"/>
                    <a:pt x="782" y="903"/>
                  </a:cubicBezTo>
                  <a:cubicBezTo>
                    <a:pt x="788" y="903"/>
                    <a:pt x="795" y="903"/>
                    <a:pt x="800" y="899"/>
                  </a:cubicBezTo>
                  <a:cubicBezTo>
                    <a:pt x="806" y="896"/>
                    <a:pt x="810" y="891"/>
                    <a:pt x="813" y="885"/>
                  </a:cubicBezTo>
                  <a:cubicBezTo>
                    <a:pt x="816" y="881"/>
                    <a:pt x="816" y="877"/>
                    <a:pt x="817" y="873"/>
                  </a:cubicBezTo>
                  <a:cubicBezTo>
                    <a:pt x="844" y="694"/>
                    <a:pt x="871" y="514"/>
                    <a:pt x="897" y="335"/>
                  </a:cubicBezTo>
                  <a:cubicBezTo>
                    <a:pt x="888" y="333"/>
                    <a:pt x="878" y="332"/>
                    <a:pt x="868" y="331"/>
                  </a:cubicBezTo>
                  <a:lnTo>
                    <a:pt x="868" y="331"/>
                  </a:lnTo>
                  <a:cubicBezTo>
                    <a:pt x="866" y="331"/>
                    <a:pt x="864" y="331"/>
                    <a:pt x="862" y="331"/>
                  </a:cubicBezTo>
                  <a:cubicBezTo>
                    <a:pt x="854" y="331"/>
                    <a:pt x="847" y="332"/>
                    <a:pt x="840" y="336"/>
                  </a:cubicBezTo>
                  <a:cubicBezTo>
                    <a:pt x="833" y="340"/>
                    <a:pt x="829" y="345"/>
                    <a:pt x="825" y="352"/>
                  </a:cubicBezTo>
                  <a:cubicBezTo>
                    <a:pt x="822" y="357"/>
                    <a:pt x="820" y="362"/>
                    <a:pt x="819" y="368"/>
                  </a:cubicBezTo>
                  <a:cubicBezTo>
                    <a:pt x="797" y="517"/>
                    <a:pt x="775" y="667"/>
                    <a:pt x="753" y="816"/>
                  </a:cubicBezTo>
                  <a:cubicBezTo>
                    <a:pt x="680" y="785"/>
                    <a:pt x="606" y="753"/>
                    <a:pt x="532" y="721"/>
                  </a:cubicBezTo>
                  <a:cubicBezTo>
                    <a:pt x="664" y="499"/>
                    <a:pt x="796" y="276"/>
                    <a:pt x="928" y="54"/>
                  </a:cubicBezTo>
                  <a:lnTo>
                    <a:pt x="928" y="54"/>
                  </a:lnTo>
                  <a:lnTo>
                    <a:pt x="928" y="54"/>
                  </a:lnTo>
                  <a:cubicBezTo>
                    <a:pt x="931" y="48"/>
                    <a:pt x="933" y="42"/>
                    <a:pt x="933" y="36"/>
                  </a:cubicBezTo>
                  <a:cubicBezTo>
                    <a:pt x="933" y="29"/>
                    <a:pt x="932" y="24"/>
                    <a:pt x="928" y="18"/>
                  </a:cubicBezTo>
                  <a:cubicBezTo>
                    <a:pt x="927" y="15"/>
                    <a:pt x="924" y="12"/>
                    <a:pt x="922" y="10"/>
                  </a:cubicBezTo>
                  <a:close/>
                  <a:moveTo>
                    <a:pt x="451" y="720"/>
                  </a:moveTo>
                  <a:cubicBezTo>
                    <a:pt x="450" y="722"/>
                    <a:pt x="449" y="723"/>
                    <a:pt x="449" y="724"/>
                  </a:cubicBezTo>
                  <a:cubicBezTo>
                    <a:pt x="436" y="751"/>
                    <a:pt x="424" y="778"/>
                    <a:pt x="412" y="805"/>
                  </a:cubicBezTo>
                  <a:cubicBezTo>
                    <a:pt x="393" y="759"/>
                    <a:pt x="375" y="713"/>
                    <a:pt x="357" y="667"/>
                  </a:cubicBezTo>
                  <a:lnTo>
                    <a:pt x="357" y="667"/>
                  </a:lnTo>
                  <a:cubicBezTo>
                    <a:pt x="443" y="573"/>
                    <a:pt x="528" y="478"/>
                    <a:pt x="614" y="384"/>
                  </a:cubicBezTo>
                  <a:cubicBezTo>
                    <a:pt x="607" y="377"/>
                    <a:pt x="600" y="370"/>
                    <a:pt x="593" y="364"/>
                  </a:cubicBezTo>
                  <a:lnTo>
                    <a:pt x="593" y="364"/>
                  </a:lnTo>
                  <a:cubicBezTo>
                    <a:pt x="591" y="362"/>
                    <a:pt x="588" y="360"/>
                    <a:pt x="586" y="359"/>
                  </a:cubicBezTo>
                  <a:cubicBezTo>
                    <a:pt x="579" y="355"/>
                    <a:pt x="572" y="353"/>
                    <a:pt x="564" y="353"/>
                  </a:cubicBezTo>
                  <a:cubicBezTo>
                    <a:pt x="556" y="353"/>
                    <a:pt x="550" y="355"/>
                    <a:pt x="542" y="359"/>
                  </a:cubicBezTo>
                  <a:cubicBezTo>
                    <a:pt x="539" y="361"/>
                    <a:pt x="535" y="364"/>
                    <a:pt x="532" y="367"/>
                  </a:cubicBezTo>
                  <a:cubicBezTo>
                    <a:pt x="451" y="456"/>
                    <a:pt x="370" y="545"/>
                    <a:pt x="289" y="634"/>
                  </a:cubicBezTo>
                  <a:cubicBezTo>
                    <a:pt x="233" y="617"/>
                    <a:pt x="177" y="600"/>
                    <a:pt x="121" y="583"/>
                  </a:cubicBezTo>
                  <a:cubicBezTo>
                    <a:pt x="343" y="439"/>
                    <a:pt x="566" y="294"/>
                    <a:pt x="788" y="149"/>
                  </a:cubicBezTo>
                  <a:cubicBezTo>
                    <a:pt x="676" y="339"/>
                    <a:pt x="563" y="530"/>
                    <a:pt x="451" y="72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27" name="Group 107">
            <a:extLst>
              <a:ext uri="{FF2B5EF4-FFF2-40B4-BE49-F238E27FC236}">
                <a16:creationId xmlns:a16="http://schemas.microsoft.com/office/drawing/2014/main" id="{622500FE-7190-194D-AB35-19EA790BF0DC}"/>
              </a:ext>
            </a:extLst>
          </p:cNvPr>
          <p:cNvGrpSpPr>
            <a:grpSpLocks/>
          </p:cNvGrpSpPr>
          <p:nvPr/>
        </p:nvGrpSpPr>
        <p:grpSpPr bwMode="auto">
          <a:xfrm>
            <a:off x="5797579" y="1323900"/>
            <a:ext cx="561600" cy="561600"/>
            <a:chOff x="4000" y="727"/>
            <a:chExt cx="390" cy="390"/>
          </a:xfrm>
        </p:grpSpPr>
        <p:sp>
          <p:nvSpPr>
            <p:cNvPr id="5228" name="Freeform 108">
              <a:extLst>
                <a:ext uri="{FF2B5EF4-FFF2-40B4-BE49-F238E27FC236}">
                  <a16:creationId xmlns:a16="http://schemas.microsoft.com/office/drawing/2014/main" id="{A39FE8B2-E919-3E4B-8E63-1221CA5A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29" name="Freeform 109">
              <a:extLst>
                <a:ext uri="{FF2B5EF4-FFF2-40B4-BE49-F238E27FC236}">
                  <a16:creationId xmlns:a16="http://schemas.microsoft.com/office/drawing/2014/main" id="{90254B67-3964-904D-A8D9-AF15C85E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825"/>
              <a:ext cx="178" cy="194"/>
            </a:xfrm>
            <a:custGeom>
              <a:avLst/>
              <a:gdLst>
                <a:gd name="T0" fmla="*/ 673 w 790"/>
                <a:gd name="T1" fmla="*/ 563 h 861"/>
                <a:gd name="T2" fmla="*/ 563 w 790"/>
                <a:gd name="T3" fmla="*/ 579 h 861"/>
                <a:gd name="T4" fmla="*/ 295 w 790"/>
                <a:gd name="T5" fmla="*/ 475 h 861"/>
                <a:gd name="T6" fmla="*/ 302 w 790"/>
                <a:gd name="T7" fmla="*/ 431 h 861"/>
                <a:gd name="T8" fmla="*/ 525 w 790"/>
                <a:gd name="T9" fmla="*/ 250 h 861"/>
                <a:gd name="T10" fmla="*/ 563 w 790"/>
                <a:gd name="T11" fmla="*/ 281 h 861"/>
                <a:gd name="T12" fmla="*/ 714 w 790"/>
                <a:gd name="T13" fmla="*/ 281 h 861"/>
                <a:gd name="T14" fmla="*/ 789 w 790"/>
                <a:gd name="T15" fmla="*/ 151 h 861"/>
                <a:gd name="T16" fmla="*/ 714 w 790"/>
                <a:gd name="T17" fmla="*/ 20 h 861"/>
                <a:gd name="T18" fmla="*/ 563 w 790"/>
                <a:gd name="T19" fmla="*/ 20 h 861"/>
                <a:gd name="T20" fmla="*/ 582 w 790"/>
                <a:gd name="T21" fmla="*/ 52 h 861"/>
                <a:gd name="T22" fmla="*/ 619 w 790"/>
                <a:gd name="T23" fmla="*/ 73 h 861"/>
                <a:gd name="T24" fmla="*/ 626 w 790"/>
                <a:gd name="T25" fmla="*/ 73 h 861"/>
                <a:gd name="T26" fmla="*/ 679 w 790"/>
                <a:gd name="T27" fmla="*/ 82 h 861"/>
                <a:gd name="T28" fmla="*/ 689 w 790"/>
                <a:gd name="T29" fmla="*/ 89 h 861"/>
                <a:gd name="T30" fmla="*/ 716 w 790"/>
                <a:gd name="T31" fmla="*/ 133 h 861"/>
                <a:gd name="T32" fmla="*/ 718 w 790"/>
                <a:gd name="T33" fmla="*/ 150 h 861"/>
                <a:gd name="T34" fmla="*/ 678 w 790"/>
                <a:gd name="T35" fmla="*/ 219 h 861"/>
                <a:gd name="T36" fmla="*/ 600 w 790"/>
                <a:gd name="T37" fmla="*/ 220 h 861"/>
                <a:gd name="T38" fmla="*/ 597 w 790"/>
                <a:gd name="T39" fmla="*/ 219 h 861"/>
                <a:gd name="T40" fmla="*/ 568 w 790"/>
                <a:gd name="T41" fmla="*/ 186 h 861"/>
                <a:gd name="T42" fmla="*/ 567 w 790"/>
                <a:gd name="T43" fmla="*/ 185 h 861"/>
                <a:gd name="T44" fmla="*/ 536 w 790"/>
                <a:gd name="T45" fmla="*/ 167 h 861"/>
                <a:gd name="T46" fmla="*/ 518 w 790"/>
                <a:gd name="T47" fmla="*/ 172 h 861"/>
                <a:gd name="T48" fmla="*/ 258 w 790"/>
                <a:gd name="T49" fmla="*/ 324 h 861"/>
                <a:gd name="T50" fmla="*/ 151 w 790"/>
                <a:gd name="T51" fmla="*/ 280 h 861"/>
                <a:gd name="T52" fmla="*/ 21 w 790"/>
                <a:gd name="T53" fmla="*/ 355 h 861"/>
                <a:gd name="T54" fmla="*/ 21 w 790"/>
                <a:gd name="T55" fmla="*/ 505 h 861"/>
                <a:gd name="T56" fmla="*/ 151 w 790"/>
                <a:gd name="T57" fmla="*/ 580 h 861"/>
                <a:gd name="T58" fmla="*/ 258 w 790"/>
                <a:gd name="T59" fmla="*/ 536 h 861"/>
                <a:gd name="T60" fmla="*/ 492 w 790"/>
                <a:gd name="T61" fmla="*/ 674 h 861"/>
                <a:gd name="T62" fmla="*/ 503 w 790"/>
                <a:gd name="T63" fmla="*/ 772 h 861"/>
                <a:gd name="T64" fmla="*/ 509 w 790"/>
                <a:gd name="T65" fmla="*/ 784 h 861"/>
                <a:gd name="T66" fmla="*/ 630 w 790"/>
                <a:gd name="T67" fmla="*/ 860 h 861"/>
                <a:gd name="T68" fmla="*/ 638 w 790"/>
                <a:gd name="T69" fmla="*/ 860 h 861"/>
                <a:gd name="T70" fmla="*/ 769 w 790"/>
                <a:gd name="T71" fmla="*/ 785 h 861"/>
                <a:gd name="T72" fmla="*/ 769 w 790"/>
                <a:gd name="T73" fmla="*/ 634 h 861"/>
                <a:gd name="T74" fmla="*/ 673 w 790"/>
                <a:gd name="T75" fmla="*/ 563 h 861"/>
                <a:gd name="T76" fmla="*/ 151 w 790"/>
                <a:gd name="T77" fmla="*/ 508 h 861"/>
                <a:gd name="T78" fmla="*/ 83 w 790"/>
                <a:gd name="T79" fmla="*/ 469 h 861"/>
                <a:gd name="T80" fmla="*/ 83 w 790"/>
                <a:gd name="T81" fmla="*/ 391 h 861"/>
                <a:gd name="T82" fmla="*/ 151 w 790"/>
                <a:gd name="T83" fmla="*/ 352 h 861"/>
                <a:gd name="T84" fmla="*/ 220 w 790"/>
                <a:gd name="T85" fmla="*/ 391 h 861"/>
                <a:gd name="T86" fmla="*/ 230 w 790"/>
                <a:gd name="T87" fmla="*/ 431 h 861"/>
                <a:gd name="T88" fmla="*/ 220 w 790"/>
                <a:gd name="T89" fmla="*/ 469 h 861"/>
                <a:gd name="T90" fmla="*/ 151 w 790"/>
                <a:gd name="T91" fmla="*/ 508 h 861"/>
                <a:gd name="T92" fmla="*/ 638 w 790"/>
                <a:gd name="T93" fmla="*/ 788 h 861"/>
                <a:gd name="T94" fmla="*/ 570 w 790"/>
                <a:gd name="T95" fmla="*/ 749 h 861"/>
                <a:gd name="T96" fmla="*/ 570 w 790"/>
                <a:gd name="T97" fmla="*/ 670 h 861"/>
                <a:gd name="T98" fmla="*/ 638 w 790"/>
                <a:gd name="T99" fmla="*/ 630 h 861"/>
                <a:gd name="T100" fmla="*/ 707 w 790"/>
                <a:gd name="T101" fmla="*/ 670 h 861"/>
                <a:gd name="T102" fmla="*/ 717 w 790"/>
                <a:gd name="T103" fmla="*/ 709 h 861"/>
                <a:gd name="T104" fmla="*/ 707 w 790"/>
                <a:gd name="T105" fmla="*/ 749 h 861"/>
                <a:gd name="T106" fmla="*/ 638 w 790"/>
                <a:gd name="T107" fmla="*/ 788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0" h="861">
                  <a:moveTo>
                    <a:pt x="673" y="563"/>
                  </a:moveTo>
                  <a:lnTo>
                    <a:pt x="673" y="563"/>
                  </a:lnTo>
                  <a:cubicBezTo>
                    <a:pt x="661" y="560"/>
                    <a:pt x="651" y="559"/>
                    <a:pt x="639" y="559"/>
                  </a:cubicBezTo>
                  <a:cubicBezTo>
                    <a:pt x="611" y="559"/>
                    <a:pt x="587" y="565"/>
                    <a:pt x="563" y="579"/>
                  </a:cubicBezTo>
                  <a:cubicBezTo>
                    <a:pt x="548" y="588"/>
                    <a:pt x="537" y="597"/>
                    <a:pt x="525" y="610"/>
                  </a:cubicBezTo>
                  <a:cubicBezTo>
                    <a:pt x="448" y="565"/>
                    <a:pt x="372" y="520"/>
                    <a:pt x="295" y="475"/>
                  </a:cubicBezTo>
                  <a:lnTo>
                    <a:pt x="295" y="475"/>
                  </a:lnTo>
                  <a:cubicBezTo>
                    <a:pt x="300" y="459"/>
                    <a:pt x="302" y="447"/>
                    <a:pt x="302" y="431"/>
                  </a:cubicBezTo>
                  <a:cubicBezTo>
                    <a:pt x="302" y="414"/>
                    <a:pt x="300" y="401"/>
                    <a:pt x="295" y="385"/>
                  </a:cubicBezTo>
                  <a:cubicBezTo>
                    <a:pt x="372" y="340"/>
                    <a:pt x="448" y="295"/>
                    <a:pt x="525" y="250"/>
                  </a:cubicBezTo>
                  <a:lnTo>
                    <a:pt x="525" y="250"/>
                  </a:lnTo>
                  <a:cubicBezTo>
                    <a:pt x="536" y="263"/>
                    <a:pt x="549" y="272"/>
                    <a:pt x="563" y="281"/>
                  </a:cubicBezTo>
                  <a:cubicBezTo>
                    <a:pt x="588" y="294"/>
                    <a:pt x="611" y="301"/>
                    <a:pt x="638" y="301"/>
                  </a:cubicBezTo>
                  <a:cubicBezTo>
                    <a:pt x="666" y="301"/>
                    <a:pt x="690" y="295"/>
                    <a:pt x="714" y="281"/>
                  </a:cubicBezTo>
                  <a:cubicBezTo>
                    <a:pt x="738" y="267"/>
                    <a:pt x="755" y="250"/>
                    <a:pt x="769" y="226"/>
                  </a:cubicBezTo>
                  <a:cubicBezTo>
                    <a:pt x="783" y="202"/>
                    <a:pt x="789" y="179"/>
                    <a:pt x="789" y="151"/>
                  </a:cubicBezTo>
                  <a:cubicBezTo>
                    <a:pt x="789" y="123"/>
                    <a:pt x="783" y="99"/>
                    <a:pt x="769" y="75"/>
                  </a:cubicBezTo>
                  <a:cubicBezTo>
                    <a:pt x="755" y="51"/>
                    <a:pt x="738" y="34"/>
                    <a:pt x="714" y="20"/>
                  </a:cubicBezTo>
                  <a:cubicBezTo>
                    <a:pt x="690" y="6"/>
                    <a:pt x="666" y="0"/>
                    <a:pt x="638" y="0"/>
                  </a:cubicBezTo>
                  <a:cubicBezTo>
                    <a:pt x="611" y="0"/>
                    <a:pt x="587" y="6"/>
                    <a:pt x="563" y="20"/>
                  </a:cubicBezTo>
                  <a:cubicBezTo>
                    <a:pt x="570" y="30"/>
                    <a:pt x="576" y="41"/>
                    <a:pt x="582" y="52"/>
                  </a:cubicBezTo>
                  <a:lnTo>
                    <a:pt x="582" y="52"/>
                  </a:lnTo>
                  <a:cubicBezTo>
                    <a:pt x="585" y="59"/>
                    <a:pt x="590" y="64"/>
                    <a:pt x="597" y="68"/>
                  </a:cubicBezTo>
                  <a:cubicBezTo>
                    <a:pt x="604" y="72"/>
                    <a:pt x="611" y="73"/>
                    <a:pt x="619" y="73"/>
                  </a:cubicBezTo>
                  <a:cubicBezTo>
                    <a:pt x="621" y="73"/>
                    <a:pt x="623" y="73"/>
                    <a:pt x="626" y="73"/>
                  </a:cubicBezTo>
                  <a:lnTo>
                    <a:pt x="626" y="73"/>
                  </a:lnTo>
                  <a:cubicBezTo>
                    <a:pt x="630" y="72"/>
                    <a:pt x="634" y="72"/>
                    <a:pt x="639" y="72"/>
                  </a:cubicBezTo>
                  <a:cubicBezTo>
                    <a:pt x="654" y="72"/>
                    <a:pt x="667" y="74"/>
                    <a:pt x="679" y="82"/>
                  </a:cubicBezTo>
                  <a:cubicBezTo>
                    <a:pt x="683" y="84"/>
                    <a:pt x="685" y="87"/>
                    <a:pt x="689" y="89"/>
                  </a:cubicBezTo>
                  <a:lnTo>
                    <a:pt x="689" y="89"/>
                  </a:lnTo>
                  <a:cubicBezTo>
                    <a:pt x="696" y="96"/>
                    <a:pt x="702" y="102"/>
                    <a:pt x="707" y="111"/>
                  </a:cubicBezTo>
                  <a:cubicBezTo>
                    <a:pt x="711" y="118"/>
                    <a:pt x="714" y="125"/>
                    <a:pt x="716" y="133"/>
                  </a:cubicBezTo>
                  <a:lnTo>
                    <a:pt x="716" y="133"/>
                  </a:lnTo>
                  <a:cubicBezTo>
                    <a:pt x="717" y="139"/>
                    <a:pt x="718" y="144"/>
                    <a:pt x="718" y="150"/>
                  </a:cubicBezTo>
                  <a:cubicBezTo>
                    <a:pt x="718" y="165"/>
                    <a:pt x="714" y="177"/>
                    <a:pt x="707" y="190"/>
                  </a:cubicBezTo>
                  <a:cubicBezTo>
                    <a:pt x="700" y="203"/>
                    <a:pt x="691" y="211"/>
                    <a:pt x="678" y="219"/>
                  </a:cubicBezTo>
                  <a:cubicBezTo>
                    <a:pt x="666" y="226"/>
                    <a:pt x="653" y="230"/>
                    <a:pt x="638" y="230"/>
                  </a:cubicBezTo>
                  <a:cubicBezTo>
                    <a:pt x="624" y="230"/>
                    <a:pt x="612" y="227"/>
                    <a:pt x="600" y="220"/>
                  </a:cubicBezTo>
                  <a:lnTo>
                    <a:pt x="600" y="220"/>
                  </a:lnTo>
                  <a:cubicBezTo>
                    <a:pt x="599" y="220"/>
                    <a:pt x="598" y="219"/>
                    <a:pt x="597" y="219"/>
                  </a:cubicBezTo>
                  <a:cubicBezTo>
                    <a:pt x="586" y="212"/>
                    <a:pt x="577" y="204"/>
                    <a:pt x="571" y="192"/>
                  </a:cubicBezTo>
                  <a:cubicBezTo>
                    <a:pt x="570" y="190"/>
                    <a:pt x="569" y="189"/>
                    <a:pt x="568" y="186"/>
                  </a:cubicBezTo>
                  <a:lnTo>
                    <a:pt x="568" y="186"/>
                  </a:lnTo>
                  <a:cubicBezTo>
                    <a:pt x="567" y="186"/>
                    <a:pt x="568" y="185"/>
                    <a:pt x="567" y="185"/>
                  </a:cubicBezTo>
                  <a:cubicBezTo>
                    <a:pt x="564" y="179"/>
                    <a:pt x="560" y="175"/>
                    <a:pt x="554" y="172"/>
                  </a:cubicBezTo>
                  <a:cubicBezTo>
                    <a:pt x="548" y="169"/>
                    <a:pt x="543" y="167"/>
                    <a:pt x="536" y="167"/>
                  </a:cubicBezTo>
                  <a:cubicBezTo>
                    <a:pt x="529" y="167"/>
                    <a:pt x="524" y="169"/>
                    <a:pt x="518" y="172"/>
                  </a:cubicBezTo>
                  <a:lnTo>
                    <a:pt x="518" y="172"/>
                  </a:lnTo>
                  <a:cubicBezTo>
                    <a:pt x="431" y="222"/>
                    <a:pt x="345" y="273"/>
                    <a:pt x="258" y="324"/>
                  </a:cubicBezTo>
                  <a:lnTo>
                    <a:pt x="258" y="324"/>
                  </a:lnTo>
                  <a:cubicBezTo>
                    <a:pt x="248" y="314"/>
                    <a:pt x="238" y="306"/>
                    <a:pt x="227" y="300"/>
                  </a:cubicBezTo>
                  <a:cubicBezTo>
                    <a:pt x="202" y="285"/>
                    <a:pt x="179" y="280"/>
                    <a:pt x="151" y="280"/>
                  </a:cubicBezTo>
                  <a:cubicBezTo>
                    <a:pt x="123" y="280"/>
                    <a:pt x="100" y="286"/>
                    <a:pt x="76" y="300"/>
                  </a:cubicBezTo>
                  <a:cubicBezTo>
                    <a:pt x="52" y="314"/>
                    <a:pt x="34" y="331"/>
                    <a:pt x="21" y="355"/>
                  </a:cubicBezTo>
                  <a:cubicBezTo>
                    <a:pt x="7" y="379"/>
                    <a:pt x="0" y="403"/>
                    <a:pt x="0" y="431"/>
                  </a:cubicBezTo>
                  <a:cubicBezTo>
                    <a:pt x="0" y="458"/>
                    <a:pt x="7" y="481"/>
                    <a:pt x="21" y="505"/>
                  </a:cubicBezTo>
                  <a:cubicBezTo>
                    <a:pt x="34" y="529"/>
                    <a:pt x="52" y="546"/>
                    <a:pt x="76" y="560"/>
                  </a:cubicBezTo>
                  <a:cubicBezTo>
                    <a:pt x="100" y="574"/>
                    <a:pt x="123" y="580"/>
                    <a:pt x="151" y="580"/>
                  </a:cubicBezTo>
                  <a:cubicBezTo>
                    <a:pt x="179" y="580"/>
                    <a:pt x="202" y="575"/>
                    <a:pt x="227" y="560"/>
                  </a:cubicBezTo>
                  <a:cubicBezTo>
                    <a:pt x="238" y="554"/>
                    <a:pt x="248" y="546"/>
                    <a:pt x="258" y="536"/>
                  </a:cubicBezTo>
                  <a:cubicBezTo>
                    <a:pt x="336" y="582"/>
                    <a:pt x="414" y="628"/>
                    <a:pt x="492" y="674"/>
                  </a:cubicBezTo>
                  <a:lnTo>
                    <a:pt x="492" y="674"/>
                  </a:lnTo>
                  <a:cubicBezTo>
                    <a:pt x="489" y="686"/>
                    <a:pt x="488" y="696"/>
                    <a:pt x="488" y="709"/>
                  </a:cubicBezTo>
                  <a:cubicBezTo>
                    <a:pt x="488" y="732"/>
                    <a:pt x="492" y="751"/>
                    <a:pt x="503" y="772"/>
                  </a:cubicBezTo>
                  <a:lnTo>
                    <a:pt x="503" y="772"/>
                  </a:lnTo>
                  <a:cubicBezTo>
                    <a:pt x="505" y="776"/>
                    <a:pt x="507" y="780"/>
                    <a:pt x="509" y="784"/>
                  </a:cubicBezTo>
                  <a:cubicBezTo>
                    <a:pt x="523" y="808"/>
                    <a:pt x="541" y="826"/>
                    <a:pt x="565" y="840"/>
                  </a:cubicBezTo>
                  <a:cubicBezTo>
                    <a:pt x="586" y="852"/>
                    <a:pt x="606" y="858"/>
                    <a:pt x="630" y="860"/>
                  </a:cubicBezTo>
                  <a:lnTo>
                    <a:pt x="630" y="860"/>
                  </a:lnTo>
                  <a:cubicBezTo>
                    <a:pt x="633" y="860"/>
                    <a:pt x="635" y="860"/>
                    <a:pt x="638" y="860"/>
                  </a:cubicBezTo>
                  <a:cubicBezTo>
                    <a:pt x="666" y="860"/>
                    <a:pt x="690" y="854"/>
                    <a:pt x="714" y="840"/>
                  </a:cubicBezTo>
                  <a:cubicBezTo>
                    <a:pt x="738" y="826"/>
                    <a:pt x="755" y="809"/>
                    <a:pt x="769" y="785"/>
                  </a:cubicBezTo>
                  <a:cubicBezTo>
                    <a:pt x="783" y="761"/>
                    <a:pt x="789" y="738"/>
                    <a:pt x="789" y="710"/>
                  </a:cubicBezTo>
                  <a:cubicBezTo>
                    <a:pt x="789" y="683"/>
                    <a:pt x="783" y="658"/>
                    <a:pt x="769" y="634"/>
                  </a:cubicBezTo>
                  <a:cubicBezTo>
                    <a:pt x="755" y="610"/>
                    <a:pt x="738" y="593"/>
                    <a:pt x="714" y="579"/>
                  </a:cubicBezTo>
                  <a:cubicBezTo>
                    <a:pt x="700" y="571"/>
                    <a:pt x="688" y="566"/>
                    <a:pt x="673" y="563"/>
                  </a:cubicBezTo>
                  <a:close/>
                  <a:moveTo>
                    <a:pt x="151" y="508"/>
                  </a:moveTo>
                  <a:lnTo>
                    <a:pt x="151" y="508"/>
                  </a:lnTo>
                  <a:cubicBezTo>
                    <a:pt x="137" y="508"/>
                    <a:pt x="124" y="505"/>
                    <a:pt x="112" y="498"/>
                  </a:cubicBezTo>
                  <a:cubicBezTo>
                    <a:pt x="99" y="491"/>
                    <a:pt x="90" y="482"/>
                    <a:pt x="83" y="469"/>
                  </a:cubicBezTo>
                  <a:cubicBezTo>
                    <a:pt x="76" y="456"/>
                    <a:pt x="72" y="445"/>
                    <a:pt x="72" y="431"/>
                  </a:cubicBezTo>
                  <a:cubicBezTo>
                    <a:pt x="72" y="416"/>
                    <a:pt x="76" y="404"/>
                    <a:pt x="83" y="391"/>
                  </a:cubicBezTo>
                  <a:cubicBezTo>
                    <a:pt x="90" y="378"/>
                    <a:pt x="99" y="369"/>
                    <a:pt x="112" y="362"/>
                  </a:cubicBezTo>
                  <a:cubicBezTo>
                    <a:pt x="124" y="355"/>
                    <a:pt x="136" y="352"/>
                    <a:pt x="151" y="352"/>
                  </a:cubicBezTo>
                  <a:cubicBezTo>
                    <a:pt x="165" y="352"/>
                    <a:pt x="178" y="355"/>
                    <a:pt x="191" y="362"/>
                  </a:cubicBezTo>
                  <a:cubicBezTo>
                    <a:pt x="203" y="369"/>
                    <a:pt x="212" y="378"/>
                    <a:pt x="220" y="391"/>
                  </a:cubicBezTo>
                  <a:cubicBezTo>
                    <a:pt x="227" y="404"/>
                    <a:pt x="230" y="416"/>
                    <a:pt x="230" y="431"/>
                  </a:cubicBezTo>
                  <a:lnTo>
                    <a:pt x="230" y="431"/>
                  </a:lnTo>
                  <a:lnTo>
                    <a:pt x="230" y="431"/>
                  </a:lnTo>
                  <a:cubicBezTo>
                    <a:pt x="230" y="444"/>
                    <a:pt x="227" y="457"/>
                    <a:pt x="220" y="469"/>
                  </a:cubicBezTo>
                  <a:cubicBezTo>
                    <a:pt x="212" y="483"/>
                    <a:pt x="203" y="492"/>
                    <a:pt x="191" y="498"/>
                  </a:cubicBezTo>
                  <a:cubicBezTo>
                    <a:pt x="178" y="506"/>
                    <a:pt x="166" y="508"/>
                    <a:pt x="151" y="508"/>
                  </a:cubicBezTo>
                  <a:close/>
                  <a:moveTo>
                    <a:pt x="638" y="788"/>
                  </a:moveTo>
                  <a:lnTo>
                    <a:pt x="638" y="788"/>
                  </a:lnTo>
                  <a:cubicBezTo>
                    <a:pt x="624" y="788"/>
                    <a:pt x="612" y="785"/>
                    <a:pt x="599" y="778"/>
                  </a:cubicBezTo>
                  <a:cubicBezTo>
                    <a:pt x="587" y="771"/>
                    <a:pt x="577" y="762"/>
                    <a:pt x="570" y="749"/>
                  </a:cubicBezTo>
                  <a:cubicBezTo>
                    <a:pt x="563" y="737"/>
                    <a:pt x="559" y="724"/>
                    <a:pt x="559" y="709"/>
                  </a:cubicBezTo>
                  <a:cubicBezTo>
                    <a:pt x="559" y="695"/>
                    <a:pt x="563" y="683"/>
                    <a:pt x="570" y="670"/>
                  </a:cubicBezTo>
                  <a:cubicBezTo>
                    <a:pt x="577" y="657"/>
                    <a:pt x="587" y="648"/>
                    <a:pt x="599" y="641"/>
                  </a:cubicBezTo>
                  <a:cubicBezTo>
                    <a:pt x="612" y="634"/>
                    <a:pt x="624" y="630"/>
                    <a:pt x="638" y="630"/>
                  </a:cubicBezTo>
                  <a:cubicBezTo>
                    <a:pt x="653" y="630"/>
                    <a:pt x="666" y="634"/>
                    <a:pt x="678" y="641"/>
                  </a:cubicBezTo>
                  <a:cubicBezTo>
                    <a:pt x="691" y="648"/>
                    <a:pt x="700" y="657"/>
                    <a:pt x="707" y="670"/>
                  </a:cubicBezTo>
                  <a:cubicBezTo>
                    <a:pt x="715" y="683"/>
                    <a:pt x="717" y="695"/>
                    <a:pt x="717" y="709"/>
                  </a:cubicBezTo>
                  <a:lnTo>
                    <a:pt x="717" y="709"/>
                  </a:lnTo>
                  <a:lnTo>
                    <a:pt x="717" y="709"/>
                  </a:lnTo>
                  <a:cubicBezTo>
                    <a:pt x="717" y="724"/>
                    <a:pt x="715" y="737"/>
                    <a:pt x="707" y="749"/>
                  </a:cubicBezTo>
                  <a:cubicBezTo>
                    <a:pt x="700" y="762"/>
                    <a:pt x="690" y="772"/>
                    <a:pt x="678" y="778"/>
                  </a:cubicBezTo>
                  <a:cubicBezTo>
                    <a:pt x="665" y="786"/>
                    <a:pt x="653" y="788"/>
                    <a:pt x="638" y="788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30" name="Group 110">
            <a:extLst>
              <a:ext uri="{FF2B5EF4-FFF2-40B4-BE49-F238E27FC236}">
                <a16:creationId xmlns:a16="http://schemas.microsoft.com/office/drawing/2014/main" id="{52B5C343-0908-3A40-A9C2-9BE237BAD4A6}"/>
              </a:ext>
            </a:extLst>
          </p:cNvPr>
          <p:cNvGrpSpPr>
            <a:grpSpLocks/>
          </p:cNvGrpSpPr>
          <p:nvPr/>
        </p:nvGrpSpPr>
        <p:grpSpPr bwMode="auto">
          <a:xfrm>
            <a:off x="8159179" y="1323900"/>
            <a:ext cx="561600" cy="561600"/>
            <a:chOff x="5640" y="727"/>
            <a:chExt cx="390" cy="390"/>
          </a:xfrm>
        </p:grpSpPr>
        <p:sp>
          <p:nvSpPr>
            <p:cNvPr id="5231" name="Freeform 111">
              <a:extLst>
                <a:ext uri="{FF2B5EF4-FFF2-40B4-BE49-F238E27FC236}">
                  <a16:creationId xmlns:a16="http://schemas.microsoft.com/office/drawing/2014/main" id="{F28E44E7-BAA7-2245-A042-D4B82E15F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32" name="Freeform 112">
              <a:extLst>
                <a:ext uri="{FF2B5EF4-FFF2-40B4-BE49-F238E27FC236}">
                  <a16:creationId xmlns:a16="http://schemas.microsoft.com/office/drawing/2014/main" id="{DD0031E7-D198-EE46-95A9-C49BBB099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" y="825"/>
              <a:ext cx="211" cy="202"/>
            </a:xfrm>
            <a:custGeom>
              <a:avLst/>
              <a:gdLst>
                <a:gd name="T0" fmla="*/ 501 w 933"/>
                <a:gd name="T1" fmla="*/ 287 h 897"/>
                <a:gd name="T2" fmla="*/ 480 w 933"/>
                <a:gd name="T3" fmla="*/ 353 h 897"/>
                <a:gd name="T4" fmla="*/ 357 w 933"/>
                <a:gd name="T5" fmla="*/ 401 h 897"/>
                <a:gd name="T6" fmla="*/ 329 w 933"/>
                <a:gd name="T7" fmla="*/ 329 h 897"/>
                <a:gd name="T8" fmla="*/ 237 w 933"/>
                <a:gd name="T9" fmla="*/ 480 h 897"/>
                <a:gd name="T10" fmla="*/ 309 w 933"/>
                <a:gd name="T11" fmla="*/ 523 h 897"/>
                <a:gd name="T12" fmla="*/ 266 w 933"/>
                <a:gd name="T13" fmla="*/ 480 h 897"/>
                <a:gd name="T14" fmla="*/ 360 w 933"/>
                <a:gd name="T15" fmla="*/ 632 h 897"/>
                <a:gd name="T16" fmla="*/ 299 w 933"/>
                <a:gd name="T17" fmla="*/ 632 h 897"/>
                <a:gd name="T18" fmla="*/ 431 w 933"/>
                <a:gd name="T19" fmla="*/ 717 h 897"/>
                <a:gd name="T20" fmla="*/ 473 w 933"/>
                <a:gd name="T21" fmla="*/ 674 h 897"/>
                <a:gd name="T22" fmla="*/ 431 w 933"/>
                <a:gd name="T23" fmla="*/ 717 h 897"/>
                <a:gd name="T24" fmla="*/ 582 w 933"/>
                <a:gd name="T25" fmla="*/ 622 h 897"/>
                <a:gd name="T26" fmla="*/ 575 w 933"/>
                <a:gd name="T27" fmla="*/ 674 h 897"/>
                <a:gd name="T28" fmla="*/ 695 w 933"/>
                <a:gd name="T29" fmla="*/ 480 h 897"/>
                <a:gd name="T30" fmla="*/ 629 w 933"/>
                <a:gd name="T31" fmla="*/ 530 h 897"/>
                <a:gd name="T32" fmla="*/ 572 w 933"/>
                <a:gd name="T33" fmla="*/ 400 h 897"/>
                <a:gd name="T34" fmla="*/ 624 w 933"/>
                <a:gd name="T35" fmla="*/ 407 h 897"/>
                <a:gd name="T36" fmla="*/ 552 w 933"/>
                <a:gd name="T37" fmla="*/ 380 h 897"/>
                <a:gd name="T38" fmla="*/ 409 w 933"/>
                <a:gd name="T39" fmla="*/ 615 h 897"/>
                <a:gd name="T40" fmla="*/ 409 w 933"/>
                <a:gd name="T41" fmla="*/ 417 h 897"/>
                <a:gd name="T42" fmla="*/ 580 w 933"/>
                <a:gd name="T43" fmla="*/ 516 h 897"/>
                <a:gd name="T44" fmla="*/ 523 w 933"/>
                <a:gd name="T45" fmla="*/ 615 h 897"/>
                <a:gd name="T46" fmla="*/ 509 w 933"/>
                <a:gd name="T47" fmla="*/ 516 h 897"/>
                <a:gd name="T48" fmla="*/ 445 w 933"/>
                <a:gd name="T49" fmla="*/ 478 h 897"/>
                <a:gd name="T50" fmla="*/ 445 w 933"/>
                <a:gd name="T51" fmla="*/ 553 h 897"/>
                <a:gd name="T52" fmla="*/ 503 w 933"/>
                <a:gd name="T53" fmla="*/ 537 h 897"/>
                <a:gd name="T54" fmla="*/ 753 w 933"/>
                <a:gd name="T55" fmla="*/ 100 h 897"/>
                <a:gd name="T56" fmla="*/ 796 w 933"/>
                <a:gd name="T57" fmla="*/ 143 h 897"/>
                <a:gd name="T58" fmla="*/ 837 w 933"/>
                <a:gd name="T59" fmla="*/ 150 h 897"/>
                <a:gd name="T60" fmla="*/ 860 w 933"/>
                <a:gd name="T61" fmla="*/ 774 h 897"/>
                <a:gd name="T62" fmla="*/ 119 w 933"/>
                <a:gd name="T63" fmla="*/ 824 h 897"/>
                <a:gd name="T64" fmla="*/ 72 w 933"/>
                <a:gd name="T65" fmla="*/ 774 h 897"/>
                <a:gd name="T66" fmla="*/ 95 w 933"/>
                <a:gd name="T67" fmla="*/ 150 h 897"/>
                <a:gd name="T68" fmla="*/ 179 w 933"/>
                <a:gd name="T69" fmla="*/ 215 h 897"/>
                <a:gd name="T70" fmla="*/ 245 w 933"/>
                <a:gd name="T71" fmla="*/ 194 h 897"/>
                <a:gd name="T72" fmla="*/ 352 w 933"/>
                <a:gd name="T73" fmla="*/ 215 h 897"/>
                <a:gd name="T74" fmla="*/ 418 w 933"/>
                <a:gd name="T75" fmla="*/ 194 h 897"/>
                <a:gd name="T76" fmla="*/ 523 w 933"/>
                <a:gd name="T77" fmla="*/ 215 h 897"/>
                <a:gd name="T78" fmla="*/ 589 w 933"/>
                <a:gd name="T79" fmla="*/ 194 h 897"/>
                <a:gd name="T80" fmla="*/ 523 w 933"/>
                <a:gd name="T81" fmla="*/ 72 h 897"/>
                <a:gd name="T82" fmla="*/ 352 w 933"/>
                <a:gd name="T83" fmla="*/ 72 h 897"/>
                <a:gd name="T84" fmla="*/ 179 w 933"/>
                <a:gd name="T85" fmla="*/ 72 h 897"/>
                <a:gd name="T86" fmla="*/ 59 w 933"/>
                <a:gd name="T87" fmla="*/ 87 h 897"/>
                <a:gd name="T88" fmla="*/ 0 w 933"/>
                <a:gd name="T89" fmla="*/ 774 h 897"/>
                <a:gd name="T90" fmla="*/ 119 w 933"/>
                <a:gd name="T91" fmla="*/ 896 h 897"/>
                <a:gd name="T92" fmla="*/ 916 w 933"/>
                <a:gd name="T93" fmla="*/ 835 h 897"/>
                <a:gd name="T94" fmla="*/ 932 w 933"/>
                <a:gd name="T95" fmla="*/ 189 h 897"/>
                <a:gd name="T96" fmla="*/ 813 w 933"/>
                <a:gd name="T97" fmla="*/ 7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3" h="897">
                  <a:moveTo>
                    <a:pt x="459" y="359"/>
                  </a:moveTo>
                  <a:cubicBezTo>
                    <a:pt x="449" y="359"/>
                    <a:pt x="440" y="359"/>
                    <a:pt x="431" y="359"/>
                  </a:cubicBezTo>
                  <a:cubicBezTo>
                    <a:pt x="431" y="335"/>
                    <a:pt x="431" y="311"/>
                    <a:pt x="431" y="287"/>
                  </a:cubicBezTo>
                  <a:cubicBezTo>
                    <a:pt x="454" y="287"/>
                    <a:pt x="478" y="287"/>
                    <a:pt x="501" y="287"/>
                  </a:cubicBezTo>
                  <a:cubicBezTo>
                    <a:pt x="501" y="296"/>
                    <a:pt x="501" y="306"/>
                    <a:pt x="501" y="316"/>
                  </a:cubicBezTo>
                  <a:lnTo>
                    <a:pt x="501" y="316"/>
                  </a:lnTo>
                  <a:cubicBezTo>
                    <a:pt x="501" y="324"/>
                    <a:pt x="500" y="330"/>
                    <a:pt x="496" y="337"/>
                  </a:cubicBezTo>
                  <a:cubicBezTo>
                    <a:pt x="492" y="344"/>
                    <a:pt x="487" y="349"/>
                    <a:pt x="480" y="353"/>
                  </a:cubicBezTo>
                  <a:cubicBezTo>
                    <a:pt x="473" y="357"/>
                    <a:pt x="467" y="359"/>
                    <a:pt x="459" y="359"/>
                  </a:cubicBezTo>
                  <a:close/>
                  <a:moveTo>
                    <a:pt x="350" y="410"/>
                  </a:moveTo>
                  <a:lnTo>
                    <a:pt x="350" y="410"/>
                  </a:lnTo>
                  <a:cubicBezTo>
                    <a:pt x="353" y="407"/>
                    <a:pt x="354" y="404"/>
                    <a:pt x="357" y="401"/>
                  </a:cubicBezTo>
                  <a:cubicBezTo>
                    <a:pt x="360" y="393"/>
                    <a:pt x="362" y="388"/>
                    <a:pt x="362" y="380"/>
                  </a:cubicBezTo>
                  <a:cubicBezTo>
                    <a:pt x="362" y="372"/>
                    <a:pt x="361" y="364"/>
                    <a:pt x="357" y="358"/>
                  </a:cubicBezTo>
                  <a:cubicBezTo>
                    <a:pt x="355" y="354"/>
                    <a:pt x="353" y="352"/>
                    <a:pt x="350" y="349"/>
                  </a:cubicBezTo>
                  <a:cubicBezTo>
                    <a:pt x="343" y="342"/>
                    <a:pt x="336" y="335"/>
                    <a:pt x="329" y="329"/>
                  </a:cubicBezTo>
                  <a:cubicBezTo>
                    <a:pt x="312" y="346"/>
                    <a:pt x="295" y="363"/>
                    <a:pt x="279" y="380"/>
                  </a:cubicBezTo>
                  <a:cubicBezTo>
                    <a:pt x="295" y="397"/>
                    <a:pt x="312" y="414"/>
                    <a:pt x="329" y="431"/>
                  </a:cubicBezTo>
                  <a:cubicBezTo>
                    <a:pt x="336" y="424"/>
                    <a:pt x="343" y="417"/>
                    <a:pt x="350" y="410"/>
                  </a:cubicBezTo>
                  <a:close/>
                  <a:moveTo>
                    <a:pt x="237" y="480"/>
                  </a:moveTo>
                  <a:cubicBezTo>
                    <a:pt x="237" y="504"/>
                    <a:pt x="237" y="528"/>
                    <a:pt x="237" y="552"/>
                  </a:cubicBezTo>
                  <a:cubicBezTo>
                    <a:pt x="261" y="552"/>
                    <a:pt x="285" y="552"/>
                    <a:pt x="309" y="552"/>
                  </a:cubicBezTo>
                  <a:cubicBezTo>
                    <a:pt x="309" y="543"/>
                    <a:pt x="309" y="533"/>
                    <a:pt x="309" y="523"/>
                  </a:cubicBezTo>
                  <a:lnTo>
                    <a:pt x="309" y="523"/>
                  </a:lnTo>
                  <a:lnTo>
                    <a:pt x="309" y="523"/>
                  </a:lnTo>
                  <a:cubicBezTo>
                    <a:pt x="309" y="515"/>
                    <a:pt x="307" y="508"/>
                    <a:pt x="303" y="501"/>
                  </a:cubicBezTo>
                  <a:cubicBezTo>
                    <a:pt x="299" y="494"/>
                    <a:pt x="294" y="490"/>
                    <a:pt x="287" y="486"/>
                  </a:cubicBezTo>
                  <a:cubicBezTo>
                    <a:pt x="280" y="483"/>
                    <a:pt x="273" y="480"/>
                    <a:pt x="266" y="480"/>
                  </a:cubicBezTo>
                  <a:cubicBezTo>
                    <a:pt x="256" y="480"/>
                    <a:pt x="246" y="480"/>
                    <a:pt x="237" y="480"/>
                  </a:cubicBezTo>
                  <a:close/>
                  <a:moveTo>
                    <a:pt x="380" y="652"/>
                  </a:moveTo>
                  <a:cubicBezTo>
                    <a:pt x="373" y="646"/>
                    <a:pt x="366" y="639"/>
                    <a:pt x="360" y="632"/>
                  </a:cubicBezTo>
                  <a:lnTo>
                    <a:pt x="360" y="632"/>
                  </a:lnTo>
                  <a:cubicBezTo>
                    <a:pt x="357" y="629"/>
                    <a:pt x="354" y="628"/>
                    <a:pt x="351" y="625"/>
                  </a:cubicBezTo>
                  <a:cubicBezTo>
                    <a:pt x="343" y="622"/>
                    <a:pt x="338" y="619"/>
                    <a:pt x="330" y="619"/>
                  </a:cubicBezTo>
                  <a:cubicBezTo>
                    <a:pt x="322" y="619"/>
                    <a:pt x="315" y="621"/>
                    <a:pt x="308" y="625"/>
                  </a:cubicBezTo>
                  <a:cubicBezTo>
                    <a:pt x="305" y="627"/>
                    <a:pt x="302" y="629"/>
                    <a:pt x="299" y="632"/>
                  </a:cubicBezTo>
                  <a:cubicBezTo>
                    <a:pt x="292" y="639"/>
                    <a:pt x="285" y="646"/>
                    <a:pt x="279" y="652"/>
                  </a:cubicBezTo>
                  <a:cubicBezTo>
                    <a:pt x="296" y="669"/>
                    <a:pt x="313" y="686"/>
                    <a:pt x="330" y="703"/>
                  </a:cubicBezTo>
                  <a:cubicBezTo>
                    <a:pt x="346" y="686"/>
                    <a:pt x="363" y="669"/>
                    <a:pt x="380" y="652"/>
                  </a:cubicBezTo>
                  <a:close/>
                  <a:moveTo>
                    <a:pt x="431" y="717"/>
                  </a:moveTo>
                  <a:cubicBezTo>
                    <a:pt x="431" y="727"/>
                    <a:pt x="431" y="736"/>
                    <a:pt x="431" y="745"/>
                  </a:cubicBezTo>
                  <a:cubicBezTo>
                    <a:pt x="454" y="745"/>
                    <a:pt x="478" y="745"/>
                    <a:pt x="501" y="745"/>
                  </a:cubicBezTo>
                  <a:cubicBezTo>
                    <a:pt x="501" y="722"/>
                    <a:pt x="501" y="698"/>
                    <a:pt x="501" y="674"/>
                  </a:cubicBezTo>
                  <a:cubicBezTo>
                    <a:pt x="492" y="674"/>
                    <a:pt x="483" y="674"/>
                    <a:pt x="473" y="674"/>
                  </a:cubicBezTo>
                  <a:lnTo>
                    <a:pt x="473" y="674"/>
                  </a:lnTo>
                  <a:cubicBezTo>
                    <a:pt x="466" y="674"/>
                    <a:pt x="459" y="675"/>
                    <a:pt x="452" y="679"/>
                  </a:cubicBezTo>
                  <a:cubicBezTo>
                    <a:pt x="445" y="683"/>
                    <a:pt x="440" y="688"/>
                    <a:pt x="436" y="695"/>
                  </a:cubicBezTo>
                  <a:cubicBezTo>
                    <a:pt x="432" y="702"/>
                    <a:pt x="431" y="709"/>
                    <a:pt x="431" y="717"/>
                  </a:cubicBezTo>
                  <a:close/>
                  <a:moveTo>
                    <a:pt x="602" y="703"/>
                  </a:moveTo>
                  <a:cubicBezTo>
                    <a:pt x="619" y="687"/>
                    <a:pt x="636" y="670"/>
                    <a:pt x="653" y="653"/>
                  </a:cubicBezTo>
                  <a:cubicBezTo>
                    <a:pt x="637" y="636"/>
                    <a:pt x="620" y="619"/>
                    <a:pt x="603" y="602"/>
                  </a:cubicBezTo>
                  <a:cubicBezTo>
                    <a:pt x="596" y="609"/>
                    <a:pt x="589" y="616"/>
                    <a:pt x="582" y="622"/>
                  </a:cubicBezTo>
                  <a:lnTo>
                    <a:pt x="582" y="622"/>
                  </a:lnTo>
                  <a:cubicBezTo>
                    <a:pt x="579" y="625"/>
                    <a:pt x="577" y="628"/>
                    <a:pt x="575" y="631"/>
                  </a:cubicBezTo>
                  <a:cubicBezTo>
                    <a:pt x="571" y="638"/>
                    <a:pt x="570" y="646"/>
                    <a:pt x="570" y="653"/>
                  </a:cubicBezTo>
                  <a:cubicBezTo>
                    <a:pt x="570" y="661"/>
                    <a:pt x="571" y="667"/>
                    <a:pt x="575" y="674"/>
                  </a:cubicBezTo>
                  <a:cubicBezTo>
                    <a:pt x="577" y="677"/>
                    <a:pt x="579" y="680"/>
                    <a:pt x="582" y="683"/>
                  </a:cubicBezTo>
                  <a:cubicBezTo>
                    <a:pt x="589" y="690"/>
                    <a:pt x="596" y="697"/>
                    <a:pt x="602" y="703"/>
                  </a:cubicBezTo>
                  <a:close/>
                  <a:moveTo>
                    <a:pt x="695" y="552"/>
                  </a:moveTo>
                  <a:cubicBezTo>
                    <a:pt x="695" y="528"/>
                    <a:pt x="695" y="504"/>
                    <a:pt x="695" y="480"/>
                  </a:cubicBezTo>
                  <a:cubicBezTo>
                    <a:pt x="671" y="480"/>
                    <a:pt x="647" y="480"/>
                    <a:pt x="623" y="480"/>
                  </a:cubicBezTo>
                  <a:cubicBezTo>
                    <a:pt x="623" y="490"/>
                    <a:pt x="623" y="499"/>
                    <a:pt x="623" y="508"/>
                  </a:cubicBezTo>
                  <a:lnTo>
                    <a:pt x="623" y="508"/>
                  </a:lnTo>
                  <a:cubicBezTo>
                    <a:pt x="623" y="516"/>
                    <a:pt x="625" y="523"/>
                    <a:pt x="629" y="530"/>
                  </a:cubicBezTo>
                  <a:cubicBezTo>
                    <a:pt x="633" y="537"/>
                    <a:pt x="638" y="542"/>
                    <a:pt x="645" y="546"/>
                  </a:cubicBezTo>
                  <a:cubicBezTo>
                    <a:pt x="652" y="550"/>
                    <a:pt x="659" y="552"/>
                    <a:pt x="666" y="552"/>
                  </a:cubicBezTo>
                  <a:cubicBezTo>
                    <a:pt x="676" y="552"/>
                    <a:pt x="686" y="552"/>
                    <a:pt x="695" y="552"/>
                  </a:cubicBezTo>
                  <a:close/>
                  <a:moveTo>
                    <a:pt x="572" y="400"/>
                  </a:moveTo>
                  <a:lnTo>
                    <a:pt x="572" y="400"/>
                  </a:lnTo>
                  <a:cubicBezTo>
                    <a:pt x="575" y="403"/>
                    <a:pt x="578" y="405"/>
                    <a:pt x="581" y="407"/>
                  </a:cubicBezTo>
                  <a:cubicBezTo>
                    <a:pt x="588" y="411"/>
                    <a:pt x="596" y="413"/>
                    <a:pt x="603" y="413"/>
                  </a:cubicBezTo>
                  <a:cubicBezTo>
                    <a:pt x="611" y="413"/>
                    <a:pt x="617" y="410"/>
                    <a:pt x="624" y="407"/>
                  </a:cubicBezTo>
                  <a:cubicBezTo>
                    <a:pt x="628" y="404"/>
                    <a:pt x="630" y="403"/>
                    <a:pt x="633" y="400"/>
                  </a:cubicBezTo>
                  <a:cubicBezTo>
                    <a:pt x="640" y="393"/>
                    <a:pt x="647" y="386"/>
                    <a:pt x="653" y="380"/>
                  </a:cubicBezTo>
                  <a:cubicBezTo>
                    <a:pt x="637" y="363"/>
                    <a:pt x="620" y="346"/>
                    <a:pt x="603" y="329"/>
                  </a:cubicBezTo>
                  <a:cubicBezTo>
                    <a:pt x="586" y="346"/>
                    <a:pt x="569" y="363"/>
                    <a:pt x="552" y="380"/>
                  </a:cubicBezTo>
                  <a:cubicBezTo>
                    <a:pt x="559" y="386"/>
                    <a:pt x="566" y="393"/>
                    <a:pt x="572" y="400"/>
                  </a:cubicBezTo>
                  <a:close/>
                  <a:moveTo>
                    <a:pt x="467" y="630"/>
                  </a:moveTo>
                  <a:lnTo>
                    <a:pt x="467" y="630"/>
                  </a:lnTo>
                  <a:cubicBezTo>
                    <a:pt x="445" y="630"/>
                    <a:pt x="427" y="626"/>
                    <a:pt x="409" y="615"/>
                  </a:cubicBezTo>
                  <a:cubicBezTo>
                    <a:pt x="391" y="605"/>
                    <a:pt x="378" y="591"/>
                    <a:pt x="367" y="573"/>
                  </a:cubicBezTo>
                  <a:cubicBezTo>
                    <a:pt x="356" y="555"/>
                    <a:pt x="352" y="538"/>
                    <a:pt x="352" y="516"/>
                  </a:cubicBezTo>
                  <a:cubicBezTo>
                    <a:pt x="352" y="495"/>
                    <a:pt x="356" y="477"/>
                    <a:pt x="367" y="458"/>
                  </a:cubicBezTo>
                  <a:cubicBezTo>
                    <a:pt x="378" y="440"/>
                    <a:pt x="391" y="427"/>
                    <a:pt x="409" y="417"/>
                  </a:cubicBezTo>
                  <a:cubicBezTo>
                    <a:pt x="427" y="406"/>
                    <a:pt x="445" y="402"/>
                    <a:pt x="467" y="402"/>
                  </a:cubicBezTo>
                  <a:cubicBezTo>
                    <a:pt x="488" y="402"/>
                    <a:pt x="505" y="406"/>
                    <a:pt x="523" y="417"/>
                  </a:cubicBezTo>
                  <a:cubicBezTo>
                    <a:pt x="541" y="427"/>
                    <a:pt x="554" y="440"/>
                    <a:pt x="565" y="458"/>
                  </a:cubicBezTo>
                  <a:cubicBezTo>
                    <a:pt x="576" y="477"/>
                    <a:pt x="580" y="494"/>
                    <a:pt x="580" y="516"/>
                  </a:cubicBezTo>
                  <a:lnTo>
                    <a:pt x="580" y="516"/>
                  </a:lnTo>
                  <a:lnTo>
                    <a:pt x="580" y="516"/>
                  </a:lnTo>
                  <a:cubicBezTo>
                    <a:pt x="580" y="537"/>
                    <a:pt x="576" y="555"/>
                    <a:pt x="565" y="573"/>
                  </a:cubicBezTo>
                  <a:cubicBezTo>
                    <a:pt x="554" y="591"/>
                    <a:pt x="541" y="605"/>
                    <a:pt x="523" y="615"/>
                  </a:cubicBezTo>
                  <a:cubicBezTo>
                    <a:pt x="505" y="626"/>
                    <a:pt x="487" y="630"/>
                    <a:pt x="467" y="630"/>
                  </a:cubicBezTo>
                  <a:close/>
                  <a:moveTo>
                    <a:pt x="509" y="516"/>
                  </a:moveTo>
                  <a:lnTo>
                    <a:pt x="509" y="516"/>
                  </a:lnTo>
                  <a:lnTo>
                    <a:pt x="509" y="516"/>
                  </a:lnTo>
                  <a:cubicBezTo>
                    <a:pt x="509" y="508"/>
                    <a:pt x="507" y="501"/>
                    <a:pt x="503" y="494"/>
                  </a:cubicBezTo>
                  <a:cubicBezTo>
                    <a:pt x="499" y="487"/>
                    <a:pt x="494" y="482"/>
                    <a:pt x="487" y="478"/>
                  </a:cubicBezTo>
                  <a:cubicBezTo>
                    <a:pt x="480" y="474"/>
                    <a:pt x="474" y="473"/>
                    <a:pt x="467" y="473"/>
                  </a:cubicBezTo>
                  <a:cubicBezTo>
                    <a:pt x="459" y="473"/>
                    <a:pt x="452" y="474"/>
                    <a:pt x="445" y="478"/>
                  </a:cubicBezTo>
                  <a:cubicBezTo>
                    <a:pt x="438" y="482"/>
                    <a:pt x="433" y="487"/>
                    <a:pt x="429" y="494"/>
                  </a:cubicBezTo>
                  <a:cubicBezTo>
                    <a:pt x="425" y="501"/>
                    <a:pt x="423" y="508"/>
                    <a:pt x="423" y="516"/>
                  </a:cubicBezTo>
                  <a:cubicBezTo>
                    <a:pt x="423" y="524"/>
                    <a:pt x="425" y="530"/>
                    <a:pt x="429" y="537"/>
                  </a:cubicBezTo>
                  <a:cubicBezTo>
                    <a:pt x="433" y="544"/>
                    <a:pt x="438" y="549"/>
                    <a:pt x="445" y="553"/>
                  </a:cubicBezTo>
                  <a:cubicBezTo>
                    <a:pt x="452" y="557"/>
                    <a:pt x="459" y="559"/>
                    <a:pt x="467" y="559"/>
                  </a:cubicBezTo>
                  <a:lnTo>
                    <a:pt x="467" y="559"/>
                  </a:lnTo>
                  <a:cubicBezTo>
                    <a:pt x="473" y="559"/>
                    <a:pt x="480" y="557"/>
                    <a:pt x="487" y="553"/>
                  </a:cubicBezTo>
                  <a:cubicBezTo>
                    <a:pt x="494" y="549"/>
                    <a:pt x="499" y="544"/>
                    <a:pt x="503" y="537"/>
                  </a:cubicBezTo>
                  <a:cubicBezTo>
                    <a:pt x="507" y="530"/>
                    <a:pt x="509" y="524"/>
                    <a:pt x="509" y="516"/>
                  </a:cubicBezTo>
                  <a:close/>
                  <a:moveTo>
                    <a:pt x="813" y="72"/>
                  </a:moveTo>
                  <a:cubicBezTo>
                    <a:pt x="793" y="72"/>
                    <a:pt x="773" y="72"/>
                    <a:pt x="753" y="72"/>
                  </a:cubicBezTo>
                  <a:cubicBezTo>
                    <a:pt x="753" y="81"/>
                    <a:pt x="753" y="90"/>
                    <a:pt x="753" y="100"/>
                  </a:cubicBezTo>
                  <a:lnTo>
                    <a:pt x="753" y="100"/>
                  </a:lnTo>
                  <a:cubicBezTo>
                    <a:pt x="753" y="108"/>
                    <a:pt x="754" y="115"/>
                    <a:pt x="758" y="122"/>
                  </a:cubicBezTo>
                  <a:cubicBezTo>
                    <a:pt x="762" y="129"/>
                    <a:pt x="767" y="134"/>
                    <a:pt x="774" y="138"/>
                  </a:cubicBezTo>
                  <a:cubicBezTo>
                    <a:pt x="781" y="142"/>
                    <a:pt x="788" y="143"/>
                    <a:pt x="796" y="143"/>
                  </a:cubicBezTo>
                  <a:cubicBezTo>
                    <a:pt x="802" y="143"/>
                    <a:pt x="808" y="143"/>
                    <a:pt x="813" y="143"/>
                  </a:cubicBezTo>
                  <a:lnTo>
                    <a:pt x="813" y="143"/>
                  </a:lnTo>
                  <a:cubicBezTo>
                    <a:pt x="814" y="143"/>
                    <a:pt x="814" y="143"/>
                    <a:pt x="814" y="143"/>
                  </a:cubicBezTo>
                  <a:cubicBezTo>
                    <a:pt x="822" y="143"/>
                    <a:pt x="830" y="145"/>
                    <a:pt x="837" y="150"/>
                  </a:cubicBezTo>
                  <a:cubicBezTo>
                    <a:pt x="844" y="154"/>
                    <a:pt x="850" y="159"/>
                    <a:pt x="854" y="167"/>
                  </a:cubicBezTo>
                  <a:cubicBezTo>
                    <a:pt x="858" y="174"/>
                    <a:pt x="860" y="181"/>
                    <a:pt x="860" y="189"/>
                  </a:cubicBezTo>
                  <a:cubicBezTo>
                    <a:pt x="860" y="384"/>
                    <a:pt x="860" y="579"/>
                    <a:pt x="860" y="774"/>
                  </a:cubicBezTo>
                  <a:lnTo>
                    <a:pt x="860" y="774"/>
                  </a:lnTo>
                  <a:cubicBezTo>
                    <a:pt x="860" y="783"/>
                    <a:pt x="859" y="791"/>
                    <a:pt x="854" y="799"/>
                  </a:cubicBezTo>
                  <a:cubicBezTo>
                    <a:pt x="850" y="808"/>
                    <a:pt x="843" y="813"/>
                    <a:pt x="835" y="818"/>
                  </a:cubicBezTo>
                  <a:cubicBezTo>
                    <a:pt x="828" y="822"/>
                    <a:pt x="821" y="824"/>
                    <a:pt x="813" y="824"/>
                  </a:cubicBezTo>
                  <a:cubicBezTo>
                    <a:pt x="582" y="824"/>
                    <a:pt x="350" y="824"/>
                    <a:pt x="119" y="824"/>
                  </a:cubicBezTo>
                  <a:lnTo>
                    <a:pt x="119" y="824"/>
                  </a:lnTo>
                  <a:cubicBezTo>
                    <a:pt x="111" y="824"/>
                    <a:pt x="104" y="822"/>
                    <a:pt x="97" y="818"/>
                  </a:cubicBezTo>
                  <a:cubicBezTo>
                    <a:pt x="89" y="813"/>
                    <a:pt x="82" y="808"/>
                    <a:pt x="78" y="799"/>
                  </a:cubicBezTo>
                  <a:cubicBezTo>
                    <a:pt x="73" y="791"/>
                    <a:pt x="72" y="783"/>
                    <a:pt x="72" y="774"/>
                  </a:cubicBezTo>
                  <a:cubicBezTo>
                    <a:pt x="72" y="579"/>
                    <a:pt x="72" y="384"/>
                    <a:pt x="72" y="189"/>
                  </a:cubicBezTo>
                  <a:lnTo>
                    <a:pt x="72" y="189"/>
                  </a:lnTo>
                  <a:cubicBezTo>
                    <a:pt x="72" y="181"/>
                    <a:pt x="74" y="174"/>
                    <a:pt x="78" y="167"/>
                  </a:cubicBezTo>
                  <a:cubicBezTo>
                    <a:pt x="82" y="159"/>
                    <a:pt x="88" y="154"/>
                    <a:pt x="95" y="150"/>
                  </a:cubicBezTo>
                  <a:cubicBezTo>
                    <a:pt x="102" y="145"/>
                    <a:pt x="110" y="143"/>
                    <a:pt x="118" y="143"/>
                  </a:cubicBezTo>
                  <a:cubicBezTo>
                    <a:pt x="118" y="143"/>
                    <a:pt x="118" y="143"/>
                    <a:pt x="119" y="143"/>
                  </a:cubicBezTo>
                  <a:cubicBezTo>
                    <a:pt x="139" y="143"/>
                    <a:pt x="159" y="143"/>
                    <a:pt x="179" y="143"/>
                  </a:cubicBezTo>
                  <a:cubicBezTo>
                    <a:pt x="179" y="167"/>
                    <a:pt x="179" y="191"/>
                    <a:pt x="179" y="215"/>
                  </a:cubicBezTo>
                  <a:cubicBezTo>
                    <a:pt x="188" y="215"/>
                    <a:pt x="198" y="215"/>
                    <a:pt x="208" y="215"/>
                  </a:cubicBezTo>
                  <a:lnTo>
                    <a:pt x="208" y="215"/>
                  </a:lnTo>
                  <a:cubicBezTo>
                    <a:pt x="216" y="215"/>
                    <a:pt x="223" y="213"/>
                    <a:pt x="230" y="209"/>
                  </a:cubicBezTo>
                  <a:cubicBezTo>
                    <a:pt x="237" y="205"/>
                    <a:pt x="241" y="201"/>
                    <a:pt x="245" y="194"/>
                  </a:cubicBezTo>
                  <a:cubicBezTo>
                    <a:pt x="249" y="187"/>
                    <a:pt x="251" y="180"/>
                    <a:pt x="251" y="172"/>
                  </a:cubicBezTo>
                  <a:cubicBezTo>
                    <a:pt x="251" y="162"/>
                    <a:pt x="251" y="152"/>
                    <a:pt x="251" y="143"/>
                  </a:cubicBezTo>
                  <a:cubicBezTo>
                    <a:pt x="284" y="143"/>
                    <a:pt x="318" y="143"/>
                    <a:pt x="352" y="143"/>
                  </a:cubicBezTo>
                  <a:cubicBezTo>
                    <a:pt x="352" y="167"/>
                    <a:pt x="352" y="191"/>
                    <a:pt x="352" y="215"/>
                  </a:cubicBezTo>
                  <a:cubicBezTo>
                    <a:pt x="361" y="215"/>
                    <a:pt x="370" y="215"/>
                    <a:pt x="380" y="215"/>
                  </a:cubicBezTo>
                  <a:lnTo>
                    <a:pt x="380" y="215"/>
                  </a:lnTo>
                  <a:cubicBezTo>
                    <a:pt x="388" y="215"/>
                    <a:pt x="395" y="213"/>
                    <a:pt x="402" y="209"/>
                  </a:cubicBezTo>
                  <a:cubicBezTo>
                    <a:pt x="409" y="205"/>
                    <a:pt x="414" y="201"/>
                    <a:pt x="418" y="194"/>
                  </a:cubicBezTo>
                  <a:cubicBezTo>
                    <a:pt x="422" y="187"/>
                    <a:pt x="423" y="180"/>
                    <a:pt x="423" y="172"/>
                  </a:cubicBezTo>
                  <a:cubicBezTo>
                    <a:pt x="423" y="162"/>
                    <a:pt x="423" y="152"/>
                    <a:pt x="423" y="143"/>
                  </a:cubicBezTo>
                  <a:cubicBezTo>
                    <a:pt x="456" y="143"/>
                    <a:pt x="490" y="143"/>
                    <a:pt x="523" y="143"/>
                  </a:cubicBezTo>
                  <a:cubicBezTo>
                    <a:pt x="523" y="167"/>
                    <a:pt x="523" y="191"/>
                    <a:pt x="523" y="215"/>
                  </a:cubicBezTo>
                  <a:cubicBezTo>
                    <a:pt x="533" y="215"/>
                    <a:pt x="543" y="215"/>
                    <a:pt x="552" y="215"/>
                  </a:cubicBezTo>
                  <a:lnTo>
                    <a:pt x="552" y="215"/>
                  </a:lnTo>
                  <a:cubicBezTo>
                    <a:pt x="560" y="215"/>
                    <a:pt x="566" y="213"/>
                    <a:pt x="573" y="209"/>
                  </a:cubicBezTo>
                  <a:cubicBezTo>
                    <a:pt x="580" y="205"/>
                    <a:pt x="585" y="201"/>
                    <a:pt x="589" y="194"/>
                  </a:cubicBezTo>
                  <a:cubicBezTo>
                    <a:pt x="593" y="187"/>
                    <a:pt x="595" y="180"/>
                    <a:pt x="595" y="172"/>
                  </a:cubicBezTo>
                  <a:cubicBezTo>
                    <a:pt x="595" y="114"/>
                    <a:pt x="595" y="57"/>
                    <a:pt x="595" y="0"/>
                  </a:cubicBezTo>
                  <a:cubicBezTo>
                    <a:pt x="571" y="0"/>
                    <a:pt x="547" y="0"/>
                    <a:pt x="523" y="0"/>
                  </a:cubicBezTo>
                  <a:cubicBezTo>
                    <a:pt x="523" y="24"/>
                    <a:pt x="523" y="48"/>
                    <a:pt x="523" y="72"/>
                  </a:cubicBezTo>
                  <a:cubicBezTo>
                    <a:pt x="490" y="72"/>
                    <a:pt x="456" y="72"/>
                    <a:pt x="423" y="72"/>
                  </a:cubicBezTo>
                  <a:cubicBezTo>
                    <a:pt x="423" y="48"/>
                    <a:pt x="423" y="24"/>
                    <a:pt x="423" y="0"/>
                  </a:cubicBezTo>
                  <a:cubicBezTo>
                    <a:pt x="399" y="0"/>
                    <a:pt x="375" y="0"/>
                    <a:pt x="352" y="0"/>
                  </a:cubicBezTo>
                  <a:cubicBezTo>
                    <a:pt x="352" y="24"/>
                    <a:pt x="352" y="48"/>
                    <a:pt x="352" y="72"/>
                  </a:cubicBezTo>
                  <a:cubicBezTo>
                    <a:pt x="318" y="72"/>
                    <a:pt x="284" y="72"/>
                    <a:pt x="251" y="72"/>
                  </a:cubicBezTo>
                  <a:cubicBezTo>
                    <a:pt x="251" y="48"/>
                    <a:pt x="251" y="24"/>
                    <a:pt x="251" y="0"/>
                  </a:cubicBezTo>
                  <a:cubicBezTo>
                    <a:pt x="227" y="0"/>
                    <a:pt x="203" y="0"/>
                    <a:pt x="179" y="0"/>
                  </a:cubicBezTo>
                  <a:cubicBezTo>
                    <a:pt x="179" y="24"/>
                    <a:pt x="179" y="48"/>
                    <a:pt x="179" y="72"/>
                  </a:cubicBezTo>
                  <a:cubicBezTo>
                    <a:pt x="159" y="72"/>
                    <a:pt x="139" y="72"/>
                    <a:pt x="119" y="72"/>
                  </a:cubicBezTo>
                  <a:lnTo>
                    <a:pt x="119" y="72"/>
                  </a:lnTo>
                  <a:cubicBezTo>
                    <a:pt x="118" y="72"/>
                    <a:pt x="118" y="72"/>
                    <a:pt x="118" y="72"/>
                  </a:cubicBezTo>
                  <a:cubicBezTo>
                    <a:pt x="96" y="72"/>
                    <a:pt x="78" y="76"/>
                    <a:pt x="59" y="87"/>
                  </a:cubicBezTo>
                  <a:cubicBezTo>
                    <a:pt x="40" y="97"/>
                    <a:pt x="27" y="112"/>
                    <a:pt x="16" y="131"/>
                  </a:cubicBezTo>
                  <a:cubicBezTo>
                    <a:pt x="5" y="149"/>
                    <a:pt x="0" y="168"/>
                    <a:pt x="0" y="189"/>
                  </a:cubicBezTo>
                  <a:cubicBezTo>
                    <a:pt x="0" y="384"/>
                    <a:pt x="0" y="579"/>
                    <a:pt x="0" y="774"/>
                  </a:cubicBezTo>
                  <a:lnTo>
                    <a:pt x="0" y="774"/>
                  </a:lnTo>
                  <a:lnTo>
                    <a:pt x="0" y="774"/>
                  </a:lnTo>
                  <a:cubicBezTo>
                    <a:pt x="0" y="797"/>
                    <a:pt x="5" y="816"/>
                    <a:pt x="16" y="835"/>
                  </a:cubicBezTo>
                  <a:cubicBezTo>
                    <a:pt x="27" y="855"/>
                    <a:pt x="41" y="869"/>
                    <a:pt x="61" y="880"/>
                  </a:cubicBezTo>
                  <a:cubicBezTo>
                    <a:pt x="79" y="890"/>
                    <a:pt x="97" y="895"/>
                    <a:pt x="119" y="896"/>
                  </a:cubicBezTo>
                  <a:cubicBezTo>
                    <a:pt x="350" y="896"/>
                    <a:pt x="582" y="896"/>
                    <a:pt x="813" y="896"/>
                  </a:cubicBezTo>
                  <a:lnTo>
                    <a:pt x="813" y="896"/>
                  </a:lnTo>
                  <a:cubicBezTo>
                    <a:pt x="835" y="895"/>
                    <a:pt x="853" y="890"/>
                    <a:pt x="871" y="880"/>
                  </a:cubicBezTo>
                  <a:cubicBezTo>
                    <a:pt x="891" y="869"/>
                    <a:pt x="905" y="855"/>
                    <a:pt x="916" y="835"/>
                  </a:cubicBezTo>
                  <a:cubicBezTo>
                    <a:pt x="927" y="816"/>
                    <a:pt x="932" y="797"/>
                    <a:pt x="932" y="774"/>
                  </a:cubicBezTo>
                  <a:lnTo>
                    <a:pt x="932" y="774"/>
                  </a:lnTo>
                  <a:cubicBezTo>
                    <a:pt x="932" y="579"/>
                    <a:pt x="932" y="384"/>
                    <a:pt x="932" y="189"/>
                  </a:cubicBezTo>
                  <a:lnTo>
                    <a:pt x="932" y="189"/>
                  </a:lnTo>
                  <a:cubicBezTo>
                    <a:pt x="932" y="168"/>
                    <a:pt x="927" y="149"/>
                    <a:pt x="916" y="131"/>
                  </a:cubicBezTo>
                  <a:cubicBezTo>
                    <a:pt x="905" y="112"/>
                    <a:pt x="892" y="97"/>
                    <a:pt x="873" y="87"/>
                  </a:cubicBezTo>
                  <a:cubicBezTo>
                    <a:pt x="854" y="76"/>
                    <a:pt x="836" y="72"/>
                    <a:pt x="814" y="72"/>
                  </a:cubicBezTo>
                  <a:cubicBezTo>
                    <a:pt x="814" y="72"/>
                    <a:pt x="814" y="72"/>
                    <a:pt x="813" y="72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33" name="Group 113">
            <a:extLst>
              <a:ext uri="{FF2B5EF4-FFF2-40B4-BE49-F238E27FC236}">
                <a16:creationId xmlns:a16="http://schemas.microsoft.com/office/drawing/2014/main" id="{BA77EC2A-2083-B34A-8B2A-C168764D07F4}"/>
              </a:ext>
            </a:extLst>
          </p:cNvPr>
          <p:cNvGrpSpPr>
            <a:grpSpLocks/>
          </p:cNvGrpSpPr>
          <p:nvPr/>
        </p:nvGrpSpPr>
        <p:grpSpPr bwMode="auto">
          <a:xfrm>
            <a:off x="6580939" y="1323900"/>
            <a:ext cx="561600" cy="561600"/>
            <a:chOff x="4544" y="727"/>
            <a:chExt cx="390" cy="390"/>
          </a:xfrm>
        </p:grpSpPr>
        <p:sp>
          <p:nvSpPr>
            <p:cNvPr id="5234" name="Freeform 114">
              <a:extLst>
                <a:ext uri="{FF2B5EF4-FFF2-40B4-BE49-F238E27FC236}">
                  <a16:creationId xmlns:a16="http://schemas.microsoft.com/office/drawing/2014/main" id="{578EECA6-DB8F-A641-B870-656F29906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35" name="Freeform 115">
              <a:extLst>
                <a:ext uri="{FF2B5EF4-FFF2-40B4-BE49-F238E27FC236}">
                  <a16:creationId xmlns:a16="http://schemas.microsoft.com/office/drawing/2014/main" id="{4D57744D-EDA4-E349-B485-F55A8C723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813"/>
              <a:ext cx="215" cy="214"/>
            </a:xfrm>
            <a:custGeom>
              <a:avLst/>
              <a:gdLst>
                <a:gd name="T0" fmla="*/ 653 w 952"/>
                <a:gd name="T1" fmla="*/ 41 h 949"/>
                <a:gd name="T2" fmla="*/ 349 w 952"/>
                <a:gd name="T3" fmla="*/ 334 h 949"/>
                <a:gd name="T4" fmla="*/ 130 w 952"/>
                <a:gd name="T5" fmla="*/ 545 h 949"/>
                <a:gd name="T6" fmla="*/ 119 w 952"/>
                <a:gd name="T7" fmla="*/ 570 h 949"/>
                <a:gd name="T8" fmla="*/ 119 w 952"/>
                <a:gd name="T9" fmla="*/ 578 h 949"/>
                <a:gd name="T10" fmla="*/ 137 w 952"/>
                <a:gd name="T11" fmla="*/ 602 h 949"/>
                <a:gd name="T12" fmla="*/ 327 w 952"/>
                <a:gd name="T13" fmla="*/ 780 h 949"/>
                <a:gd name="T14" fmla="*/ 112 w 952"/>
                <a:gd name="T15" fmla="*/ 821 h 949"/>
                <a:gd name="T16" fmla="*/ 76 w 952"/>
                <a:gd name="T17" fmla="*/ 745 h 949"/>
                <a:gd name="T18" fmla="*/ 98 w 952"/>
                <a:gd name="T19" fmla="*/ 697 h 949"/>
                <a:gd name="T20" fmla="*/ 103 w 952"/>
                <a:gd name="T21" fmla="*/ 691 h 949"/>
                <a:gd name="T22" fmla="*/ 103 w 952"/>
                <a:gd name="T23" fmla="*/ 648 h 949"/>
                <a:gd name="T24" fmla="*/ 81 w 952"/>
                <a:gd name="T25" fmla="*/ 616 h 949"/>
                <a:gd name="T26" fmla="*/ 62 w 952"/>
                <a:gd name="T27" fmla="*/ 873 h 949"/>
                <a:gd name="T28" fmla="*/ 211 w 952"/>
                <a:gd name="T29" fmla="*/ 948 h 949"/>
                <a:gd name="T30" fmla="*/ 278 w 952"/>
                <a:gd name="T31" fmla="*/ 930 h 949"/>
                <a:gd name="T32" fmla="*/ 393 w 952"/>
                <a:gd name="T33" fmla="*/ 814 h 949"/>
                <a:gd name="T34" fmla="*/ 594 w 952"/>
                <a:gd name="T35" fmla="*/ 749 h 949"/>
                <a:gd name="T36" fmla="*/ 628 w 952"/>
                <a:gd name="T37" fmla="*/ 782 h 949"/>
                <a:gd name="T38" fmla="*/ 679 w 952"/>
                <a:gd name="T39" fmla="*/ 796 h 949"/>
                <a:gd name="T40" fmla="*/ 679 w 952"/>
                <a:gd name="T41" fmla="*/ 796 h 949"/>
                <a:gd name="T42" fmla="*/ 730 w 952"/>
                <a:gd name="T43" fmla="*/ 781 h 949"/>
                <a:gd name="T44" fmla="*/ 763 w 952"/>
                <a:gd name="T45" fmla="*/ 748 h 949"/>
                <a:gd name="T46" fmla="*/ 773 w 952"/>
                <a:gd name="T47" fmla="*/ 720 h 949"/>
                <a:gd name="T48" fmla="*/ 775 w 952"/>
                <a:gd name="T49" fmla="*/ 689 h 949"/>
                <a:gd name="T50" fmla="*/ 798 w 952"/>
                <a:gd name="T51" fmla="*/ 679 h 949"/>
                <a:gd name="T52" fmla="*/ 845 w 952"/>
                <a:gd name="T53" fmla="*/ 617 h 949"/>
                <a:gd name="T54" fmla="*/ 847 w 952"/>
                <a:gd name="T55" fmla="*/ 595 h 949"/>
                <a:gd name="T56" fmla="*/ 832 w 952"/>
                <a:gd name="T57" fmla="*/ 543 h 949"/>
                <a:gd name="T58" fmla="*/ 799 w 952"/>
                <a:gd name="T59" fmla="*/ 511 h 949"/>
                <a:gd name="T60" fmla="*/ 769 w 952"/>
                <a:gd name="T61" fmla="*/ 500 h 949"/>
                <a:gd name="T62" fmla="*/ 691 w 952"/>
                <a:gd name="T63" fmla="*/ 504 h 949"/>
                <a:gd name="T64" fmla="*/ 863 w 952"/>
                <a:gd name="T65" fmla="*/ 86 h 949"/>
                <a:gd name="T66" fmla="*/ 392 w 952"/>
                <a:gd name="T67" fmla="*/ 392 h 949"/>
                <a:gd name="T68" fmla="*/ 556 w 952"/>
                <a:gd name="T69" fmla="*/ 539 h 949"/>
                <a:gd name="T70" fmla="*/ 217 w 952"/>
                <a:gd name="T71" fmla="*/ 560 h 949"/>
                <a:gd name="T72" fmla="*/ 704 w 952"/>
                <a:gd name="T73" fmla="*/ 703 h 949"/>
                <a:gd name="T74" fmla="*/ 693 w 952"/>
                <a:gd name="T75" fmla="*/ 719 h 949"/>
                <a:gd name="T76" fmla="*/ 693 w 952"/>
                <a:gd name="T77" fmla="*/ 719 h 949"/>
                <a:gd name="T78" fmla="*/ 664 w 952"/>
                <a:gd name="T79" fmla="*/ 719 h 949"/>
                <a:gd name="T80" fmla="*/ 654 w 952"/>
                <a:gd name="T81" fmla="*/ 710 h 949"/>
                <a:gd name="T82" fmla="*/ 637 w 952"/>
                <a:gd name="T83" fmla="*/ 640 h 949"/>
                <a:gd name="T84" fmla="*/ 693 w 952"/>
                <a:gd name="T85" fmla="*/ 676 h 949"/>
                <a:gd name="T86" fmla="*/ 700 w 952"/>
                <a:gd name="T87" fmla="*/ 683 h 949"/>
                <a:gd name="T88" fmla="*/ 701 w 952"/>
                <a:gd name="T89" fmla="*/ 684 h 949"/>
                <a:gd name="T90" fmla="*/ 704 w 952"/>
                <a:gd name="T91" fmla="*/ 704 h 949"/>
                <a:gd name="T92" fmla="*/ 755 w 952"/>
                <a:gd name="T93" fmla="*/ 568 h 949"/>
                <a:gd name="T94" fmla="*/ 763 w 952"/>
                <a:gd name="T95" fmla="*/ 571 h 949"/>
                <a:gd name="T96" fmla="*/ 773 w 952"/>
                <a:gd name="T97" fmla="*/ 580 h 949"/>
                <a:gd name="T98" fmla="*/ 777 w 952"/>
                <a:gd name="T99" fmla="*/ 593 h 949"/>
                <a:gd name="T100" fmla="*/ 776 w 952"/>
                <a:gd name="T101" fmla="*/ 599 h 949"/>
                <a:gd name="T102" fmla="*/ 763 w 952"/>
                <a:gd name="T103" fmla="*/ 616 h 949"/>
                <a:gd name="T104" fmla="*/ 742 w 952"/>
                <a:gd name="T105" fmla="*/ 619 h 949"/>
                <a:gd name="T106" fmla="*/ 734 w 952"/>
                <a:gd name="T107" fmla="*/ 616 h 949"/>
                <a:gd name="T108" fmla="*/ 682 w 952"/>
                <a:gd name="T109" fmla="*/ 576 h 949"/>
                <a:gd name="T110" fmla="*/ 754 w 952"/>
                <a:gd name="T111" fmla="*/ 568 h 949"/>
                <a:gd name="T112" fmla="*/ 857 w 952"/>
                <a:gd name="T113" fmla="*/ 227 h 949"/>
                <a:gd name="T114" fmla="*/ 619 w 952"/>
                <a:gd name="T115" fmla="*/ 475 h 949"/>
                <a:gd name="T116" fmla="*/ 557 w 952"/>
                <a:gd name="T117" fmla="*/ 379 h 949"/>
                <a:gd name="T118" fmla="*/ 512 w 952"/>
                <a:gd name="T119" fmla="*/ 345 h 949"/>
                <a:gd name="T120" fmla="*/ 703 w 952"/>
                <a:gd name="T121" fmla="*/ 94 h 949"/>
                <a:gd name="T122" fmla="*/ 857 w 952"/>
                <a:gd name="T123" fmla="*/ 227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2" h="949">
                  <a:moveTo>
                    <a:pt x="863" y="86"/>
                  </a:moveTo>
                  <a:cubicBezTo>
                    <a:pt x="777" y="0"/>
                    <a:pt x="695" y="1"/>
                    <a:pt x="653" y="41"/>
                  </a:cubicBezTo>
                  <a:cubicBezTo>
                    <a:pt x="552" y="138"/>
                    <a:pt x="450" y="236"/>
                    <a:pt x="349" y="334"/>
                  </a:cubicBezTo>
                  <a:lnTo>
                    <a:pt x="349" y="334"/>
                  </a:lnTo>
                  <a:cubicBezTo>
                    <a:pt x="276" y="404"/>
                    <a:pt x="203" y="475"/>
                    <a:pt x="130" y="545"/>
                  </a:cubicBezTo>
                  <a:lnTo>
                    <a:pt x="130" y="545"/>
                  </a:lnTo>
                  <a:cubicBezTo>
                    <a:pt x="127" y="547"/>
                    <a:pt x="125" y="550"/>
                    <a:pt x="123" y="553"/>
                  </a:cubicBezTo>
                  <a:cubicBezTo>
                    <a:pt x="120" y="558"/>
                    <a:pt x="119" y="564"/>
                    <a:pt x="119" y="570"/>
                  </a:cubicBezTo>
                  <a:cubicBezTo>
                    <a:pt x="119" y="573"/>
                    <a:pt x="119" y="575"/>
                    <a:pt x="119" y="578"/>
                  </a:cubicBezTo>
                  <a:lnTo>
                    <a:pt x="119" y="578"/>
                  </a:lnTo>
                  <a:cubicBezTo>
                    <a:pt x="120" y="582"/>
                    <a:pt x="121" y="585"/>
                    <a:pt x="123" y="588"/>
                  </a:cubicBezTo>
                  <a:cubicBezTo>
                    <a:pt x="127" y="594"/>
                    <a:pt x="131" y="599"/>
                    <a:pt x="137" y="602"/>
                  </a:cubicBezTo>
                  <a:cubicBezTo>
                    <a:pt x="139" y="604"/>
                    <a:pt x="140" y="604"/>
                    <a:pt x="142" y="604"/>
                  </a:cubicBezTo>
                  <a:cubicBezTo>
                    <a:pt x="144" y="604"/>
                    <a:pt x="286" y="656"/>
                    <a:pt x="327" y="780"/>
                  </a:cubicBezTo>
                  <a:cubicBezTo>
                    <a:pt x="300" y="808"/>
                    <a:pt x="274" y="836"/>
                    <a:pt x="248" y="864"/>
                  </a:cubicBezTo>
                  <a:cubicBezTo>
                    <a:pt x="202" y="850"/>
                    <a:pt x="200" y="911"/>
                    <a:pt x="112" y="821"/>
                  </a:cubicBezTo>
                  <a:cubicBezTo>
                    <a:pt x="85" y="795"/>
                    <a:pt x="73" y="769"/>
                    <a:pt x="76" y="745"/>
                  </a:cubicBezTo>
                  <a:lnTo>
                    <a:pt x="76" y="745"/>
                  </a:lnTo>
                  <a:cubicBezTo>
                    <a:pt x="77" y="733"/>
                    <a:pt x="81" y="724"/>
                    <a:pt x="87" y="713"/>
                  </a:cubicBezTo>
                  <a:cubicBezTo>
                    <a:pt x="90" y="708"/>
                    <a:pt x="94" y="702"/>
                    <a:pt x="98" y="697"/>
                  </a:cubicBezTo>
                  <a:lnTo>
                    <a:pt x="98" y="697"/>
                  </a:lnTo>
                  <a:cubicBezTo>
                    <a:pt x="100" y="695"/>
                    <a:pt x="101" y="694"/>
                    <a:pt x="103" y="691"/>
                  </a:cubicBezTo>
                  <a:cubicBezTo>
                    <a:pt x="107" y="685"/>
                    <a:pt x="108" y="677"/>
                    <a:pt x="108" y="669"/>
                  </a:cubicBezTo>
                  <a:cubicBezTo>
                    <a:pt x="108" y="661"/>
                    <a:pt x="107" y="654"/>
                    <a:pt x="103" y="648"/>
                  </a:cubicBezTo>
                  <a:cubicBezTo>
                    <a:pt x="102" y="647"/>
                    <a:pt x="102" y="646"/>
                    <a:pt x="101" y="645"/>
                  </a:cubicBezTo>
                  <a:cubicBezTo>
                    <a:pt x="94" y="636"/>
                    <a:pt x="87" y="626"/>
                    <a:pt x="81" y="616"/>
                  </a:cubicBezTo>
                  <a:cubicBezTo>
                    <a:pt x="79" y="618"/>
                    <a:pt x="12" y="664"/>
                    <a:pt x="4" y="738"/>
                  </a:cubicBezTo>
                  <a:cubicBezTo>
                    <a:pt x="0" y="785"/>
                    <a:pt x="19" y="830"/>
                    <a:pt x="62" y="873"/>
                  </a:cubicBezTo>
                  <a:cubicBezTo>
                    <a:pt x="120" y="931"/>
                    <a:pt x="171" y="948"/>
                    <a:pt x="211" y="948"/>
                  </a:cubicBezTo>
                  <a:lnTo>
                    <a:pt x="211" y="948"/>
                  </a:lnTo>
                  <a:cubicBezTo>
                    <a:pt x="211" y="948"/>
                    <a:pt x="211" y="948"/>
                    <a:pt x="212" y="948"/>
                  </a:cubicBezTo>
                  <a:cubicBezTo>
                    <a:pt x="236" y="948"/>
                    <a:pt x="256" y="942"/>
                    <a:pt x="278" y="930"/>
                  </a:cubicBezTo>
                  <a:cubicBezTo>
                    <a:pt x="286" y="926"/>
                    <a:pt x="293" y="921"/>
                    <a:pt x="300" y="915"/>
                  </a:cubicBezTo>
                  <a:cubicBezTo>
                    <a:pt x="331" y="882"/>
                    <a:pt x="362" y="848"/>
                    <a:pt x="393" y="814"/>
                  </a:cubicBezTo>
                  <a:cubicBezTo>
                    <a:pt x="450" y="755"/>
                    <a:pt x="506" y="696"/>
                    <a:pt x="563" y="636"/>
                  </a:cubicBezTo>
                  <a:cubicBezTo>
                    <a:pt x="570" y="681"/>
                    <a:pt x="581" y="729"/>
                    <a:pt x="594" y="749"/>
                  </a:cubicBezTo>
                  <a:lnTo>
                    <a:pt x="594" y="749"/>
                  </a:lnTo>
                  <a:cubicBezTo>
                    <a:pt x="603" y="764"/>
                    <a:pt x="614" y="774"/>
                    <a:pt x="628" y="782"/>
                  </a:cubicBezTo>
                  <a:cubicBezTo>
                    <a:pt x="644" y="791"/>
                    <a:pt x="660" y="796"/>
                    <a:pt x="678" y="796"/>
                  </a:cubicBezTo>
                  <a:cubicBezTo>
                    <a:pt x="679" y="796"/>
                    <a:pt x="679" y="796"/>
                    <a:pt x="679" y="796"/>
                  </a:cubicBezTo>
                  <a:lnTo>
                    <a:pt x="679" y="796"/>
                  </a:lnTo>
                  <a:lnTo>
                    <a:pt x="679" y="796"/>
                  </a:lnTo>
                  <a:cubicBezTo>
                    <a:pt x="697" y="796"/>
                    <a:pt x="713" y="792"/>
                    <a:pt x="728" y="783"/>
                  </a:cubicBezTo>
                  <a:cubicBezTo>
                    <a:pt x="729" y="782"/>
                    <a:pt x="730" y="782"/>
                    <a:pt x="730" y="781"/>
                  </a:cubicBezTo>
                  <a:lnTo>
                    <a:pt x="730" y="781"/>
                  </a:lnTo>
                  <a:cubicBezTo>
                    <a:pt x="744" y="772"/>
                    <a:pt x="755" y="763"/>
                    <a:pt x="763" y="748"/>
                  </a:cubicBezTo>
                  <a:cubicBezTo>
                    <a:pt x="769" y="740"/>
                    <a:pt x="771" y="730"/>
                    <a:pt x="773" y="720"/>
                  </a:cubicBezTo>
                  <a:lnTo>
                    <a:pt x="773" y="720"/>
                  </a:lnTo>
                  <a:cubicBezTo>
                    <a:pt x="775" y="713"/>
                    <a:pt x="776" y="706"/>
                    <a:pt x="776" y="699"/>
                  </a:cubicBezTo>
                  <a:cubicBezTo>
                    <a:pt x="776" y="695"/>
                    <a:pt x="776" y="692"/>
                    <a:pt x="775" y="689"/>
                  </a:cubicBezTo>
                  <a:lnTo>
                    <a:pt x="775" y="689"/>
                  </a:lnTo>
                  <a:cubicBezTo>
                    <a:pt x="784" y="686"/>
                    <a:pt x="791" y="683"/>
                    <a:pt x="798" y="679"/>
                  </a:cubicBezTo>
                  <a:cubicBezTo>
                    <a:pt x="814" y="670"/>
                    <a:pt x="826" y="659"/>
                    <a:pt x="835" y="643"/>
                  </a:cubicBezTo>
                  <a:cubicBezTo>
                    <a:pt x="840" y="635"/>
                    <a:pt x="843" y="626"/>
                    <a:pt x="845" y="617"/>
                  </a:cubicBezTo>
                  <a:lnTo>
                    <a:pt x="845" y="617"/>
                  </a:lnTo>
                  <a:cubicBezTo>
                    <a:pt x="847" y="609"/>
                    <a:pt x="847" y="602"/>
                    <a:pt x="847" y="595"/>
                  </a:cubicBezTo>
                  <a:cubicBezTo>
                    <a:pt x="847" y="577"/>
                    <a:pt x="843" y="562"/>
                    <a:pt x="835" y="547"/>
                  </a:cubicBezTo>
                  <a:cubicBezTo>
                    <a:pt x="834" y="545"/>
                    <a:pt x="833" y="544"/>
                    <a:pt x="832" y="543"/>
                  </a:cubicBezTo>
                  <a:lnTo>
                    <a:pt x="832" y="543"/>
                  </a:lnTo>
                  <a:cubicBezTo>
                    <a:pt x="823" y="529"/>
                    <a:pt x="813" y="519"/>
                    <a:pt x="799" y="511"/>
                  </a:cubicBezTo>
                  <a:cubicBezTo>
                    <a:pt x="789" y="506"/>
                    <a:pt x="780" y="502"/>
                    <a:pt x="769" y="500"/>
                  </a:cubicBezTo>
                  <a:lnTo>
                    <a:pt x="769" y="500"/>
                  </a:lnTo>
                  <a:cubicBezTo>
                    <a:pt x="760" y="499"/>
                    <a:pt x="752" y="499"/>
                    <a:pt x="743" y="499"/>
                  </a:cubicBezTo>
                  <a:cubicBezTo>
                    <a:pt x="725" y="499"/>
                    <a:pt x="709" y="500"/>
                    <a:pt x="691" y="504"/>
                  </a:cubicBezTo>
                  <a:cubicBezTo>
                    <a:pt x="764" y="429"/>
                    <a:pt x="837" y="353"/>
                    <a:pt x="909" y="278"/>
                  </a:cubicBezTo>
                  <a:cubicBezTo>
                    <a:pt x="951" y="231"/>
                    <a:pt x="932" y="154"/>
                    <a:pt x="863" y="86"/>
                  </a:cubicBezTo>
                  <a:close/>
                  <a:moveTo>
                    <a:pt x="217" y="560"/>
                  </a:moveTo>
                  <a:cubicBezTo>
                    <a:pt x="275" y="504"/>
                    <a:pt x="333" y="448"/>
                    <a:pt x="392" y="392"/>
                  </a:cubicBezTo>
                  <a:cubicBezTo>
                    <a:pt x="430" y="382"/>
                    <a:pt x="472" y="397"/>
                    <a:pt x="508" y="431"/>
                  </a:cubicBezTo>
                  <a:cubicBezTo>
                    <a:pt x="544" y="465"/>
                    <a:pt x="561" y="505"/>
                    <a:pt x="556" y="539"/>
                  </a:cubicBezTo>
                  <a:cubicBezTo>
                    <a:pt x="498" y="601"/>
                    <a:pt x="439" y="662"/>
                    <a:pt x="381" y="723"/>
                  </a:cubicBezTo>
                  <a:cubicBezTo>
                    <a:pt x="341" y="638"/>
                    <a:pt x="267" y="587"/>
                    <a:pt x="217" y="560"/>
                  </a:cubicBezTo>
                  <a:close/>
                  <a:moveTo>
                    <a:pt x="704" y="703"/>
                  </a:moveTo>
                  <a:lnTo>
                    <a:pt x="704" y="703"/>
                  </a:lnTo>
                  <a:cubicBezTo>
                    <a:pt x="704" y="706"/>
                    <a:pt x="704" y="709"/>
                    <a:pt x="702" y="710"/>
                  </a:cubicBezTo>
                  <a:cubicBezTo>
                    <a:pt x="700" y="715"/>
                    <a:pt x="697" y="717"/>
                    <a:pt x="693" y="719"/>
                  </a:cubicBezTo>
                  <a:lnTo>
                    <a:pt x="693" y="719"/>
                  </a:lnTo>
                  <a:lnTo>
                    <a:pt x="693" y="719"/>
                  </a:lnTo>
                  <a:cubicBezTo>
                    <a:pt x="688" y="722"/>
                    <a:pt x="683" y="723"/>
                    <a:pt x="678" y="723"/>
                  </a:cubicBezTo>
                  <a:cubicBezTo>
                    <a:pt x="673" y="723"/>
                    <a:pt x="669" y="722"/>
                    <a:pt x="664" y="719"/>
                  </a:cubicBezTo>
                  <a:cubicBezTo>
                    <a:pt x="661" y="717"/>
                    <a:pt x="657" y="714"/>
                    <a:pt x="654" y="710"/>
                  </a:cubicBezTo>
                  <a:lnTo>
                    <a:pt x="654" y="710"/>
                  </a:lnTo>
                  <a:cubicBezTo>
                    <a:pt x="645" y="686"/>
                    <a:pt x="640" y="665"/>
                    <a:pt x="637" y="640"/>
                  </a:cubicBezTo>
                  <a:lnTo>
                    <a:pt x="637" y="640"/>
                  </a:lnTo>
                  <a:cubicBezTo>
                    <a:pt x="653" y="652"/>
                    <a:pt x="668" y="661"/>
                    <a:pt x="685" y="671"/>
                  </a:cubicBezTo>
                  <a:cubicBezTo>
                    <a:pt x="688" y="673"/>
                    <a:pt x="690" y="674"/>
                    <a:pt x="693" y="676"/>
                  </a:cubicBezTo>
                  <a:lnTo>
                    <a:pt x="693" y="676"/>
                  </a:lnTo>
                  <a:cubicBezTo>
                    <a:pt x="695" y="678"/>
                    <a:pt x="697" y="680"/>
                    <a:pt x="700" y="683"/>
                  </a:cubicBezTo>
                  <a:lnTo>
                    <a:pt x="700" y="683"/>
                  </a:lnTo>
                  <a:cubicBezTo>
                    <a:pt x="701" y="684"/>
                    <a:pt x="701" y="684"/>
                    <a:pt x="701" y="684"/>
                  </a:cubicBezTo>
                  <a:cubicBezTo>
                    <a:pt x="704" y="689"/>
                    <a:pt x="704" y="693"/>
                    <a:pt x="704" y="698"/>
                  </a:cubicBezTo>
                  <a:cubicBezTo>
                    <a:pt x="704" y="700"/>
                    <a:pt x="704" y="702"/>
                    <a:pt x="704" y="704"/>
                  </a:cubicBezTo>
                  <a:cubicBezTo>
                    <a:pt x="704" y="704"/>
                    <a:pt x="704" y="704"/>
                    <a:pt x="704" y="703"/>
                  </a:cubicBezTo>
                  <a:close/>
                  <a:moveTo>
                    <a:pt x="755" y="568"/>
                  </a:moveTo>
                  <a:lnTo>
                    <a:pt x="755" y="568"/>
                  </a:lnTo>
                  <a:cubicBezTo>
                    <a:pt x="758" y="568"/>
                    <a:pt x="761" y="570"/>
                    <a:pt x="763" y="571"/>
                  </a:cubicBezTo>
                  <a:cubicBezTo>
                    <a:pt x="767" y="574"/>
                    <a:pt x="770" y="576"/>
                    <a:pt x="773" y="580"/>
                  </a:cubicBezTo>
                  <a:lnTo>
                    <a:pt x="773" y="580"/>
                  </a:lnTo>
                  <a:cubicBezTo>
                    <a:pt x="773" y="581"/>
                    <a:pt x="773" y="580"/>
                    <a:pt x="773" y="581"/>
                  </a:cubicBezTo>
                  <a:cubicBezTo>
                    <a:pt x="776" y="585"/>
                    <a:pt x="777" y="588"/>
                    <a:pt x="777" y="593"/>
                  </a:cubicBezTo>
                  <a:cubicBezTo>
                    <a:pt x="777" y="595"/>
                    <a:pt x="776" y="597"/>
                    <a:pt x="776" y="599"/>
                  </a:cubicBezTo>
                  <a:lnTo>
                    <a:pt x="776" y="599"/>
                  </a:lnTo>
                  <a:cubicBezTo>
                    <a:pt x="775" y="601"/>
                    <a:pt x="774" y="603"/>
                    <a:pt x="773" y="605"/>
                  </a:cubicBezTo>
                  <a:cubicBezTo>
                    <a:pt x="770" y="610"/>
                    <a:pt x="768" y="613"/>
                    <a:pt x="763" y="616"/>
                  </a:cubicBezTo>
                  <a:cubicBezTo>
                    <a:pt x="759" y="619"/>
                    <a:pt x="753" y="620"/>
                    <a:pt x="748" y="620"/>
                  </a:cubicBezTo>
                  <a:cubicBezTo>
                    <a:pt x="746" y="620"/>
                    <a:pt x="744" y="620"/>
                    <a:pt x="742" y="619"/>
                  </a:cubicBezTo>
                  <a:lnTo>
                    <a:pt x="742" y="619"/>
                  </a:lnTo>
                  <a:cubicBezTo>
                    <a:pt x="739" y="618"/>
                    <a:pt x="737" y="617"/>
                    <a:pt x="734" y="616"/>
                  </a:cubicBezTo>
                  <a:cubicBezTo>
                    <a:pt x="720" y="603"/>
                    <a:pt x="701" y="589"/>
                    <a:pt x="682" y="576"/>
                  </a:cubicBezTo>
                  <a:lnTo>
                    <a:pt x="682" y="576"/>
                  </a:lnTo>
                  <a:cubicBezTo>
                    <a:pt x="707" y="571"/>
                    <a:pt x="728" y="568"/>
                    <a:pt x="753" y="568"/>
                  </a:cubicBezTo>
                  <a:cubicBezTo>
                    <a:pt x="754" y="568"/>
                    <a:pt x="754" y="568"/>
                    <a:pt x="754" y="568"/>
                  </a:cubicBezTo>
                  <a:cubicBezTo>
                    <a:pt x="755" y="568"/>
                    <a:pt x="755" y="568"/>
                    <a:pt x="755" y="568"/>
                  </a:cubicBezTo>
                  <a:close/>
                  <a:moveTo>
                    <a:pt x="857" y="227"/>
                  </a:moveTo>
                  <a:cubicBezTo>
                    <a:pt x="778" y="309"/>
                    <a:pt x="699" y="392"/>
                    <a:pt x="619" y="475"/>
                  </a:cubicBezTo>
                  <a:lnTo>
                    <a:pt x="619" y="475"/>
                  </a:lnTo>
                  <a:cubicBezTo>
                    <a:pt x="614" y="460"/>
                    <a:pt x="608" y="447"/>
                    <a:pt x="600" y="433"/>
                  </a:cubicBezTo>
                  <a:cubicBezTo>
                    <a:pt x="588" y="412"/>
                    <a:pt x="575" y="396"/>
                    <a:pt x="557" y="379"/>
                  </a:cubicBezTo>
                  <a:lnTo>
                    <a:pt x="557" y="379"/>
                  </a:lnTo>
                  <a:cubicBezTo>
                    <a:pt x="543" y="365"/>
                    <a:pt x="530" y="355"/>
                    <a:pt x="512" y="345"/>
                  </a:cubicBezTo>
                  <a:cubicBezTo>
                    <a:pt x="496" y="335"/>
                    <a:pt x="481" y="329"/>
                    <a:pt x="463" y="324"/>
                  </a:cubicBezTo>
                  <a:cubicBezTo>
                    <a:pt x="543" y="247"/>
                    <a:pt x="623" y="170"/>
                    <a:pt x="703" y="94"/>
                  </a:cubicBezTo>
                  <a:cubicBezTo>
                    <a:pt x="721" y="76"/>
                    <a:pt x="771" y="96"/>
                    <a:pt x="813" y="137"/>
                  </a:cubicBezTo>
                  <a:cubicBezTo>
                    <a:pt x="855" y="178"/>
                    <a:pt x="866" y="217"/>
                    <a:pt x="857" y="227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36" name="Group 116">
            <a:extLst>
              <a:ext uri="{FF2B5EF4-FFF2-40B4-BE49-F238E27FC236}">
                <a16:creationId xmlns:a16="http://schemas.microsoft.com/office/drawing/2014/main" id="{84D4FE1B-2E82-6748-94DB-85A5BB43FC84}"/>
              </a:ext>
            </a:extLst>
          </p:cNvPr>
          <p:cNvGrpSpPr>
            <a:grpSpLocks/>
          </p:cNvGrpSpPr>
          <p:nvPr/>
        </p:nvGrpSpPr>
        <p:grpSpPr bwMode="auto">
          <a:xfrm>
            <a:off x="2672779" y="1323900"/>
            <a:ext cx="561600" cy="561600"/>
            <a:chOff x="1830" y="727"/>
            <a:chExt cx="390" cy="390"/>
          </a:xfrm>
        </p:grpSpPr>
        <p:sp>
          <p:nvSpPr>
            <p:cNvPr id="5237" name="Freeform 117">
              <a:extLst>
                <a:ext uri="{FF2B5EF4-FFF2-40B4-BE49-F238E27FC236}">
                  <a16:creationId xmlns:a16="http://schemas.microsoft.com/office/drawing/2014/main" id="{48DA63F2-7329-CA4C-B827-1591DC35D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38" name="Freeform 118">
              <a:extLst>
                <a:ext uri="{FF2B5EF4-FFF2-40B4-BE49-F238E27FC236}">
                  <a16:creationId xmlns:a16="http://schemas.microsoft.com/office/drawing/2014/main" id="{D24168CA-2299-D743-8F10-0AF567B86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825"/>
              <a:ext cx="211" cy="202"/>
            </a:xfrm>
            <a:custGeom>
              <a:avLst/>
              <a:gdLst>
                <a:gd name="T0" fmla="*/ 179 w 933"/>
                <a:gd name="T1" fmla="*/ 373 h 897"/>
                <a:gd name="T2" fmla="*/ 423 w 933"/>
                <a:gd name="T3" fmla="*/ 373 h 897"/>
                <a:gd name="T4" fmla="*/ 423 w 933"/>
                <a:gd name="T5" fmla="*/ 444 h 897"/>
                <a:gd name="T6" fmla="*/ 523 w 933"/>
                <a:gd name="T7" fmla="*/ 373 h 897"/>
                <a:gd name="T8" fmla="*/ 595 w 933"/>
                <a:gd name="T9" fmla="*/ 373 h 897"/>
                <a:gd name="T10" fmla="*/ 695 w 933"/>
                <a:gd name="T11" fmla="*/ 444 h 897"/>
                <a:gd name="T12" fmla="*/ 423 w 933"/>
                <a:gd name="T13" fmla="*/ 501 h 897"/>
                <a:gd name="T14" fmla="*/ 423 w 933"/>
                <a:gd name="T15" fmla="*/ 573 h 897"/>
                <a:gd name="T16" fmla="*/ 523 w 933"/>
                <a:gd name="T17" fmla="*/ 501 h 897"/>
                <a:gd name="T18" fmla="*/ 595 w 933"/>
                <a:gd name="T19" fmla="*/ 501 h 897"/>
                <a:gd name="T20" fmla="*/ 695 w 933"/>
                <a:gd name="T21" fmla="*/ 573 h 897"/>
                <a:gd name="T22" fmla="*/ 352 w 933"/>
                <a:gd name="T23" fmla="*/ 702 h 897"/>
                <a:gd name="T24" fmla="*/ 352 w 933"/>
                <a:gd name="T25" fmla="*/ 630 h 897"/>
                <a:gd name="T26" fmla="*/ 595 w 933"/>
                <a:gd name="T27" fmla="*/ 702 h 897"/>
                <a:gd name="T28" fmla="*/ 523 w 933"/>
                <a:gd name="T29" fmla="*/ 702 h 897"/>
                <a:gd name="T30" fmla="*/ 695 w 933"/>
                <a:gd name="T31" fmla="*/ 702 h 897"/>
                <a:gd name="T32" fmla="*/ 251 w 933"/>
                <a:gd name="T33" fmla="*/ 501 h 897"/>
                <a:gd name="T34" fmla="*/ 251 w 933"/>
                <a:gd name="T35" fmla="*/ 573 h 897"/>
                <a:gd name="T36" fmla="*/ 251 w 933"/>
                <a:gd name="T37" fmla="*/ 702 h 897"/>
                <a:gd name="T38" fmla="*/ 179 w 933"/>
                <a:gd name="T39" fmla="*/ 702 h 897"/>
                <a:gd name="T40" fmla="*/ 753 w 933"/>
                <a:gd name="T41" fmla="*/ 100 h 897"/>
                <a:gd name="T42" fmla="*/ 774 w 933"/>
                <a:gd name="T43" fmla="*/ 138 h 897"/>
                <a:gd name="T44" fmla="*/ 813 w 933"/>
                <a:gd name="T45" fmla="*/ 143 h 897"/>
                <a:gd name="T46" fmla="*/ 854 w 933"/>
                <a:gd name="T47" fmla="*/ 167 h 897"/>
                <a:gd name="T48" fmla="*/ 860 w 933"/>
                <a:gd name="T49" fmla="*/ 774 h 897"/>
                <a:gd name="T50" fmla="*/ 813 w 933"/>
                <a:gd name="T51" fmla="*/ 824 h 897"/>
                <a:gd name="T52" fmla="*/ 97 w 933"/>
                <a:gd name="T53" fmla="*/ 818 h 897"/>
                <a:gd name="T54" fmla="*/ 72 w 933"/>
                <a:gd name="T55" fmla="*/ 189 h 897"/>
                <a:gd name="T56" fmla="*/ 95 w 933"/>
                <a:gd name="T57" fmla="*/ 150 h 897"/>
                <a:gd name="T58" fmla="*/ 179 w 933"/>
                <a:gd name="T59" fmla="*/ 143 h 897"/>
                <a:gd name="T60" fmla="*/ 208 w 933"/>
                <a:gd name="T61" fmla="*/ 215 h 897"/>
                <a:gd name="T62" fmla="*/ 251 w 933"/>
                <a:gd name="T63" fmla="*/ 172 h 897"/>
                <a:gd name="T64" fmla="*/ 352 w 933"/>
                <a:gd name="T65" fmla="*/ 215 h 897"/>
                <a:gd name="T66" fmla="*/ 402 w 933"/>
                <a:gd name="T67" fmla="*/ 209 h 897"/>
                <a:gd name="T68" fmla="*/ 423 w 933"/>
                <a:gd name="T69" fmla="*/ 143 h 897"/>
                <a:gd name="T70" fmla="*/ 552 w 933"/>
                <a:gd name="T71" fmla="*/ 215 h 897"/>
                <a:gd name="T72" fmla="*/ 589 w 933"/>
                <a:gd name="T73" fmla="*/ 194 h 897"/>
                <a:gd name="T74" fmla="*/ 523 w 933"/>
                <a:gd name="T75" fmla="*/ 0 h 897"/>
                <a:gd name="T76" fmla="*/ 423 w 933"/>
                <a:gd name="T77" fmla="*/ 0 h 897"/>
                <a:gd name="T78" fmla="*/ 251 w 933"/>
                <a:gd name="T79" fmla="*/ 72 h 897"/>
                <a:gd name="T80" fmla="*/ 179 w 933"/>
                <a:gd name="T81" fmla="*/ 72 h 897"/>
                <a:gd name="T82" fmla="*/ 118 w 933"/>
                <a:gd name="T83" fmla="*/ 72 h 897"/>
                <a:gd name="T84" fmla="*/ 0 w 933"/>
                <a:gd name="T85" fmla="*/ 189 h 897"/>
                <a:gd name="T86" fmla="*/ 0 w 933"/>
                <a:gd name="T87" fmla="*/ 774 h 897"/>
                <a:gd name="T88" fmla="*/ 119 w 933"/>
                <a:gd name="T89" fmla="*/ 896 h 897"/>
                <a:gd name="T90" fmla="*/ 871 w 933"/>
                <a:gd name="T91" fmla="*/ 880 h 897"/>
                <a:gd name="T92" fmla="*/ 932 w 933"/>
                <a:gd name="T93" fmla="*/ 774 h 897"/>
                <a:gd name="T94" fmla="*/ 916 w 933"/>
                <a:gd name="T95" fmla="*/ 131 h 897"/>
                <a:gd name="T96" fmla="*/ 813 w 933"/>
                <a:gd name="T97" fmla="*/ 7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3" h="897">
                  <a:moveTo>
                    <a:pt x="251" y="444"/>
                  </a:moveTo>
                  <a:cubicBezTo>
                    <a:pt x="227" y="444"/>
                    <a:pt x="203" y="444"/>
                    <a:pt x="179" y="444"/>
                  </a:cubicBezTo>
                  <a:cubicBezTo>
                    <a:pt x="179" y="421"/>
                    <a:pt x="179" y="397"/>
                    <a:pt x="179" y="373"/>
                  </a:cubicBezTo>
                  <a:cubicBezTo>
                    <a:pt x="203" y="373"/>
                    <a:pt x="227" y="373"/>
                    <a:pt x="251" y="373"/>
                  </a:cubicBezTo>
                  <a:cubicBezTo>
                    <a:pt x="251" y="397"/>
                    <a:pt x="251" y="421"/>
                    <a:pt x="251" y="444"/>
                  </a:cubicBezTo>
                  <a:close/>
                  <a:moveTo>
                    <a:pt x="423" y="373"/>
                  </a:moveTo>
                  <a:cubicBezTo>
                    <a:pt x="399" y="373"/>
                    <a:pt x="375" y="373"/>
                    <a:pt x="352" y="373"/>
                  </a:cubicBezTo>
                  <a:cubicBezTo>
                    <a:pt x="352" y="397"/>
                    <a:pt x="352" y="421"/>
                    <a:pt x="352" y="444"/>
                  </a:cubicBezTo>
                  <a:cubicBezTo>
                    <a:pt x="375" y="444"/>
                    <a:pt x="399" y="444"/>
                    <a:pt x="423" y="444"/>
                  </a:cubicBezTo>
                  <a:cubicBezTo>
                    <a:pt x="423" y="421"/>
                    <a:pt x="423" y="397"/>
                    <a:pt x="423" y="373"/>
                  </a:cubicBezTo>
                  <a:close/>
                  <a:moveTo>
                    <a:pt x="595" y="373"/>
                  </a:moveTo>
                  <a:cubicBezTo>
                    <a:pt x="571" y="373"/>
                    <a:pt x="547" y="373"/>
                    <a:pt x="523" y="373"/>
                  </a:cubicBezTo>
                  <a:cubicBezTo>
                    <a:pt x="523" y="397"/>
                    <a:pt x="523" y="421"/>
                    <a:pt x="523" y="444"/>
                  </a:cubicBezTo>
                  <a:cubicBezTo>
                    <a:pt x="547" y="444"/>
                    <a:pt x="571" y="444"/>
                    <a:pt x="595" y="444"/>
                  </a:cubicBezTo>
                  <a:cubicBezTo>
                    <a:pt x="595" y="421"/>
                    <a:pt x="595" y="397"/>
                    <a:pt x="595" y="373"/>
                  </a:cubicBezTo>
                  <a:close/>
                  <a:moveTo>
                    <a:pt x="767" y="373"/>
                  </a:moveTo>
                  <a:cubicBezTo>
                    <a:pt x="743" y="373"/>
                    <a:pt x="719" y="373"/>
                    <a:pt x="695" y="373"/>
                  </a:cubicBezTo>
                  <a:cubicBezTo>
                    <a:pt x="695" y="397"/>
                    <a:pt x="695" y="421"/>
                    <a:pt x="695" y="444"/>
                  </a:cubicBezTo>
                  <a:cubicBezTo>
                    <a:pt x="719" y="444"/>
                    <a:pt x="743" y="444"/>
                    <a:pt x="767" y="444"/>
                  </a:cubicBezTo>
                  <a:cubicBezTo>
                    <a:pt x="767" y="421"/>
                    <a:pt x="767" y="397"/>
                    <a:pt x="767" y="373"/>
                  </a:cubicBezTo>
                  <a:close/>
                  <a:moveTo>
                    <a:pt x="423" y="501"/>
                  </a:moveTo>
                  <a:cubicBezTo>
                    <a:pt x="399" y="501"/>
                    <a:pt x="375" y="501"/>
                    <a:pt x="352" y="501"/>
                  </a:cubicBezTo>
                  <a:cubicBezTo>
                    <a:pt x="352" y="525"/>
                    <a:pt x="352" y="549"/>
                    <a:pt x="352" y="573"/>
                  </a:cubicBezTo>
                  <a:cubicBezTo>
                    <a:pt x="375" y="573"/>
                    <a:pt x="399" y="573"/>
                    <a:pt x="423" y="573"/>
                  </a:cubicBezTo>
                  <a:cubicBezTo>
                    <a:pt x="423" y="549"/>
                    <a:pt x="423" y="525"/>
                    <a:pt x="423" y="501"/>
                  </a:cubicBezTo>
                  <a:close/>
                  <a:moveTo>
                    <a:pt x="595" y="501"/>
                  </a:moveTo>
                  <a:cubicBezTo>
                    <a:pt x="571" y="501"/>
                    <a:pt x="547" y="501"/>
                    <a:pt x="523" y="501"/>
                  </a:cubicBezTo>
                  <a:cubicBezTo>
                    <a:pt x="523" y="525"/>
                    <a:pt x="523" y="549"/>
                    <a:pt x="523" y="573"/>
                  </a:cubicBezTo>
                  <a:cubicBezTo>
                    <a:pt x="547" y="573"/>
                    <a:pt x="571" y="573"/>
                    <a:pt x="595" y="573"/>
                  </a:cubicBezTo>
                  <a:cubicBezTo>
                    <a:pt x="595" y="549"/>
                    <a:pt x="595" y="525"/>
                    <a:pt x="595" y="501"/>
                  </a:cubicBezTo>
                  <a:close/>
                  <a:moveTo>
                    <a:pt x="767" y="501"/>
                  </a:moveTo>
                  <a:cubicBezTo>
                    <a:pt x="743" y="501"/>
                    <a:pt x="719" y="501"/>
                    <a:pt x="695" y="501"/>
                  </a:cubicBezTo>
                  <a:cubicBezTo>
                    <a:pt x="695" y="525"/>
                    <a:pt x="695" y="549"/>
                    <a:pt x="695" y="573"/>
                  </a:cubicBezTo>
                  <a:cubicBezTo>
                    <a:pt x="719" y="573"/>
                    <a:pt x="743" y="573"/>
                    <a:pt x="767" y="573"/>
                  </a:cubicBezTo>
                  <a:cubicBezTo>
                    <a:pt x="767" y="549"/>
                    <a:pt x="767" y="525"/>
                    <a:pt x="767" y="501"/>
                  </a:cubicBezTo>
                  <a:close/>
                  <a:moveTo>
                    <a:pt x="352" y="702"/>
                  </a:moveTo>
                  <a:cubicBezTo>
                    <a:pt x="375" y="702"/>
                    <a:pt x="399" y="702"/>
                    <a:pt x="423" y="702"/>
                  </a:cubicBezTo>
                  <a:cubicBezTo>
                    <a:pt x="423" y="678"/>
                    <a:pt x="423" y="654"/>
                    <a:pt x="423" y="630"/>
                  </a:cubicBezTo>
                  <a:cubicBezTo>
                    <a:pt x="399" y="630"/>
                    <a:pt x="375" y="630"/>
                    <a:pt x="352" y="630"/>
                  </a:cubicBezTo>
                  <a:cubicBezTo>
                    <a:pt x="352" y="654"/>
                    <a:pt x="352" y="678"/>
                    <a:pt x="352" y="702"/>
                  </a:cubicBezTo>
                  <a:close/>
                  <a:moveTo>
                    <a:pt x="523" y="702"/>
                  </a:moveTo>
                  <a:cubicBezTo>
                    <a:pt x="547" y="702"/>
                    <a:pt x="571" y="702"/>
                    <a:pt x="595" y="702"/>
                  </a:cubicBezTo>
                  <a:cubicBezTo>
                    <a:pt x="595" y="678"/>
                    <a:pt x="595" y="654"/>
                    <a:pt x="595" y="630"/>
                  </a:cubicBezTo>
                  <a:cubicBezTo>
                    <a:pt x="571" y="630"/>
                    <a:pt x="547" y="630"/>
                    <a:pt x="523" y="630"/>
                  </a:cubicBezTo>
                  <a:cubicBezTo>
                    <a:pt x="523" y="654"/>
                    <a:pt x="523" y="678"/>
                    <a:pt x="523" y="702"/>
                  </a:cubicBezTo>
                  <a:close/>
                  <a:moveTo>
                    <a:pt x="767" y="630"/>
                  </a:moveTo>
                  <a:cubicBezTo>
                    <a:pt x="743" y="630"/>
                    <a:pt x="719" y="630"/>
                    <a:pt x="695" y="630"/>
                  </a:cubicBezTo>
                  <a:cubicBezTo>
                    <a:pt x="695" y="654"/>
                    <a:pt x="695" y="678"/>
                    <a:pt x="695" y="702"/>
                  </a:cubicBezTo>
                  <a:cubicBezTo>
                    <a:pt x="719" y="702"/>
                    <a:pt x="743" y="702"/>
                    <a:pt x="767" y="702"/>
                  </a:cubicBezTo>
                  <a:cubicBezTo>
                    <a:pt x="767" y="678"/>
                    <a:pt x="767" y="654"/>
                    <a:pt x="767" y="630"/>
                  </a:cubicBezTo>
                  <a:close/>
                  <a:moveTo>
                    <a:pt x="251" y="501"/>
                  </a:moveTo>
                  <a:cubicBezTo>
                    <a:pt x="227" y="501"/>
                    <a:pt x="203" y="501"/>
                    <a:pt x="179" y="501"/>
                  </a:cubicBezTo>
                  <a:cubicBezTo>
                    <a:pt x="179" y="525"/>
                    <a:pt x="179" y="549"/>
                    <a:pt x="179" y="573"/>
                  </a:cubicBezTo>
                  <a:cubicBezTo>
                    <a:pt x="203" y="573"/>
                    <a:pt x="227" y="573"/>
                    <a:pt x="251" y="573"/>
                  </a:cubicBezTo>
                  <a:cubicBezTo>
                    <a:pt x="251" y="549"/>
                    <a:pt x="251" y="525"/>
                    <a:pt x="251" y="501"/>
                  </a:cubicBezTo>
                  <a:close/>
                  <a:moveTo>
                    <a:pt x="179" y="702"/>
                  </a:moveTo>
                  <a:cubicBezTo>
                    <a:pt x="203" y="702"/>
                    <a:pt x="227" y="702"/>
                    <a:pt x="251" y="702"/>
                  </a:cubicBezTo>
                  <a:cubicBezTo>
                    <a:pt x="251" y="678"/>
                    <a:pt x="251" y="654"/>
                    <a:pt x="251" y="630"/>
                  </a:cubicBezTo>
                  <a:cubicBezTo>
                    <a:pt x="227" y="630"/>
                    <a:pt x="203" y="630"/>
                    <a:pt x="179" y="630"/>
                  </a:cubicBezTo>
                  <a:cubicBezTo>
                    <a:pt x="179" y="654"/>
                    <a:pt x="179" y="678"/>
                    <a:pt x="179" y="702"/>
                  </a:cubicBezTo>
                  <a:close/>
                  <a:moveTo>
                    <a:pt x="813" y="72"/>
                  </a:moveTo>
                  <a:cubicBezTo>
                    <a:pt x="793" y="72"/>
                    <a:pt x="773" y="72"/>
                    <a:pt x="753" y="72"/>
                  </a:cubicBezTo>
                  <a:cubicBezTo>
                    <a:pt x="753" y="81"/>
                    <a:pt x="753" y="90"/>
                    <a:pt x="753" y="100"/>
                  </a:cubicBezTo>
                  <a:lnTo>
                    <a:pt x="753" y="100"/>
                  </a:lnTo>
                  <a:cubicBezTo>
                    <a:pt x="753" y="108"/>
                    <a:pt x="754" y="115"/>
                    <a:pt x="758" y="122"/>
                  </a:cubicBezTo>
                  <a:cubicBezTo>
                    <a:pt x="762" y="129"/>
                    <a:pt x="767" y="134"/>
                    <a:pt x="774" y="138"/>
                  </a:cubicBezTo>
                  <a:cubicBezTo>
                    <a:pt x="781" y="142"/>
                    <a:pt x="788" y="143"/>
                    <a:pt x="796" y="143"/>
                  </a:cubicBezTo>
                  <a:cubicBezTo>
                    <a:pt x="802" y="143"/>
                    <a:pt x="808" y="143"/>
                    <a:pt x="813" y="143"/>
                  </a:cubicBezTo>
                  <a:lnTo>
                    <a:pt x="813" y="143"/>
                  </a:lnTo>
                  <a:cubicBezTo>
                    <a:pt x="814" y="143"/>
                    <a:pt x="814" y="143"/>
                    <a:pt x="814" y="143"/>
                  </a:cubicBezTo>
                  <a:cubicBezTo>
                    <a:pt x="822" y="143"/>
                    <a:pt x="830" y="145"/>
                    <a:pt x="837" y="150"/>
                  </a:cubicBezTo>
                  <a:cubicBezTo>
                    <a:pt x="844" y="154"/>
                    <a:pt x="850" y="159"/>
                    <a:pt x="854" y="167"/>
                  </a:cubicBezTo>
                  <a:cubicBezTo>
                    <a:pt x="858" y="174"/>
                    <a:pt x="860" y="181"/>
                    <a:pt x="860" y="189"/>
                  </a:cubicBezTo>
                  <a:cubicBezTo>
                    <a:pt x="860" y="384"/>
                    <a:pt x="860" y="579"/>
                    <a:pt x="860" y="774"/>
                  </a:cubicBezTo>
                  <a:lnTo>
                    <a:pt x="860" y="774"/>
                  </a:lnTo>
                  <a:cubicBezTo>
                    <a:pt x="860" y="783"/>
                    <a:pt x="859" y="791"/>
                    <a:pt x="854" y="799"/>
                  </a:cubicBezTo>
                  <a:cubicBezTo>
                    <a:pt x="850" y="808"/>
                    <a:pt x="843" y="813"/>
                    <a:pt x="835" y="818"/>
                  </a:cubicBezTo>
                  <a:cubicBezTo>
                    <a:pt x="828" y="822"/>
                    <a:pt x="821" y="824"/>
                    <a:pt x="813" y="824"/>
                  </a:cubicBezTo>
                  <a:cubicBezTo>
                    <a:pt x="582" y="824"/>
                    <a:pt x="350" y="824"/>
                    <a:pt x="119" y="824"/>
                  </a:cubicBezTo>
                  <a:lnTo>
                    <a:pt x="119" y="824"/>
                  </a:lnTo>
                  <a:cubicBezTo>
                    <a:pt x="111" y="824"/>
                    <a:pt x="104" y="822"/>
                    <a:pt x="97" y="818"/>
                  </a:cubicBezTo>
                  <a:cubicBezTo>
                    <a:pt x="89" y="813"/>
                    <a:pt x="82" y="808"/>
                    <a:pt x="78" y="799"/>
                  </a:cubicBezTo>
                  <a:cubicBezTo>
                    <a:pt x="73" y="791"/>
                    <a:pt x="72" y="783"/>
                    <a:pt x="72" y="774"/>
                  </a:cubicBezTo>
                  <a:cubicBezTo>
                    <a:pt x="72" y="579"/>
                    <a:pt x="72" y="384"/>
                    <a:pt x="72" y="189"/>
                  </a:cubicBezTo>
                  <a:lnTo>
                    <a:pt x="72" y="189"/>
                  </a:lnTo>
                  <a:cubicBezTo>
                    <a:pt x="72" y="181"/>
                    <a:pt x="74" y="174"/>
                    <a:pt x="78" y="167"/>
                  </a:cubicBezTo>
                  <a:cubicBezTo>
                    <a:pt x="82" y="159"/>
                    <a:pt x="88" y="154"/>
                    <a:pt x="95" y="150"/>
                  </a:cubicBezTo>
                  <a:cubicBezTo>
                    <a:pt x="102" y="145"/>
                    <a:pt x="110" y="143"/>
                    <a:pt x="118" y="143"/>
                  </a:cubicBezTo>
                  <a:cubicBezTo>
                    <a:pt x="118" y="143"/>
                    <a:pt x="118" y="143"/>
                    <a:pt x="119" y="143"/>
                  </a:cubicBezTo>
                  <a:cubicBezTo>
                    <a:pt x="139" y="143"/>
                    <a:pt x="159" y="143"/>
                    <a:pt x="179" y="143"/>
                  </a:cubicBezTo>
                  <a:cubicBezTo>
                    <a:pt x="179" y="167"/>
                    <a:pt x="179" y="191"/>
                    <a:pt x="179" y="215"/>
                  </a:cubicBezTo>
                  <a:cubicBezTo>
                    <a:pt x="188" y="215"/>
                    <a:pt x="198" y="215"/>
                    <a:pt x="208" y="215"/>
                  </a:cubicBezTo>
                  <a:lnTo>
                    <a:pt x="208" y="215"/>
                  </a:lnTo>
                  <a:cubicBezTo>
                    <a:pt x="216" y="215"/>
                    <a:pt x="223" y="213"/>
                    <a:pt x="230" y="209"/>
                  </a:cubicBezTo>
                  <a:cubicBezTo>
                    <a:pt x="237" y="205"/>
                    <a:pt x="241" y="201"/>
                    <a:pt x="245" y="194"/>
                  </a:cubicBezTo>
                  <a:cubicBezTo>
                    <a:pt x="249" y="187"/>
                    <a:pt x="251" y="180"/>
                    <a:pt x="251" y="172"/>
                  </a:cubicBezTo>
                  <a:cubicBezTo>
                    <a:pt x="251" y="162"/>
                    <a:pt x="251" y="152"/>
                    <a:pt x="251" y="143"/>
                  </a:cubicBezTo>
                  <a:cubicBezTo>
                    <a:pt x="284" y="143"/>
                    <a:pt x="318" y="143"/>
                    <a:pt x="352" y="143"/>
                  </a:cubicBezTo>
                  <a:cubicBezTo>
                    <a:pt x="352" y="167"/>
                    <a:pt x="352" y="191"/>
                    <a:pt x="352" y="215"/>
                  </a:cubicBezTo>
                  <a:cubicBezTo>
                    <a:pt x="361" y="215"/>
                    <a:pt x="370" y="215"/>
                    <a:pt x="380" y="215"/>
                  </a:cubicBezTo>
                  <a:lnTo>
                    <a:pt x="380" y="215"/>
                  </a:lnTo>
                  <a:cubicBezTo>
                    <a:pt x="388" y="215"/>
                    <a:pt x="395" y="213"/>
                    <a:pt x="402" y="209"/>
                  </a:cubicBezTo>
                  <a:cubicBezTo>
                    <a:pt x="409" y="205"/>
                    <a:pt x="414" y="201"/>
                    <a:pt x="418" y="194"/>
                  </a:cubicBezTo>
                  <a:cubicBezTo>
                    <a:pt x="422" y="187"/>
                    <a:pt x="423" y="180"/>
                    <a:pt x="423" y="172"/>
                  </a:cubicBezTo>
                  <a:cubicBezTo>
                    <a:pt x="423" y="162"/>
                    <a:pt x="423" y="152"/>
                    <a:pt x="423" y="143"/>
                  </a:cubicBezTo>
                  <a:cubicBezTo>
                    <a:pt x="456" y="143"/>
                    <a:pt x="490" y="143"/>
                    <a:pt x="523" y="143"/>
                  </a:cubicBezTo>
                  <a:cubicBezTo>
                    <a:pt x="523" y="167"/>
                    <a:pt x="523" y="191"/>
                    <a:pt x="523" y="215"/>
                  </a:cubicBezTo>
                  <a:cubicBezTo>
                    <a:pt x="533" y="215"/>
                    <a:pt x="543" y="215"/>
                    <a:pt x="552" y="215"/>
                  </a:cubicBezTo>
                  <a:lnTo>
                    <a:pt x="552" y="215"/>
                  </a:lnTo>
                  <a:cubicBezTo>
                    <a:pt x="560" y="215"/>
                    <a:pt x="566" y="213"/>
                    <a:pt x="573" y="209"/>
                  </a:cubicBezTo>
                  <a:cubicBezTo>
                    <a:pt x="580" y="205"/>
                    <a:pt x="585" y="201"/>
                    <a:pt x="589" y="194"/>
                  </a:cubicBezTo>
                  <a:cubicBezTo>
                    <a:pt x="593" y="187"/>
                    <a:pt x="595" y="180"/>
                    <a:pt x="595" y="172"/>
                  </a:cubicBezTo>
                  <a:cubicBezTo>
                    <a:pt x="595" y="114"/>
                    <a:pt x="595" y="57"/>
                    <a:pt x="595" y="0"/>
                  </a:cubicBezTo>
                  <a:cubicBezTo>
                    <a:pt x="571" y="0"/>
                    <a:pt x="547" y="0"/>
                    <a:pt x="523" y="0"/>
                  </a:cubicBezTo>
                  <a:cubicBezTo>
                    <a:pt x="523" y="24"/>
                    <a:pt x="523" y="48"/>
                    <a:pt x="523" y="72"/>
                  </a:cubicBezTo>
                  <a:cubicBezTo>
                    <a:pt x="490" y="72"/>
                    <a:pt x="456" y="72"/>
                    <a:pt x="423" y="72"/>
                  </a:cubicBezTo>
                  <a:cubicBezTo>
                    <a:pt x="423" y="48"/>
                    <a:pt x="423" y="24"/>
                    <a:pt x="423" y="0"/>
                  </a:cubicBezTo>
                  <a:cubicBezTo>
                    <a:pt x="399" y="0"/>
                    <a:pt x="375" y="0"/>
                    <a:pt x="352" y="0"/>
                  </a:cubicBezTo>
                  <a:cubicBezTo>
                    <a:pt x="352" y="24"/>
                    <a:pt x="352" y="48"/>
                    <a:pt x="352" y="72"/>
                  </a:cubicBezTo>
                  <a:cubicBezTo>
                    <a:pt x="318" y="72"/>
                    <a:pt x="284" y="72"/>
                    <a:pt x="251" y="72"/>
                  </a:cubicBezTo>
                  <a:cubicBezTo>
                    <a:pt x="251" y="48"/>
                    <a:pt x="251" y="24"/>
                    <a:pt x="251" y="0"/>
                  </a:cubicBezTo>
                  <a:cubicBezTo>
                    <a:pt x="227" y="0"/>
                    <a:pt x="203" y="0"/>
                    <a:pt x="179" y="0"/>
                  </a:cubicBezTo>
                  <a:cubicBezTo>
                    <a:pt x="179" y="24"/>
                    <a:pt x="179" y="48"/>
                    <a:pt x="179" y="72"/>
                  </a:cubicBezTo>
                  <a:cubicBezTo>
                    <a:pt x="159" y="72"/>
                    <a:pt x="139" y="72"/>
                    <a:pt x="119" y="72"/>
                  </a:cubicBezTo>
                  <a:lnTo>
                    <a:pt x="119" y="72"/>
                  </a:lnTo>
                  <a:cubicBezTo>
                    <a:pt x="118" y="72"/>
                    <a:pt x="118" y="72"/>
                    <a:pt x="118" y="72"/>
                  </a:cubicBezTo>
                  <a:cubicBezTo>
                    <a:pt x="96" y="72"/>
                    <a:pt x="78" y="76"/>
                    <a:pt x="59" y="87"/>
                  </a:cubicBezTo>
                  <a:cubicBezTo>
                    <a:pt x="40" y="97"/>
                    <a:pt x="27" y="112"/>
                    <a:pt x="16" y="131"/>
                  </a:cubicBezTo>
                  <a:cubicBezTo>
                    <a:pt x="5" y="149"/>
                    <a:pt x="0" y="168"/>
                    <a:pt x="0" y="189"/>
                  </a:cubicBezTo>
                  <a:cubicBezTo>
                    <a:pt x="0" y="384"/>
                    <a:pt x="0" y="579"/>
                    <a:pt x="0" y="774"/>
                  </a:cubicBezTo>
                  <a:lnTo>
                    <a:pt x="0" y="774"/>
                  </a:lnTo>
                  <a:lnTo>
                    <a:pt x="0" y="774"/>
                  </a:lnTo>
                  <a:cubicBezTo>
                    <a:pt x="0" y="797"/>
                    <a:pt x="5" y="816"/>
                    <a:pt x="16" y="835"/>
                  </a:cubicBezTo>
                  <a:cubicBezTo>
                    <a:pt x="27" y="855"/>
                    <a:pt x="41" y="869"/>
                    <a:pt x="61" y="880"/>
                  </a:cubicBezTo>
                  <a:cubicBezTo>
                    <a:pt x="79" y="890"/>
                    <a:pt x="97" y="895"/>
                    <a:pt x="119" y="896"/>
                  </a:cubicBezTo>
                  <a:cubicBezTo>
                    <a:pt x="350" y="896"/>
                    <a:pt x="582" y="896"/>
                    <a:pt x="813" y="896"/>
                  </a:cubicBezTo>
                  <a:lnTo>
                    <a:pt x="813" y="896"/>
                  </a:lnTo>
                  <a:cubicBezTo>
                    <a:pt x="835" y="895"/>
                    <a:pt x="853" y="890"/>
                    <a:pt x="871" y="880"/>
                  </a:cubicBezTo>
                  <a:cubicBezTo>
                    <a:pt x="891" y="869"/>
                    <a:pt x="905" y="855"/>
                    <a:pt x="916" y="835"/>
                  </a:cubicBezTo>
                  <a:cubicBezTo>
                    <a:pt x="927" y="816"/>
                    <a:pt x="932" y="797"/>
                    <a:pt x="932" y="774"/>
                  </a:cubicBezTo>
                  <a:lnTo>
                    <a:pt x="932" y="774"/>
                  </a:lnTo>
                  <a:cubicBezTo>
                    <a:pt x="932" y="579"/>
                    <a:pt x="932" y="384"/>
                    <a:pt x="932" y="189"/>
                  </a:cubicBezTo>
                  <a:lnTo>
                    <a:pt x="932" y="189"/>
                  </a:lnTo>
                  <a:cubicBezTo>
                    <a:pt x="932" y="168"/>
                    <a:pt x="927" y="149"/>
                    <a:pt x="916" y="131"/>
                  </a:cubicBezTo>
                  <a:cubicBezTo>
                    <a:pt x="905" y="112"/>
                    <a:pt x="892" y="97"/>
                    <a:pt x="873" y="87"/>
                  </a:cubicBezTo>
                  <a:cubicBezTo>
                    <a:pt x="854" y="76"/>
                    <a:pt x="836" y="72"/>
                    <a:pt x="814" y="72"/>
                  </a:cubicBezTo>
                  <a:cubicBezTo>
                    <a:pt x="814" y="72"/>
                    <a:pt x="814" y="72"/>
                    <a:pt x="813" y="72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39" name="Group 119">
            <a:extLst>
              <a:ext uri="{FF2B5EF4-FFF2-40B4-BE49-F238E27FC236}">
                <a16:creationId xmlns:a16="http://schemas.microsoft.com/office/drawing/2014/main" id="{36AD9D2B-1C28-5142-918B-EABE70B565E1}"/>
              </a:ext>
            </a:extLst>
          </p:cNvPr>
          <p:cNvGrpSpPr>
            <a:grpSpLocks/>
          </p:cNvGrpSpPr>
          <p:nvPr/>
        </p:nvGrpSpPr>
        <p:grpSpPr bwMode="auto">
          <a:xfrm>
            <a:off x="1869259" y="1323900"/>
            <a:ext cx="561600" cy="561600"/>
            <a:chOff x="1272" y="727"/>
            <a:chExt cx="390" cy="390"/>
          </a:xfrm>
        </p:grpSpPr>
        <p:sp>
          <p:nvSpPr>
            <p:cNvPr id="5240" name="Freeform 120">
              <a:extLst>
                <a:ext uri="{FF2B5EF4-FFF2-40B4-BE49-F238E27FC236}">
                  <a16:creationId xmlns:a16="http://schemas.microsoft.com/office/drawing/2014/main" id="{78D177DB-1BFF-844F-8B9C-367F6700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2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1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2 w 1723"/>
                <a:gd name="T6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41" name="Freeform 121">
              <a:extLst>
                <a:ext uri="{FF2B5EF4-FFF2-40B4-BE49-F238E27FC236}">
                  <a16:creationId xmlns:a16="http://schemas.microsoft.com/office/drawing/2014/main" id="{A34CFD27-B166-5948-94FA-7DEC69F24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817"/>
              <a:ext cx="211" cy="211"/>
            </a:xfrm>
            <a:custGeom>
              <a:avLst/>
              <a:gdLst>
                <a:gd name="T0" fmla="*/ 179 w 933"/>
                <a:gd name="T1" fmla="*/ 932 h 933"/>
                <a:gd name="T2" fmla="*/ 161 w 933"/>
                <a:gd name="T3" fmla="*/ 927 h 933"/>
                <a:gd name="T4" fmla="*/ 144 w 933"/>
                <a:gd name="T5" fmla="*/ 896 h 933"/>
                <a:gd name="T6" fmla="*/ 454 w 933"/>
                <a:gd name="T7" fmla="*/ 488 h 933"/>
                <a:gd name="T8" fmla="*/ 466 w 933"/>
                <a:gd name="T9" fmla="*/ 488 h 933"/>
                <a:gd name="T10" fmla="*/ 745 w 933"/>
                <a:gd name="T11" fmla="*/ 649 h 933"/>
                <a:gd name="T12" fmla="*/ 788 w 933"/>
                <a:gd name="T13" fmla="*/ 896 h 933"/>
                <a:gd name="T14" fmla="*/ 760 w 933"/>
                <a:gd name="T15" fmla="*/ 896 h 933"/>
                <a:gd name="T16" fmla="*/ 722 w 933"/>
                <a:gd name="T17" fmla="*/ 875 h 933"/>
                <a:gd name="T18" fmla="*/ 717 w 933"/>
                <a:gd name="T19" fmla="*/ 817 h 933"/>
                <a:gd name="T20" fmla="*/ 462 w 933"/>
                <a:gd name="T21" fmla="*/ 558 h 933"/>
                <a:gd name="T22" fmla="*/ 249 w 933"/>
                <a:gd name="T23" fmla="*/ 684 h 933"/>
                <a:gd name="T24" fmla="*/ 215 w 933"/>
                <a:gd name="T25" fmla="*/ 810 h 933"/>
                <a:gd name="T26" fmla="*/ 470 w 933"/>
                <a:gd name="T27" fmla="*/ 860 h 933"/>
                <a:gd name="T28" fmla="*/ 491 w 933"/>
                <a:gd name="T29" fmla="*/ 866 h 933"/>
                <a:gd name="T30" fmla="*/ 513 w 933"/>
                <a:gd name="T31" fmla="*/ 903 h 933"/>
                <a:gd name="T32" fmla="*/ 513 w 933"/>
                <a:gd name="T33" fmla="*/ 932 h 933"/>
                <a:gd name="T34" fmla="*/ 674 w 933"/>
                <a:gd name="T35" fmla="*/ 208 h 933"/>
                <a:gd name="T36" fmla="*/ 646 w 933"/>
                <a:gd name="T37" fmla="*/ 104 h 933"/>
                <a:gd name="T38" fmla="*/ 467 w 933"/>
                <a:gd name="T39" fmla="*/ 0 h 933"/>
                <a:gd name="T40" fmla="*/ 286 w 933"/>
                <a:gd name="T41" fmla="*/ 104 h 933"/>
                <a:gd name="T42" fmla="*/ 286 w 933"/>
                <a:gd name="T43" fmla="*/ 312 h 933"/>
                <a:gd name="T44" fmla="*/ 467 w 933"/>
                <a:gd name="T45" fmla="*/ 416 h 933"/>
                <a:gd name="T46" fmla="*/ 570 w 933"/>
                <a:gd name="T47" fmla="*/ 388 h 933"/>
                <a:gd name="T48" fmla="*/ 674 w 933"/>
                <a:gd name="T49" fmla="*/ 208 h 933"/>
                <a:gd name="T50" fmla="*/ 602 w 933"/>
                <a:gd name="T51" fmla="*/ 208 h 933"/>
                <a:gd name="T52" fmla="*/ 534 w 933"/>
                <a:gd name="T53" fmla="*/ 326 h 933"/>
                <a:gd name="T54" fmla="*/ 398 w 933"/>
                <a:gd name="T55" fmla="*/ 326 h 933"/>
                <a:gd name="T56" fmla="*/ 330 w 933"/>
                <a:gd name="T57" fmla="*/ 208 h 933"/>
                <a:gd name="T58" fmla="*/ 398 w 933"/>
                <a:gd name="T59" fmla="*/ 90 h 933"/>
                <a:gd name="T60" fmla="*/ 467 w 933"/>
                <a:gd name="T61" fmla="*/ 72 h 933"/>
                <a:gd name="T62" fmla="*/ 584 w 933"/>
                <a:gd name="T63" fmla="*/ 140 h 933"/>
                <a:gd name="T64" fmla="*/ 932 w 933"/>
                <a:gd name="T65" fmla="*/ 438 h 933"/>
                <a:gd name="T66" fmla="*/ 932 w 933"/>
                <a:gd name="T67" fmla="*/ 438 h 933"/>
                <a:gd name="T68" fmla="*/ 857 w 933"/>
                <a:gd name="T69" fmla="*/ 307 h 933"/>
                <a:gd name="T70" fmla="*/ 706 w 933"/>
                <a:gd name="T71" fmla="*/ 307 h 933"/>
                <a:gd name="T72" fmla="*/ 631 w 933"/>
                <a:gd name="T73" fmla="*/ 438 h 933"/>
                <a:gd name="T74" fmla="*/ 706 w 933"/>
                <a:gd name="T75" fmla="*/ 567 h 933"/>
                <a:gd name="T76" fmla="*/ 781 w 933"/>
                <a:gd name="T77" fmla="*/ 588 h 933"/>
                <a:gd name="T78" fmla="*/ 912 w 933"/>
                <a:gd name="T79" fmla="*/ 512 h 933"/>
                <a:gd name="T80" fmla="*/ 860 w 933"/>
                <a:gd name="T81" fmla="*/ 438 h 933"/>
                <a:gd name="T82" fmla="*/ 850 w 933"/>
                <a:gd name="T83" fmla="*/ 476 h 933"/>
                <a:gd name="T84" fmla="*/ 781 w 933"/>
                <a:gd name="T85" fmla="*/ 516 h 933"/>
                <a:gd name="T86" fmla="*/ 713 w 933"/>
                <a:gd name="T87" fmla="*/ 476 h 933"/>
                <a:gd name="T88" fmla="*/ 713 w 933"/>
                <a:gd name="T89" fmla="*/ 398 h 933"/>
                <a:gd name="T90" fmla="*/ 781 w 933"/>
                <a:gd name="T91" fmla="*/ 359 h 933"/>
                <a:gd name="T92" fmla="*/ 821 w 933"/>
                <a:gd name="T93" fmla="*/ 369 h 933"/>
                <a:gd name="T94" fmla="*/ 860 w 933"/>
                <a:gd name="T95" fmla="*/ 438 h 933"/>
                <a:gd name="T96" fmla="*/ 301 w 933"/>
                <a:gd name="T97" fmla="*/ 438 h 933"/>
                <a:gd name="T98" fmla="*/ 281 w 933"/>
                <a:gd name="T99" fmla="*/ 362 h 933"/>
                <a:gd name="T100" fmla="*/ 151 w 933"/>
                <a:gd name="T101" fmla="*/ 287 h 933"/>
                <a:gd name="T102" fmla="*/ 20 w 933"/>
                <a:gd name="T103" fmla="*/ 362 h 933"/>
                <a:gd name="T104" fmla="*/ 20 w 933"/>
                <a:gd name="T105" fmla="*/ 512 h 933"/>
                <a:gd name="T106" fmla="*/ 151 w 933"/>
                <a:gd name="T107" fmla="*/ 588 h 933"/>
                <a:gd name="T108" fmla="*/ 226 w 933"/>
                <a:gd name="T109" fmla="*/ 567 h 933"/>
                <a:gd name="T110" fmla="*/ 301 w 933"/>
                <a:gd name="T111" fmla="*/ 438 h 933"/>
                <a:gd name="T112" fmla="*/ 230 w 933"/>
                <a:gd name="T113" fmla="*/ 438 h 933"/>
                <a:gd name="T114" fmla="*/ 190 w 933"/>
                <a:gd name="T115" fmla="*/ 505 h 933"/>
                <a:gd name="T116" fmla="*/ 111 w 933"/>
                <a:gd name="T117" fmla="*/ 505 h 933"/>
                <a:gd name="T118" fmla="*/ 72 w 933"/>
                <a:gd name="T119" fmla="*/ 438 h 933"/>
                <a:gd name="T120" fmla="*/ 111 w 933"/>
                <a:gd name="T121" fmla="*/ 369 h 933"/>
                <a:gd name="T122" fmla="*/ 151 w 933"/>
                <a:gd name="T123" fmla="*/ 359 h 933"/>
                <a:gd name="T124" fmla="*/ 219 w 933"/>
                <a:gd name="T125" fmla="*/ 39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3" h="933">
                  <a:moveTo>
                    <a:pt x="513" y="932"/>
                  </a:moveTo>
                  <a:cubicBezTo>
                    <a:pt x="402" y="932"/>
                    <a:pt x="290" y="932"/>
                    <a:pt x="179" y="932"/>
                  </a:cubicBezTo>
                  <a:lnTo>
                    <a:pt x="179" y="932"/>
                  </a:lnTo>
                  <a:cubicBezTo>
                    <a:pt x="173" y="932"/>
                    <a:pt x="166" y="931"/>
                    <a:pt x="161" y="927"/>
                  </a:cubicBezTo>
                  <a:cubicBezTo>
                    <a:pt x="155" y="924"/>
                    <a:pt x="151" y="920"/>
                    <a:pt x="148" y="914"/>
                  </a:cubicBezTo>
                  <a:cubicBezTo>
                    <a:pt x="144" y="908"/>
                    <a:pt x="144" y="903"/>
                    <a:pt x="144" y="896"/>
                  </a:cubicBezTo>
                  <a:cubicBezTo>
                    <a:pt x="144" y="870"/>
                    <a:pt x="144" y="844"/>
                    <a:pt x="144" y="818"/>
                  </a:cubicBezTo>
                  <a:cubicBezTo>
                    <a:pt x="144" y="643"/>
                    <a:pt x="279" y="494"/>
                    <a:pt x="454" y="488"/>
                  </a:cubicBezTo>
                  <a:lnTo>
                    <a:pt x="454" y="488"/>
                  </a:lnTo>
                  <a:cubicBezTo>
                    <a:pt x="458" y="488"/>
                    <a:pt x="462" y="488"/>
                    <a:pt x="466" y="488"/>
                  </a:cubicBezTo>
                  <a:cubicBezTo>
                    <a:pt x="525" y="488"/>
                    <a:pt x="576" y="501"/>
                    <a:pt x="627" y="531"/>
                  </a:cubicBezTo>
                  <a:cubicBezTo>
                    <a:pt x="679" y="561"/>
                    <a:pt x="715" y="598"/>
                    <a:pt x="745" y="649"/>
                  </a:cubicBezTo>
                  <a:cubicBezTo>
                    <a:pt x="775" y="700"/>
                    <a:pt x="788" y="751"/>
                    <a:pt x="788" y="810"/>
                  </a:cubicBezTo>
                  <a:cubicBezTo>
                    <a:pt x="788" y="839"/>
                    <a:pt x="788" y="868"/>
                    <a:pt x="788" y="896"/>
                  </a:cubicBezTo>
                  <a:cubicBezTo>
                    <a:pt x="779" y="896"/>
                    <a:pt x="770" y="896"/>
                    <a:pt x="760" y="896"/>
                  </a:cubicBezTo>
                  <a:lnTo>
                    <a:pt x="760" y="896"/>
                  </a:lnTo>
                  <a:cubicBezTo>
                    <a:pt x="752" y="896"/>
                    <a:pt x="745" y="894"/>
                    <a:pt x="738" y="890"/>
                  </a:cubicBezTo>
                  <a:cubicBezTo>
                    <a:pt x="731" y="886"/>
                    <a:pt x="726" y="882"/>
                    <a:pt x="722" y="875"/>
                  </a:cubicBezTo>
                  <a:cubicBezTo>
                    <a:pt x="719" y="869"/>
                    <a:pt x="717" y="861"/>
                    <a:pt x="717" y="853"/>
                  </a:cubicBezTo>
                  <a:cubicBezTo>
                    <a:pt x="717" y="841"/>
                    <a:pt x="717" y="829"/>
                    <a:pt x="717" y="817"/>
                  </a:cubicBezTo>
                  <a:cubicBezTo>
                    <a:pt x="717" y="676"/>
                    <a:pt x="602" y="557"/>
                    <a:pt x="462" y="558"/>
                  </a:cubicBezTo>
                  <a:lnTo>
                    <a:pt x="462" y="558"/>
                  </a:lnTo>
                  <a:cubicBezTo>
                    <a:pt x="418" y="559"/>
                    <a:pt x="379" y="570"/>
                    <a:pt x="341" y="592"/>
                  </a:cubicBezTo>
                  <a:cubicBezTo>
                    <a:pt x="301" y="615"/>
                    <a:pt x="272" y="644"/>
                    <a:pt x="249" y="684"/>
                  </a:cubicBezTo>
                  <a:cubicBezTo>
                    <a:pt x="226" y="724"/>
                    <a:pt x="215" y="763"/>
                    <a:pt x="215" y="810"/>
                  </a:cubicBezTo>
                  <a:lnTo>
                    <a:pt x="215" y="810"/>
                  </a:lnTo>
                  <a:cubicBezTo>
                    <a:pt x="215" y="827"/>
                    <a:pt x="215" y="844"/>
                    <a:pt x="215" y="860"/>
                  </a:cubicBezTo>
                  <a:cubicBezTo>
                    <a:pt x="300" y="860"/>
                    <a:pt x="385" y="860"/>
                    <a:pt x="470" y="860"/>
                  </a:cubicBezTo>
                  <a:lnTo>
                    <a:pt x="470" y="860"/>
                  </a:lnTo>
                  <a:cubicBezTo>
                    <a:pt x="478" y="860"/>
                    <a:pt x="485" y="862"/>
                    <a:pt x="491" y="866"/>
                  </a:cubicBezTo>
                  <a:cubicBezTo>
                    <a:pt x="498" y="870"/>
                    <a:pt x="503" y="875"/>
                    <a:pt x="507" y="882"/>
                  </a:cubicBezTo>
                  <a:cubicBezTo>
                    <a:pt x="511" y="889"/>
                    <a:pt x="513" y="895"/>
                    <a:pt x="513" y="903"/>
                  </a:cubicBezTo>
                  <a:lnTo>
                    <a:pt x="513" y="903"/>
                  </a:lnTo>
                  <a:cubicBezTo>
                    <a:pt x="513" y="913"/>
                    <a:pt x="513" y="923"/>
                    <a:pt x="513" y="932"/>
                  </a:cubicBezTo>
                  <a:close/>
                  <a:moveTo>
                    <a:pt x="674" y="208"/>
                  </a:moveTo>
                  <a:lnTo>
                    <a:pt x="674" y="208"/>
                  </a:lnTo>
                  <a:lnTo>
                    <a:pt x="674" y="208"/>
                  </a:lnTo>
                  <a:cubicBezTo>
                    <a:pt x="674" y="170"/>
                    <a:pt x="665" y="137"/>
                    <a:pt x="646" y="104"/>
                  </a:cubicBezTo>
                  <a:cubicBezTo>
                    <a:pt x="627" y="71"/>
                    <a:pt x="604" y="47"/>
                    <a:pt x="570" y="28"/>
                  </a:cubicBezTo>
                  <a:cubicBezTo>
                    <a:pt x="537" y="9"/>
                    <a:pt x="505" y="0"/>
                    <a:pt x="467" y="0"/>
                  </a:cubicBezTo>
                  <a:cubicBezTo>
                    <a:pt x="428" y="0"/>
                    <a:pt x="395" y="9"/>
                    <a:pt x="362" y="28"/>
                  </a:cubicBezTo>
                  <a:cubicBezTo>
                    <a:pt x="328" y="47"/>
                    <a:pt x="305" y="71"/>
                    <a:pt x="286" y="104"/>
                  </a:cubicBezTo>
                  <a:cubicBezTo>
                    <a:pt x="267" y="137"/>
                    <a:pt x="258" y="170"/>
                    <a:pt x="258" y="208"/>
                  </a:cubicBezTo>
                  <a:cubicBezTo>
                    <a:pt x="258" y="246"/>
                    <a:pt x="267" y="279"/>
                    <a:pt x="286" y="312"/>
                  </a:cubicBezTo>
                  <a:cubicBezTo>
                    <a:pt x="305" y="345"/>
                    <a:pt x="328" y="368"/>
                    <a:pt x="362" y="388"/>
                  </a:cubicBezTo>
                  <a:cubicBezTo>
                    <a:pt x="395" y="407"/>
                    <a:pt x="428" y="416"/>
                    <a:pt x="467" y="416"/>
                  </a:cubicBezTo>
                  <a:lnTo>
                    <a:pt x="467" y="416"/>
                  </a:lnTo>
                  <a:cubicBezTo>
                    <a:pt x="504" y="416"/>
                    <a:pt x="537" y="407"/>
                    <a:pt x="570" y="388"/>
                  </a:cubicBezTo>
                  <a:cubicBezTo>
                    <a:pt x="604" y="369"/>
                    <a:pt x="627" y="345"/>
                    <a:pt x="646" y="312"/>
                  </a:cubicBezTo>
                  <a:cubicBezTo>
                    <a:pt x="665" y="279"/>
                    <a:pt x="674" y="246"/>
                    <a:pt x="674" y="208"/>
                  </a:cubicBezTo>
                  <a:close/>
                  <a:moveTo>
                    <a:pt x="602" y="208"/>
                  </a:moveTo>
                  <a:lnTo>
                    <a:pt x="602" y="208"/>
                  </a:lnTo>
                  <a:cubicBezTo>
                    <a:pt x="602" y="233"/>
                    <a:pt x="597" y="254"/>
                    <a:pt x="584" y="276"/>
                  </a:cubicBezTo>
                  <a:cubicBezTo>
                    <a:pt x="572" y="297"/>
                    <a:pt x="556" y="313"/>
                    <a:pt x="534" y="326"/>
                  </a:cubicBezTo>
                  <a:cubicBezTo>
                    <a:pt x="513" y="338"/>
                    <a:pt x="492" y="344"/>
                    <a:pt x="467" y="344"/>
                  </a:cubicBezTo>
                  <a:cubicBezTo>
                    <a:pt x="441" y="344"/>
                    <a:pt x="419" y="338"/>
                    <a:pt x="398" y="326"/>
                  </a:cubicBezTo>
                  <a:cubicBezTo>
                    <a:pt x="376" y="313"/>
                    <a:pt x="360" y="297"/>
                    <a:pt x="348" y="276"/>
                  </a:cubicBezTo>
                  <a:cubicBezTo>
                    <a:pt x="335" y="254"/>
                    <a:pt x="330" y="233"/>
                    <a:pt x="330" y="208"/>
                  </a:cubicBezTo>
                  <a:cubicBezTo>
                    <a:pt x="330" y="183"/>
                    <a:pt x="335" y="162"/>
                    <a:pt x="348" y="140"/>
                  </a:cubicBezTo>
                  <a:cubicBezTo>
                    <a:pt x="360" y="118"/>
                    <a:pt x="376" y="103"/>
                    <a:pt x="398" y="90"/>
                  </a:cubicBezTo>
                  <a:cubicBezTo>
                    <a:pt x="419" y="77"/>
                    <a:pt x="441" y="72"/>
                    <a:pt x="467" y="72"/>
                  </a:cubicBezTo>
                  <a:lnTo>
                    <a:pt x="467" y="72"/>
                  </a:lnTo>
                  <a:cubicBezTo>
                    <a:pt x="491" y="72"/>
                    <a:pt x="513" y="77"/>
                    <a:pt x="534" y="90"/>
                  </a:cubicBezTo>
                  <a:cubicBezTo>
                    <a:pt x="556" y="102"/>
                    <a:pt x="572" y="117"/>
                    <a:pt x="584" y="140"/>
                  </a:cubicBezTo>
                  <a:cubicBezTo>
                    <a:pt x="597" y="161"/>
                    <a:pt x="602" y="183"/>
                    <a:pt x="602" y="208"/>
                  </a:cubicBezTo>
                  <a:close/>
                  <a:moveTo>
                    <a:pt x="932" y="438"/>
                  </a:moveTo>
                  <a:lnTo>
                    <a:pt x="932" y="438"/>
                  </a:lnTo>
                  <a:lnTo>
                    <a:pt x="932" y="438"/>
                  </a:lnTo>
                  <a:cubicBezTo>
                    <a:pt x="932" y="410"/>
                    <a:pt x="926" y="386"/>
                    <a:pt x="912" y="362"/>
                  </a:cubicBezTo>
                  <a:cubicBezTo>
                    <a:pt x="898" y="338"/>
                    <a:pt x="881" y="321"/>
                    <a:pt x="857" y="307"/>
                  </a:cubicBezTo>
                  <a:cubicBezTo>
                    <a:pt x="833" y="293"/>
                    <a:pt x="809" y="287"/>
                    <a:pt x="781" y="287"/>
                  </a:cubicBezTo>
                  <a:cubicBezTo>
                    <a:pt x="754" y="287"/>
                    <a:pt x="730" y="293"/>
                    <a:pt x="706" y="307"/>
                  </a:cubicBezTo>
                  <a:cubicBezTo>
                    <a:pt x="682" y="321"/>
                    <a:pt x="665" y="338"/>
                    <a:pt x="651" y="362"/>
                  </a:cubicBezTo>
                  <a:cubicBezTo>
                    <a:pt x="637" y="386"/>
                    <a:pt x="631" y="410"/>
                    <a:pt x="631" y="438"/>
                  </a:cubicBezTo>
                  <a:cubicBezTo>
                    <a:pt x="631" y="466"/>
                    <a:pt x="637" y="488"/>
                    <a:pt x="651" y="512"/>
                  </a:cubicBezTo>
                  <a:cubicBezTo>
                    <a:pt x="665" y="536"/>
                    <a:pt x="682" y="553"/>
                    <a:pt x="706" y="567"/>
                  </a:cubicBezTo>
                  <a:cubicBezTo>
                    <a:pt x="730" y="581"/>
                    <a:pt x="754" y="588"/>
                    <a:pt x="781" y="588"/>
                  </a:cubicBezTo>
                  <a:lnTo>
                    <a:pt x="781" y="588"/>
                  </a:lnTo>
                  <a:cubicBezTo>
                    <a:pt x="809" y="587"/>
                    <a:pt x="833" y="581"/>
                    <a:pt x="857" y="567"/>
                  </a:cubicBezTo>
                  <a:cubicBezTo>
                    <a:pt x="881" y="553"/>
                    <a:pt x="898" y="536"/>
                    <a:pt x="912" y="512"/>
                  </a:cubicBezTo>
                  <a:cubicBezTo>
                    <a:pt x="926" y="488"/>
                    <a:pt x="932" y="466"/>
                    <a:pt x="932" y="438"/>
                  </a:cubicBezTo>
                  <a:close/>
                  <a:moveTo>
                    <a:pt x="860" y="438"/>
                  </a:moveTo>
                  <a:lnTo>
                    <a:pt x="860" y="438"/>
                  </a:lnTo>
                  <a:cubicBezTo>
                    <a:pt x="860" y="452"/>
                    <a:pt x="858" y="464"/>
                    <a:pt x="850" y="476"/>
                  </a:cubicBezTo>
                  <a:cubicBezTo>
                    <a:pt x="843" y="489"/>
                    <a:pt x="834" y="498"/>
                    <a:pt x="821" y="505"/>
                  </a:cubicBezTo>
                  <a:cubicBezTo>
                    <a:pt x="809" y="512"/>
                    <a:pt x="796" y="516"/>
                    <a:pt x="781" y="516"/>
                  </a:cubicBezTo>
                  <a:cubicBezTo>
                    <a:pt x="767" y="516"/>
                    <a:pt x="755" y="512"/>
                    <a:pt x="742" y="505"/>
                  </a:cubicBezTo>
                  <a:cubicBezTo>
                    <a:pt x="730" y="498"/>
                    <a:pt x="720" y="489"/>
                    <a:pt x="713" y="476"/>
                  </a:cubicBezTo>
                  <a:cubicBezTo>
                    <a:pt x="706" y="464"/>
                    <a:pt x="702" y="452"/>
                    <a:pt x="702" y="438"/>
                  </a:cubicBezTo>
                  <a:cubicBezTo>
                    <a:pt x="702" y="423"/>
                    <a:pt x="706" y="410"/>
                    <a:pt x="713" y="398"/>
                  </a:cubicBezTo>
                  <a:cubicBezTo>
                    <a:pt x="720" y="385"/>
                    <a:pt x="730" y="376"/>
                    <a:pt x="742" y="369"/>
                  </a:cubicBezTo>
                  <a:cubicBezTo>
                    <a:pt x="755" y="361"/>
                    <a:pt x="767" y="359"/>
                    <a:pt x="781" y="359"/>
                  </a:cubicBezTo>
                  <a:lnTo>
                    <a:pt x="781" y="359"/>
                  </a:lnTo>
                  <a:cubicBezTo>
                    <a:pt x="796" y="359"/>
                    <a:pt x="809" y="361"/>
                    <a:pt x="821" y="369"/>
                  </a:cubicBezTo>
                  <a:cubicBezTo>
                    <a:pt x="834" y="376"/>
                    <a:pt x="843" y="385"/>
                    <a:pt x="850" y="398"/>
                  </a:cubicBezTo>
                  <a:cubicBezTo>
                    <a:pt x="858" y="410"/>
                    <a:pt x="860" y="423"/>
                    <a:pt x="860" y="438"/>
                  </a:cubicBezTo>
                  <a:close/>
                  <a:moveTo>
                    <a:pt x="301" y="438"/>
                  </a:moveTo>
                  <a:lnTo>
                    <a:pt x="301" y="438"/>
                  </a:lnTo>
                  <a:lnTo>
                    <a:pt x="301" y="438"/>
                  </a:lnTo>
                  <a:cubicBezTo>
                    <a:pt x="301" y="410"/>
                    <a:pt x="295" y="386"/>
                    <a:pt x="281" y="362"/>
                  </a:cubicBezTo>
                  <a:cubicBezTo>
                    <a:pt x="267" y="338"/>
                    <a:pt x="250" y="321"/>
                    <a:pt x="226" y="307"/>
                  </a:cubicBezTo>
                  <a:cubicBezTo>
                    <a:pt x="202" y="293"/>
                    <a:pt x="178" y="287"/>
                    <a:pt x="151" y="287"/>
                  </a:cubicBezTo>
                  <a:cubicBezTo>
                    <a:pt x="123" y="287"/>
                    <a:pt x="99" y="293"/>
                    <a:pt x="75" y="307"/>
                  </a:cubicBezTo>
                  <a:cubicBezTo>
                    <a:pt x="51" y="321"/>
                    <a:pt x="34" y="338"/>
                    <a:pt x="20" y="362"/>
                  </a:cubicBezTo>
                  <a:cubicBezTo>
                    <a:pt x="6" y="386"/>
                    <a:pt x="0" y="410"/>
                    <a:pt x="0" y="438"/>
                  </a:cubicBezTo>
                  <a:cubicBezTo>
                    <a:pt x="0" y="466"/>
                    <a:pt x="6" y="488"/>
                    <a:pt x="20" y="512"/>
                  </a:cubicBezTo>
                  <a:cubicBezTo>
                    <a:pt x="34" y="536"/>
                    <a:pt x="51" y="553"/>
                    <a:pt x="75" y="567"/>
                  </a:cubicBezTo>
                  <a:cubicBezTo>
                    <a:pt x="99" y="581"/>
                    <a:pt x="123" y="588"/>
                    <a:pt x="151" y="588"/>
                  </a:cubicBezTo>
                  <a:lnTo>
                    <a:pt x="151" y="588"/>
                  </a:lnTo>
                  <a:cubicBezTo>
                    <a:pt x="178" y="587"/>
                    <a:pt x="202" y="581"/>
                    <a:pt x="226" y="567"/>
                  </a:cubicBezTo>
                  <a:cubicBezTo>
                    <a:pt x="250" y="553"/>
                    <a:pt x="267" y="536"/>
                    <a:pt x="281" y="512"/>
                  </a:cubicBezTo>
                  <a:cubicBezTo>
                    <a:pt x="295" y="488"/>
                    <a:pt x="301" y="466"/>
                    <a:pt x="301" y="438"/>
                  </a:cubicBezTo>
                  <a:close/>
                  <a:moveTo>
                    <a:pt x="230" y="438"/>
                  </a:moveTo>
                  <a:lnTo>
                    <a:pt x="230" y="438"/>
                  </a:lnTo>
                  <a:cubicBezTo>
                    <a:pt x="230" y="452"/>
                    <a:pt x="226" y="464"/>
                    <a:pt x="219" y="476"/>
                  </a:cubicBezTo>
                  <a:cubicBezTo>
                    <a:pt x="212" y="489"/>
                    <a:pt x="202" y="498"/>
                    <a:pt x="190" y="505"/>
                  </a:cubicBezTo>
                  <a:cubicBezTo>
                    <a:pt x="177" y="512"/>
                    <a:pt x="165" y="516"/>
                    <a:pt x="151" y="516"/>
                  </a:cubicBezTo>
                  <a:cubicBezTo>
                    <a:pt x="136" y="516"/>
                    <a:pt x="123" y="512"/>
                    <a:pt x="111" y="505"/>
                  </a:cubicBezTo>
                  <a:cubicBezTo>
                    <a:pt x="98" y="498"/>
                    <a:pt x="89" y="489"/>
                    <a:pt x="82" y="476"/>
                  </a:cubicBezTo>
                  <a:cubicBezTo>
                    <a:pt x="74" y="464"/>
                    <a:pt x="72" y="452"/>
                    <a:pt x="72" y="438"/>
                  </a:cubicBezTo>
                  <a:cubicBezTo>
                    <a:pt x="72" y="423"/>
                    <a:pt x="74" y="410"/>
                    <a:pt x="82" y="398"/>
                  </a:cubicBezTo>
                  <a:cubicBezTo>
                    <a:pt x="89" y="385"/>
                    <a:pt x="98" y="376"/>
                    <a:pt x="111" y="369"/>
                  </a:cubicBezTo>
                  <a:cubicBezTo>
                    <a:pt x="123" y="361"/>
                    <a:pt x="136" y="359"/>
                    <a:pt x="151" y="359"/>
                  </a:cubicBezTo>
                  <a:lnTo>
                    <a:pt x="151" y="359"/>
                  </a:lnTo>
                  <a:cubicBezTo>
                    <a:pt x="165" y="359"/>
                    <a:pt x="178" y="361"/>
                    <a:pt x="190" y="369"/>
                  </a:cubicBezTo>
                  <a:cubicBezTo>
                    <a:pt x="203" y="376"/>
                    <a:pt x="212" y="385"/>
                    <a:pt x="219" y="398"/>
                  </a:cubicBezTo>
                  <a:cubicBezTo>
                    <a:pt x="226" y="410"/>
                    <a:pt x="230" y="423"/>
                    <a:pt x="230" y="438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42" name="Group 122">
            <a:extLst>
              <a:ext uri="{FF2B5EF4-FFF2-40B4-BE49-F238E27FC236}">
                <a16:creationId xmlns:a16="http://schemas.microsoft.com/office/drawing/2014/main" id="{986A9FE3-65E3-9E48-B721-BDB1D8330155}"/>
              </a:ext>
            </a:extLst>
          </p:cNvPr>
          <p:cNvGrpSpPr>
            <a:grpSpLocks/>
          </p:cNvGrpSpPr>
          <p:nvPr/>
        </p:nvGrpSpPr>
        <p:grpSpPr bwMode="auto">
          <a:xfrm>
            <a:off x="241921" y="1323900"/>
            <a:ext cx="561600" cy="561600"/>
            <a:chOff x="168" y="727"/>
            <a:chExt cx="390" cy="390"/>
          </a:xfrm>
        </p:grpSpPr>
        <p:sp>
          <p:nvSpPr>
            <p:cNvPr id="5243" name="Freeform 123">
              <a:extLst>
                <a:ext uri="{FF2B5EF4-FFF2-40B4-BE49-F238E27FC236}">
                  <a16:creationId xmlns:a16="http://schemas.microsoft.com/office/drawing/2014/main" id="{09DA0F8B-58C6-E24B-9029-A6FD50C25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1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1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1 w 1723"/>
                <a:gd name="T63" fmla="*/ 0 h 1723"/>
                <a:gd name="T64" fmla="*/ 862 w 1723"/>
                <a:gd name="T65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cubicBezTo>
                    <a:pt x="861" y="0"/>
                    <a:pt x="861" y="0"/>
                    <a:pt x="861" y="0"/>
                  </a:cubicBez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1" y="0"/>
                  </a:cubicBezTo>
                  <a:cubicBezTo>
                    <a:pt x="861" y="0"/>
                    <a:pt x="861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44" name="Freeform 124">
              <a:extLst>
                <a:ext uri="{FF2B5EF4-FFF2-40B4-BE49-F238E27FC236}">
                  <a16:creationId xmlns:a16="http://schemas.microsoft.com/office/drawing/2014/main" id="{DBF3078E-66A0-834A-926A-B7B804E49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825"/>
              <a:ext cx="211" cy="202"/>
            </a:xfrm>
            <a:custGeom>
              <a:avLst/>
              <a:gdLst>
                <a:gd name="T0" fmla="*/ 251 w 933"/>
                <a:gd name="T1" fmla="*/ 444 h 897"/>
                <a:gd name="T2" fmla="*/ 179 w 933"/>
                <a:gd name="T3" fmla="*/ 373 h 897"/>
                <a:gd name="T4" fmla="*/ 179 w 933"/>
                <a:gd name="T5" fmla="*/ 501 h 897"/>
                <a:gd name="T6" fmla="*/ 251 w 933"/>
                <a:gd name="T7" fmla="*/ 573 h 897"/>
                <a:gd name="T8" fmla="*/ 179 w 933"/>
                <a:gd name="T9" fmla="*/ 501 h 897"/>
                <a:gd name="T10" fmla="*/ 179 w 933"/>
                <a:gd name="T11" fmla="*/ 702 h 897"/>
                <a:gd name="T12" fmla="*/ 251 w 933"/>
                <a:gd name="T13" fmla="*/ 630 h 897"/>
                <a:gd name="T14" fmla="*/ 352 w 933"/>
                <a:gd name="T15" fmla="*/ 373 h 897"/>
                <a:gd name="T16" fmla="*/ 767 w 933"/>
                <a:gd name="T17" fmla="*/ 444 h 897"/>
                <a:gd name="T18" fmla="*/ 352 w 933"/>
                <a:gd name="T19" fmla="*/ 373 h 897"/>
                <a:gd name="T20" fmla="*/ 352 w 933"/>
                <a:gd name="T21" fmla="*/ 573 h 897"/>
                <a:gd name="T22" fmla="*/ 767 w 933"/>
                <a:gd name="T23" fmla="*/ 501 h 897"/>
                <a:gd name="T24" fmla="*/ 352 w 933"/>
                <a:gd name="T25" fmla="*/ 630 h 897"/>
                <a:gd name="T26" fmla="*/ 767 w 933"/>
                <a:gd name="T27" fmla="*/ 702 h 897"/>
                <a:gd name="T28" fmla="*/ 352 w 933"/>
                <a:gd name="T29" fmla="*/ 630 h 897"/>
                <a:gd name="T30" fmla="*/ 753 w 933"/>
                <a:gd name="T31" fmla="*/ 72 h 897"/>
                <a:gd name="T32" fmla="*/ 753 w 933"/>
                <a:gd name="T33" fmla="*/ 100 h 897"/>
                <a:gd name="T34" fmla="*/ 774 w 933"/>
                <a:gd name="T35" fmla="*/ 138 h 897"/>
                <a:gd name="T36" fmla="*/ 813 w 933"/>
                <a:gd name="T37" fmla="*/ 143 h 897"/>
                <a:gd name="T38" fmla="*/ 814 w 933"/>
                <a:gd name="T39" fmla="*/ 143 h 897"/>
                <a:gd name="T40" fmla="*/ 854 w 933"/>
                <a:gd name="T41" fmla="*/ 167 h 897"/>
                <a:gd name="T42" fmla="*/ 860 w 933"/>
                <a:gd name="T43" fmla="*/ 774 h 897"/>
                <a:gd name="T44" fmla="*/ 854 w 933"/>
                <a:gd name="T45" fmla="*/ 799 h 897"/>
                <a:gd name="T46" fmla="*/ 813 w 933"/>
                <a:gd name="T47" fmla="*/ 824 h 897"/>
                <a:gd name="T48" fmla="*/ 119 w 933"/>
                <a:gd name="T49" fmla="*/ 824 h 897"/>
                <a:gd name="T50" fmla="*/ 78 w 933"/>
                <a:gd name="T51" fmla="*/ 799 h 897"/>
                <a:gd name="T52" fmla="*/ 72 w 933"/>
                <a:gd name="T53" fmla="*/ 189 h 897"/>
                <a:gd name="T54" fmla="*/ 78 w 933"/>
                <a:gd name="T55" fmla="*/ 167 h 897"/>
                <a:gd name="T56" fmla="*/ 118 w 933"/>
                <a:gd name="T57" fmla="*/ 143 h 897"/>
                <a:gd name="T58" fmla="*/ 179 w 933"/>
                <a:gd name="T59" fmla="*/ 143 h 897"/>
                <a:gd name="T60" fmla="*/ 208 w 933"/>
                <a:gd name="T61" fmla="*/ 215 h 897"/>
                <a:gd name="T62" fmla="*/ 230 w 933"/>
                <a:gd name="T63" fmla="*/ 209 h 897"/>
                <a:gd name="T64" fmla="*/ 251 w 933"/>
                <a:gd name="T65" fmla="*/ 172 h 897"/>
                <a:gd name="T66" fmla="*/ 352 w 933"/>
                <a:gd name="T67" fmla="*/ 143 h 897"/>
                <a:gd name="T68" fmla="*/ 380 w 933"/>
                <a:gd name="T69" fmla="*/ 215 h 897"/>
                <a:gd name="T70" fmla="*/ 402 w 933"/>
                <a:gd name="T71" fmla="*/ 209 h 897"/>
                <a:gd name="T72" fmla="*/ 423 w 933"/>
                <a:gd name="T73" fmla="*/ 172 h 897"/>
                <a:gd name="T74" fmla="*/ 523 w 933"/>
                <a:gd name="T75" fmla="*/ 143 h 897"/>
                <a:gd name="T76" fmla="*/ 552 w 933"/>
                <a:gd name="T77" fmla="*/ 215 h 897"/>
                <a:gd name="T78" fmla="*/ 573 w 933"/>
                <a:gd name="T79" fmla="*/ 209 h 897"/>
                <a:gd name="T80" fmla="*/ 595 w 933"/>
                <a:gd name="T81" fmla="*/ 172 h 897"/>
                <a:gd name="T82" fmla="*/ 523 w 933"/>
                <a:gd name="T83" fmla="*/ 0 h 897"/>
                <a:gd name="T84" fmla="*/ 423 w 933"/>
                <a:gd name="T85" fmla="*/ 72 h 897"/>
                <a:gd name="T86" fmla="*/ 352 w 933"/>
                <a:gd name="T87" fmla="*/ 0 h 897"/>
                <a:gd name="T88" fmla="*/ 251 w 933"/>
                <a:gd name="T89" fmla="*/ 72 h 897"/>
                <a:gd name="T90" fmla="*/ 179 w 933"/>
                <a:gd name="T91" fmla="*/ 0 h 897"/>
                <a:gd name="T92" fmla="*/ 119 w 933"/>
                <a:gd name="T93" fmla="*/ 72 h 897"/>
                <a:gd name="T94" fmla="*/ 118 w 933"/>
                <a:gd name="T95" fmla="*/ 72 h 897"/>
                <a:gd name="T96" fmla="*/ 16 w 933"/>
                <a:gd name="T97" fmla="*/ 131 h 897"/>
                <a:gd name="T98" fmla="*/ 0 w 933"/>
                <a:gd name="T99" fmla="*/ 774 h 897"/>
                <a:gd name="T100" fmla="*/ 0 w 933"/>
                <a:gd name="T101" fmla="*/ 774 h 897"/>
                <a:gd name="T102" fmla="*/ 61 w 933"/>
                <a:gd name="T103" fmla="*/ 880 h 897"/>
                <a:gd name="T104" fmla="*/ 813 w 933"/>
                <a:gd name="T105" fmla="*/ 896 h 897"/>
                <a:gd name="T106" fmla="*/ 871 w 933"/>
                <a:gd name="T107" fmla="*/ 880 h 897"/>
                <a:gd name="T108" fmla="*/ 932 w 933"/>
                <a:gd name="T109" fmla="*/ 774 h 897"/>
                <a:gd name="T110" fmla="*/ 932 w 933"/>
                <a:gd name="T111" fmla="*/ 189 h 897"/>
                <a:gd name="T112" fmla="*/ 916 w 933"/>
                <a:gd name="T113" fmla="*/ 131 h 897"/>
                <a:gd name="T114" fmla="*/ 814 w 933"/>
                <a:gd name="T115" fmla="*/ 7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897">
                  <a:moveTo>
                    <a:pt x="251" y="373"/>
                  </a:moveTo>
                  <a:cubicBezTo>
                    <a:pt x="251" y="397"/>
                    <a:pt x="251" y="421"/>
                    <a:pt x="251" y="444"/>
                  </a:cubicBezTo>
                  <a:cubicBezTo>
                    <a:pt x="227" y="444"/>
                    <a:pt x="203" y="444"/>
                    <a:pt x="179" y="444"/>
                  </a:cubicBezTo>
                  <a:cubicBezTo>
                    <a:pt x="179" y="421"/>
                    <a:pt x="179" y="397"/>
                    <a:pt x="179" y="373"/>
                  </a:cubicBezTo>
                  <a:cubicBezTo>
                    <a:pt x="203" y="373"/>
                    <a:pt x="227" y="373"/>
                    <a:pt x="251" y="373"/>
                  </a:cubicBezTo>
                  <a:close/>
                  <a:moveTo>
                    <a:pt x="179" y="501"/>
                  </a:moveTo>
                  <a:cubicBezTo>
                    <a:pt x="179" y="525"/>
                    <a:pt x="179" y="549"/>
                    <a:pt x="179" y="573"/>
                  </a:cubicBezTo>
                  <a:cubicBezTo>
                    <a:pt x="203" y="573"/>
                    <a:pt x="227" y="573"/>
                    <a:pt x="251" y="573"/>
                  </a:cubicBezTo>
                  <a:cubicBezTo>
                    <a:pt x="251" y="549"/>
                    <a:pt x="251" y="525"/>
                    <a:pt x="251" y="501"/>
                  </a:cubicBezTo>
                  <a:cubicBezTo>
                    <a:pt x="227" y="501"/>
                    <a:pt x="203" y="501"/>
                    <a:pt x="179" y="501"/>
                  </a:cubicBezTo>
                  <a:close/>
                  <a:moveTo>
                    <a:pt x="179" y="630"/>
                  </a:moveTo>
                  <a:cubicBezTo>
                    <a:pt x="179" y="654"/>
                    <a:pt x="179" y="678"/>
                    <a:pt x="179" y="702"/>
                  </a:cubicBezTo>
                  <a:cubicBezTo>
                    <a:pt x="203" y="702"/>
                    <a:pt x="227" y="702"/>
                    <a:pt x="251" y="702"/>
                  </a:cubicBezTo>
                  <a:cubicBezTo>
                    <a:pt x="251" y="678"/>
                    <a:pt x="251" y="654"/>
                    <a:pt x="251" y="630"/>
                  </a:cubicBezTo>
                  <a:cubicBezTo>
                    <a:pt x="227" y="630"/>
                    <a:pt x="203" y="630"/>
                    <a:pt x="179" y="630"/>
                  </a:cubicBezTo>
                  <a:close/>
                  <a:moveTo>
                    <a:pt x="352" y="373"/>
                  </a:moveTo>
                  <a:cubicBezTo>
                    <a:pt x="352" y="397"/>
                    <a:pt x="352" y="421"/>
                    <a:pt x="352" y="444"/>
                  </a:cubicBezTo>
                  <a:cubicBezTo>
                    <a:pt x="490" y="444"/>
                    <a:pt x="629" y="444"/>
                    <a:pt x="767" y="444"/>
                  </a:cubicBezTo>
                  <a:cubicBezTo>
                    <a:pt x="767" y="421"/>
                    <a:pt x="767" y="397"/>
                    <a:pt x="767" y="373"/>
                  </a:cubicBezTo>
                  <a:cubicBezTo>
                    <a:pt x="629" y="373"/>
                    <a:pt x="490" y="373"/>
                    <a:pt x="352" y="373"/>
                  </a:cubicBezTo>
                  <a:close/>
                  <a:moveTo>
                    <a:pt x="352" y="501"/>
                  </a:moveTo>
                  <a:cubicBezTo>
                    <a:pt x="352" y="525"/>
                    <a:pt x="352" y="549"/>
                    <a:pt x="352" y="573"/>
                  </a:cubicBezTo>
                  <a:cubicBezTo>
                    <a:pt x="490" y="573"/>
                    <a:pt x="629" y="573"/>
                    <a:pt x="767" y="573"/>
                  </a:cubicBezTo>
                  <a:cubicBezTo>
                    <a:pt x="767" y="549"/>
                    <a:pt x="767" y="525"/>
                    <a:pt x="767" y="501"/>
                  </a:cubicBezTo>
                  <a:cubicBezTo>
                    <a:pt x="629" y="501"/>
                    <a:pt x="490" y="501"/>
                    <a:pt x="352" y="501"/>
                  </a:cubicBezTo>
                  <a:close/>
                  <a:moveTo>
                    <a:pt x="352" y="630"/>
                  </a:moveTo>
                  <a:cubicBezTo>
                    <a:pt x="352" y="654"/>
                    <a:pt x="352" y="678"/>
                    <a:pt x="352" y="702"/>
                  </a:cubicBezTo>
                  <a:cubicBezTo>
                    <a:pt x="490" y="702"/>
                    <a:pt x="629" y="702"/>
                    <a:pt x="767" y="702"/>
                  </a:cubicBezTo>
                  <a:cubicBezTo>
                    <a:pt x="767" y="678"/>
                    <a:pt x="767" y="654"/>
                    <a:pt x="767" y="630"/>
                  </a:cubicBezTo>
                  <a:cubicBezTo>
                    <a:pt x="629" y="630"/>
                    <a:pt x="490" y="630"/>
                    <a:pt x="352" y="630"/>
                  </a:cubicBezTo>
                  <a:close/>
                  <a:moveTo>
                    <a:pt x="813" y="72"/>
                  </a:moveTo>
                  <a:cubicBezTo>
                    <a:pt x="793" y="72"/>
                    <a:pt x="773" y="72"/>
                    <a:pt x="753" y="72"/>
                  </a:cubicBezTo>
                  <a:cubicBezTo>
                    <a:pt x="753" y="81"/>
                    <a:pt x="753" y="90"/>
                    <a:pt x="753" y="100"/>
                  </a:cubicBezTo>
                  <a:lnTo>
                    <a:pt x="753" y="100"/>
                  </a:lnTo>
                  <a:cubicBezTo>
                    <a:pt x="753" y="108"/>
                    <a:pt x="754" y="115"/>
                    <a:pt x="758" y="122"/>
                  </a:cubicBezTo>
                  <a:cubicBezTo>
                    <a:pt x="762" y="129"/>
                    <a:pt x="767" y="134"/>
                    <a:pt x="774" y="138"/>
                  </a:cubicBezTo>
                  <a:cubicBezTo>
                    <a:pt x="781" y="142"/>
                    <a:pt x="788" y="143"/>
                    <a:pt x="796" y="143"/>
                  </a:cubicBezTo>
                  <a:cubicBezTo>
                    <a:pt x="802" y="143"/>
                    <a:pt x="808" y="143"/>
                    <a:pt x="813" y="143"/>
                  </a:cubicBezTo>
                  <a:lnTo>
                    <a:pt x="813" y="143"/>
                  </a:lnTo>
                  <a:cubicBezTo>
                    <a:pt x="814" y="143"/>
                    <a:pt x="814" y="143"/>
                    <a:pt x="814" y="143"/>
                  </a:cubicBezTo>
                  <a:cubicBezTo>
                    <a:pt x="822" y="143"/>
                    <a:pt x="830" y="145"/>
                    <a:pt x="837" y="150"/>
                  </a:cubicBezTo>
                  <a:cubicBezTo>
                    <a:pt x="844" y="154"/>
                    <a:pt x="850" y="159"/>
                    <a:pt x="854" y="167"/>
                  </a:cubicBezTo>
                  <a:cubicBezTo>
                    <a:pt x="858" y="174"/>
                    <a:pt x="860" y="181"/>
                    <a:pt x="860" y="189"/>
                  </a:cubicBezTo>
                  <a:cubicBezTo>
                    <a:pt x="860" y="384"/>
                    <a:pt x="860" y="579"/>
                    <a:pt x="860" y="774"/>
                  </a:cubicBezTo>
                  <a:lnTo>
                    <a:pt x="860" y="774"/>
                  </a:lnTo>
                  <a:cubicBezTo>
                    <a:pt x="860" y="783"/>
                    <a:pt x="859" y="791"/>
                    <a:pt x="854" y="799"/>
                  </a:cubicBezTo>
                  <a:cubicBezTo>
                    <a:pt x="850" y="808"/>
                    <a:pt x="843" y="813"/>
                    <a:pt x="835" y="818"/>
                  </a:cubicBezTo>
                  <a:cubicBezTo>
                    <a:pt x="828" y="822"/>
                    <a:pt x="821" y="824"/>
                    <a:pt x="813" y="824"/>
                  </a:cubicBezTo>
                  <a:cubicBezTo>
                    <a:pt x="582" y="824"/>
                    <a:pt x="350" y="824"/>
                    <a:pt x="119" y="824"/>
                  </a:cubicBezTo>
                  <a:lnTo>
                    <a:pt x="119" y="824"/>
                  </a:lnTo>
                  <a:cubicBezTo>
                    <a:pt x="111" y="824"/>
                    <a:pt x="104" y="822"/>
                    <a:pt x="97" y="818"/>
                  </a:cubicBezTo>
                  <a:cubicBezTo>
                    <a:pt x="89" y="813"/>
                    <a:pt x="82" y="808"/>
                    <a:pt x="78" y="799"/>
                  </a:cubicBezTo>
                  <a:cubicBezTo>
                    <a:pt x="73" y="791"/>
                    <a:pt x="72" y="783"/>
                    <a:pt x="72" y="774"/>
                  </a:cubicBezTo>
                  <a:cubicBezTo>
                    <a:pt x="72" y="579"/>
                    <a:pt x="72" y="384"/>
                    <a:pt x="72" y="189"/>
                  </a:cubicBezTo>
                  <a:lnTo>
                    <a:pt x="72" y="189"/>
                  </a:lnTo>
                  <a:cubicBezTo>
                    <a:pt x="72" y="181"/>
                    <a:pt x="74" y="174"/>
                    <a:pt x="78" y="167"/>
                  </a:cubicBezTo>
                  <a:cubicBezTo>
                    <a:pt x="82" y="159"/>
                    <a:pt x="88" y="154"/>
                    <a:pt x="95" y="150"/>
                  </a:cubicBezTo>
                  <a:cubicBezTo>
                    <a:pt x="102" y="145"/>
                    <a:pt x="110" y="143"/>
                    <a:pt x="118" y="143"/>
                  </a:cubicBezTo>
                  <a:cubicBezTo>
                    <a:pt x="118" y="143"/>
                    <a:pt x="118" y="143"/>
                    <a:pt x="119" y="143"/>
                  </a:cubicBezTo>
                  <a:cubicBezTo>
                    <a:pt x="139" y="143"/>
                    <a:pt x="159" y="143"/>
                    <a:pt x="179" y="143"/>
                  </a:cubicBezTo>
                  <a:cubicBezTo>
                    <a:pt x="179" y="167"/>
                    <a:pt x="179" y="191"/>
                    <a:pt x="179" y="215"/>
                  </a:cubicBezTo>
                  <a:cubicBezTo>
                    <a:pt x="188" y="215"/>
                    <a:pt x="198" y="215"/>
                    <a:pt x="208" y="215"/>
                  </a:cubicBezTo>
                  <a:lnTo>
                    <a:pt x="208" y="215"/>
                  </a:lnTo>
                  <a:cubicBezTo>
                    <a:pt x="216" y="215"/>
                    <a:pt x="223" y="213"/>
                    <a:pt x="230" y="209"/>
                  </a:cubicBezTo>
                  <a:cubicBezTo>
                    <a:pt x="237" y="205"/>
                    <a:pt x="241" y="201"/>
                    <a:pt x="245" y="194"/>
                  </a:cubicBezTo>
                  <a:cubicBezTo>
                    <a:pt x="249" y="187"/>
                    <a:pt x="251" y="180"/>
                    <a:pt x="251" y="172"/>
                  </a:cubicBezTo>
                  <a:cubicBezTo>
                    <a:pt x="251" y="162"/>
                    <a:pt x="251" y="152"/>
                    <a:pt x="251" y="143"/>
                  </a:cubicBezTo>
                  <a:cubicBezTo>
                    <a:pt x="284" y="143"/>
                    <a:pt x="318" y="143"/>
                    <a:pt x="352" y="143"/>
                  </a:cubicBezTo>
                  <a:cubicBezTo>
                    <a:pt x="352" y="167"/>
                    <a:pt x="352" y="191"/>
                    <a:pt x="352" y="215"/>
                  </a:cubicBezTo>
                  <a:cubicBezTo>
                    <a:pt x="361" y="215"/>
                    <a:pt x="370" y="215"/>
                    <a:pt x="380" y="215"/>
                  </a:cubicBezTo>
                  <a:lnTo>
                    <a:pt x="380" y="215"/>
                  </a:lnTo>
                  <a:cubicBezTo>
                    <a:pt x="388" y="215"/>
                    <a:pt x="395" y="213"/>
                    <a:pt x="402" y="209"/>
                  </a:cubicBezTo>
                  <a:cubicBezTo>
                    <a:pt x="409" y="205"/>
                    <a:pt x="414" y="201"/>
                    <a:pt x="418" y="194"/>
                  </a:cubicBezTo>
                  <a:cubicBezTo>
                    <a:pt x="422" y="187"/>
                    <a:pt x="423" y="180"/>
                    <a:pt x="423" y="172"/>
                  </a:cubicBezTo>
                  <a:cubicBezTo>
                    <a:pt x="423" y="162"/>
                    <a:pt x="423" y="152"/>
                    <a:pt x="423" y="143"/>
                  </a:cubicBezTo>
                  <a:cubicBezTo>
                    <a:pt x="456" y="143"/>
                    <a:pt x="490" y="143"/>
                    <a:pt x="523" y="143"/>
                  </a:cubicBezTo>
                  <a:cubicBezTo>
                    <a:pt x="523" y="167"/>
                    <a:pt x="523" y="191"/>
                    <a:pt x="523" y="215"/>
                  </a:cubicBezTo>
                  <a:cubicBezTo>
                    <a:pt x="533" y="215"/>
                    <a:pt x="543" y="215"/>
                    <a:pt x="552" y="215"/>
                  </a:cubicBezTo>
                  <a:lnTo>
                    <a:pt x="552" y="215"/>
                  </a:lnTo>
                  <a:cubicBezTo>
                    <a:pt x="560" y="215"/>
                    <a:pt x="566" y="213"/>
                    <a:pt x="573" y="209"/>
                  </a:cubicBezTo>
                  <a:cubicBezTo>
                    <a:pt x="580" y="205"/>
                    <a:pt x="585" y="201"/>
                    <a:pt x="589" y="194"/>
                  </a:cubicBezTo>
                  <a:cubicBezTo>
                    <a:pt x="593" y="187"/>
                    <a:pt x="595" y="180"/>
                    <a:pt x="595" y="172"/>
                  </a:cubicBezTo>
                  <a:cubicBezTo>
                    <a:pt x="595" y="114"/>
                    <a:pt x="595" y="57"/>
                    <a:pt x="595" y="0"/>
                  </a:cubicBezTo>
                  <a:cubicBezTo>
                    <a:pt x="571" y="0"/>
                    <a:pt x="547" y="0"/>
                    <a:pt x="523" y="0"/>
                  </a:cubicBezTo>
                  <a:cubicBezTo>
                    <a:pt x="523" y="24"/>
                    <a:pt x="523" y="48"/>
                    <a:pt x="523" y="72"/>
                  </a:cubicBezTo>
                  <a:cubicBezTo>
                    <a:pt x="490" y="72"/>
                    <a:pt x="456" y="72"/>
                    <a:pt x="423" y="72"/>
                  </a:cubicBezTo>
                  <a:cubicBezTo>
                    <a:pt x="423" y="48"/>
                    <a:pt x="423" y="24"/>
                    <a:pt x="423" y="0"/>
                  </a:cubicBezTo>
                  <a:cubicBezTo>
                    <a:pt x="399" y="0"/>
                    <a:pt x="375" y="0"/>
                    <a:pt x="352" y="0"/>
                  </a:cubicBezTo>
                  <a:cubicBezTo>
                    <a:pt x="352" y="24"/>
                    <a:pt x="352" y="48"/>
                    <a:pt x="352" y="72"/>
                  </a:cubicBezTo>
                  <a:cubicBezTo>
                    <a:pt x="318" y="72"/>
                    <a:pt x="284" y="72"/>
                    <a:pt x="251" y="72"/>
                  </a:cubicBezTo>
                  <a:cubicBezTo>
                    <a:pt x="251" y="48"/>
                    <a:pt x="251" y="24"/>
                    <a:pt x="251" y="0"/>
                  </a:cubicBezTo>
                  <a:cubicBezTo>
                    <a:pt x="227" y="0"/>
                    <a:pt x="203" y="0"/>
                    <a:pt x="179" y="0"/>
                  </a:cubicBezTo>
                  <a:cubicBezTo>
                    <a:pt x="179" y="24"/>
                    <a:pt x="179" y="48"/>
                    <a:pt x="179" y="72"/>
                  </a:cubicBezTo>
                  <a:cubicBezTo>
                    <a:pt x="159" y="72"/>
                    <a:pt x="139" y="72"/>
                    <a:pt x="119" y="72"/>
                  </a:cubicBezTo>
                  <a:lnTo>
                    <a:pt x="119" y="72"/>
                  </a:lnTo>
                  <a:cubicBezTo>
                    <a:pt x="118" y="72"/>
                    <a:pt x="118" y="72"/>
                    <a:pt x="118" y="72"/>
                  </a:cubicBezTo>
                  <a:cubicBezTo>
                    <a:pt x="96" y="72"/>
                    <a:pt x="78" y="76"/>
                    <a:pt x="59" y="87"/>
                  </a:cubicBezTo>
                  <a:cubicBezTo>
                    <a:pt x="40" y="97"/>
                    <a:pt x="27" y="112"/>
                    <a:pt x="16" y="131"/>
                  </a:cubicBezTo>
                  <a:cubicBezTo>
                    <a:pt x="5" y="149"/>
                    <a:pt x="0" y="168"/>
                    <a:pt x="0" y="189"/>
                  </a:cubicBezTo>
                  <a:cubicBezTo>
                    <a:pt x="0" y="384"/>
                    <a:pt x="0" y="579"/>
                    <a:pt x="0" y="774"/>
                  </a:cubicBezTo>
                  <a:lnTo>
                    <a:pt x="0" y="774"/>
                  </a:lnTo>
                  <a:lnTo>
                    <a:pt x="0" y="774"/>
                  </a:lnTo>
                  <a:cubicBezTo>
                    <a:pt x="0" y="797"/>
                    <a:pt x="5" y="816"/>
                    <a:pt x="16" y="835"/>
                  </a:cubicBezTo>
                  <a:cubicBezTo>
                    <a:pt x="27" y="855"/>
                    <a:pt x="41" y="869"/>
                    <a:pt x="61" y="880"/>
                  </a:cubicBezTo>
                  <a:cubicBezTo>
                    <a:pt x="79" y="890"/>
                    <a:pt x="97" y="895"/>
                    <a:pt x="119" y="896"/>
                  </a:cubicBezTo>
                  <a:cubicBezTo>
                    <a:pt x="350" y="896"/>
                    <a:pt x="582" y="896"/>
                    <a:pt x="813" y="896"/>
                  </a:cubicBezTo>
                  <a:lnTo>
                    <a:pt x="813" y="896"/>
                  </a:lnTo>
                  <a:cubicBezTo>
                    <a:pt x="835" y="895"/>
                    <a:pt x="853" y="890"/>
                    <a:pt x="871" y="880"/>
                  </a:cubicBezTo>
                  <a:cubicBezTo>
                    <a:pt x="891" y="869"/>
                    <a:pt x="905" y="855"/>
                    <a:pt x="916" y="835"/>
                  </a:cubicBezTo>
                  <a:cubicBezTo>
                    <a:pt x="927" y="816"/>
                    <a:pt x="932" y="797"/>
                    <a:pt x="932" y="774"/>
                  </a:cubicBezTo>
                  <a:lnTo>
                    <a:pt x="932" y="774"/>
                  </a:lnTo>
                  <a:cubicBezTo>
                    <a:pt x="932" y="579"/>
                    <a:pt x="932" y="384"/>
                    <a:pt x="932" y="189"/>
                  </a:cubicBezTo>
                  <a:lnTo>
                    <a:pt x="932" y="189"/>
                  </a:lnTo>
                  <a:cubicBezTo>
                    <a:pt x="932" y="168"/>
                    <a:pt x="927" y="149"/>
                    <a:pt x="916" y="131"/>
                  </a:cubicBezTo>
                  <a:cubicBezTo>
                    <a:pt x="905" y="112"/>
                    <a:pt x="892" y="97"/>
                    <a:pt x="873" y="87"/>
                  </a:cubicBezTo>
                  <a:cubicBezTo>
                    <a:pt x="854" y="76"/>
                    <a:pt x="836" y="72"/>
                    <a:pt x="814" y="72"/>
                  </a:cubicBezTo>
                  <a:cubicBezTo>
                    <a:pt x="814" y="72"/>
                    <a:pt x="814" y="72"/>
                    <a:pt x="813" y="72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45" name="Group 125">
            <a:extLst>
              <a:ext uri="{FF2B5EF4-FFF2-40B4-BE49-F238E27FC236}">
                <a16:creationId xmlns:a16="http://schemas.microsoft.com/office/drawing/2014/main" id="{5A5A2336-C827-6E40-9C4E-E3E90016467B}"/>
              </a:ext>
            </a:extLst>
          </p:cNvPr>
          <p:cNvGrpSpPr>
            <a:grpSpLocks/>
          </p:cNvGrpSpPr>
          <p:nvPr/>
        </p:nvGrpSpPr>
        <p:grpSpPr bwMode="auto">
          <a:xfrm>
            <a:off x="7375819" y="1323900"/>
            <a:ext cx="561600" cy="561600"/>
            <a:chOff x="5096" y="727"/>
            <a:chExt cx="390" cy="390"/>
          </a:xfrm>
        </p:grpSpPr>
        <p:sp>
          <p:nvSpPr>
            <p:cNvPr id="5246" name="Freeform 126">
              <a:extLst>
                <a:ext uri="{FF2B5EF4-FFF2-40B4-BE49-F238E27FC236}">
                  <a16:creationId xmlns:a16="http://schemas.microsoft.com/office/drawing/2014/main" id="{FC14E63B-A1B1-9348-A412-CB9EF665A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727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47" name="Freeform 127">
              <a:extLst>
                <a:ext uri="{FF2B5EF4-FFF2-40B4-BE49-F238E27FC236}">
                  <a16:creationId xmlns:a16="http://schemas.microsoft.com/office/drawing/2014/main" id="{1A49B79B-2618-5B4B-A401-10D24C34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" y="813"/>
              <a:ext cx="217" cy="217"/>
            </a:xfrm>
            <a:custGeom>
              <a:avLst/>
              <a:gdLst>
                <a:gd name="T0" fmla="*/ 904 w 962"/>
                <a:gd name="T1" fmla="*/ 706 h 962"/>
                <a:gd name="T2" fmla="*/ 721 w 962"/>
                <a:gd name="T3" fmla="*/ 897 h 962"/>
                <a:gd name="T4" fmla="*/ 560 w 962"/>
                <a:gd name="T5" fmla="*/ 954 h 962"/>
                <a:gd name="T6" fmla="*/ 479 w 962"/>
                <a:gd name="T7" fmla="*/ 961 h 962"/>
                <a:gd name="T8" fmla="*/ 63 w 962"/>
                <a:gd name="T9" fmla="*/ 719 h 962"/>
                <a:gd name="T10" fmla="*/ 0 w 962"/>
                <a:gd name="T11" fmla="*/ 445 h 962"/>
                <a:gd name="T12" fmla="*/ 167 w 962"/>
                <a:gd name="T13" fmla="*/ 474 h 962"/>
                <a:gd name="T14" fmla="*/ 161 w 962"/>
                <a:gd name="T15" fmla="*/ 495 h 962"/>
                <a:gd name="T16" fmla="*/ 124 w 962"/>
                <a:gd name="T17" fmla="*/ 516 h 962"/>
                <a:gd name="T18" fmla="*/ 73 w 962"/>
                <a:gd name="T19" fmla="*/ 516 h 962"/>
                <a:gd name="T20" fmla="*/ 275 w 962"/>
                <a:gd name="T21" fmla="*/ 835 h 962"/>
                <a:gd name="T22" fmla="*/ 291 w 962"/>
                <a:gd name="T23" fmla="*/ 843 h 962"/>
                <a:gd name="T24" fmla="*/ 445 w 962"/>
                <a:gd name="T25" fmla="*/ 793 h 962"/>
                <a:gd name="T26" fmla="*/ 515 w 962"/>
                <a:gd name="T27" fmla="*/ 888 h 962"/>
                <a:gd name="T28" fmla="*/ 684 w 962"/>
                <a:gd name="T29" fmla="*/ 835 h 962"/>
                <a:gd name="T30" fmla="*/ 851 w 962"/>
                <a:gd name="T31" fmla="*/ 652 h 962"/>
                <a:gd name="T32" fmla="*/ 887 w 962"/>
                <a:gd name="T33" fmla="*/ 516 h 962"/>
                <a:gd name="T34" fmla="*/ 788 w 962"/>
                <a:gd name="T35" fmla="*/ 446 h 962"/>
                <a:gd name="T36" fmla="*/ 887 w 962"/>
                <a:gd name="T37" fmla="*/ 446 h 962"/>
                <a:gd name="T38" fmla="*/ 684 w 962"/>
                <a:gd name="T39" fmla="*/ 127 h 962"/>
                <a:gd name="T40" fmla="*/ 650 w 962"/>
                <a:gd name="T41" fmla="*/ 109 h 962"/>
                <a:gd name="T42" fmla="*/ 515 w 962"/>
                <a:gd name="T43" fmla="*/ 172 h 962"/>
                <a:gd name="T44" fmla="*/ 445 w 962"/>
                <a:gd name="T45" fmla="*/ 74 h 962"/>
                <a:gd name="T46" fmla="*/ 276 w 962"/>
                <a:gd name="T47" fmla="*/ 127 h 962"/>
                <a:gd name="T48" fmla="*/ 172 w 962"/>
                <a:gd name="T49" fmla="*/ 213 h 962"/>
                <a:gd name="T50" fmla="*/ 139 w 962"/>
                <a:gd name="T51" fmla="*/ 229 h 962"/>
                <a:gd name="T52" fmla="*/ 114 w 962"/>
                <a:gd name="T53" fmla="*/ 221 h 962"/>
                <a:gd name="T54" fmla="*/ 89 w 962"/>
                <a:gd name="T55" fmla="*/ 203 h 962"/>
                <a:gd name="T56" fmla="*/ 462 w 962"/>
                <a:gd name="T57" fmla="*/ 1 h 962"/>
                <a:gd name="T58" fmla="*/ 482 w 962"/>
                <a:gd name="T59" fmla="*/ 0 h 962"/>
                <a:gd name="T60" fmla="*/ 709 w 962"/>
                <a:gd name="T61" fmla="*/ 58 h 962"/>
                <a:gd name="T62" fmla="*/ 896 w 962"/>
                <a:gd name="T63" fmla="*/ 240 h 962"/>
                <a:gd name="T64" fmla="*/ 960 w 962"/>
                <a:gd name="T65" fmla="*/ 458 h 962"/>
                <a:gd name="T66" fmla="*/ 904 w 962"/>
                <a:gd name="T67" fmla="*/ 706 h 962"/>
                <a:gd name="T68" fmla="*/ 481 w 962"/>
                <a:gd name="T69" fmla="*/ 559 h 962"/>
                <a:gd name="T70" fmla="*/ 506 w 962"/>
                <a:gd name="T71" fmla="*/ 549 h 962"/>
                <a:gd name="T72" fmla="*/ 677 w 962"/>
                <a:gd name="T73" fmla="*/ 277 h 962"/>
                <a:gd name="T74" fmla="*/ 392 w 962"/>
                <a:gd name="T75" fmla="*/ 391 h 962"/>
                <a:gd name="T76" fmla="*/ 384 w 962"/>
                <a:gd name="T77" fmla="*/ 385 h 962"/>
                <a:gd name="T78" fmla="*/ 341 w 962"/>
                <a:gd name="T79" fmla="*/ 385 h 962"/>
                <a:gd name="T80" fmla="*/ 312 w 962"/>
                <a:gd name="T81" fmla="*/ 413 h 962"/>
                <a:gd name="T82" fmla="*/ 457 w 962"/>
                <a:gd name="T83" fmla="*/ 549 h 962"/>
                <a:gd name="T84" fmla="*/ 481 w 962"/>
                <a:gd name="T85" fmla="*/ 559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2" h="962">
                  <a:moveTo>
                    <a:pt x="904" y="706"/>
                  </a:moveTo>
                  <a:lnTo>
                    <a:pt x="904" y="706"/>
                  </a:lnTo>
                  <a:cubicBezTo>
                    <a:pt x="901" y="712"/>
                    <a:pt x="899" y="716"/>
                    <a:pt x="896" y="721"/>
                  </a:cubicBezTo>
                  <a:cubicBezTo>
                    <a:pt x="852" y="798"/>
                    <a:pt x="798" y="853"/>
                    <a:pt x="721" y="897"/>
                  </a:cubicBezTo>
                  <a:cubicBezTo>
                    <a:pt x="669" y="928"/>
                    <a:pt x="619" y="944"/>
                    <a:pt x="560" y="954"/>
                  </a:cubicBezTo>
                  <a:lnTo>
                    <a:pt x="560" y="954"/>
                  </a:lnTo>
                  <a:cubicBezTo>
                    <a:pt x="532" y="959"/>
                    <a:pt x="507" y="961"/>
                    <a:pt x="479" y="961"/>
                  </a:cubicBezTo>
                  <a:lnTo>
                    <a:pt x="479" y="961"/>
                  </a:lnTo>
                  <a:cubicBezTo>
                    <a:pt x="391" y="961"/>
                    <a:pt x="316" y="940"/>
                    <a:pt x="240" y="896"/>
                  </a:cubicBezTo>
                  <a:cubicBezTo>
                    <a:pt x="163" y="852"/>
                    <a:pt x="107" y="796"/>
                    <a:pt x="63" y="719"/>
                  </a:cubicBezTo>
                  <a:cubicBezTo>
                    <a:pt x="25" y="654"/>
                    <a:pt x="6" y="591"/>
                    <a:pt x="0" y="516"/>
                  </a:cubicBezTo>
                  <a:cubicBezTo>
                    <a:pt x="0" y="492"/>
                    <a:pt x="0" y="469"/>
                    <a:pt x="0" y="445"/>
                  </a:cubicBezTo>
                  <a:cubicBezTo>
                    <a:pt x="55" y="445"/>
                    <a:pt x="111" y="445"/>
                    <a:pt x="167" y="445"/>
                  </a:cubicBezTo>
                  <a:cubicBezTo>
                    <a:pt x="167" y="454"/>
                    <a:pt x="167" y="464"/>
                    <a:pt x="167" y="474"/>
                  </a:cubicBezTo>
                  <a:lnTo>
                    <a:pt x="167" y="474"/>
                  </a:lnTo>
                  <a:cubicBezTo>
                    <a:pt x="167" y="482"/>
                    <a:pt x="165" y="489"/>
                    <a:pt x="161" y="495"/>
                  </a:cubicBezTo>
                  <a:cubicBezTo>
                    <a:pt x="157" y="502"/>
                    <a:pt x="152" y="506"/>
                    <a:pt x="146" y="510"/>
                  </a:cubicBezTo>
                  <a:cubicBezTo>
                    <a:pt x="139" y="514"/>
                    <a:pt x="132" y="516"/>
                    <a:pt x="124" y="516"/>
                  </a:cubicBezTo>
                  <a:cubicBezTo>
                    <a:pt x="107" y="516"/>
                    <a:pt x="90" y="516"/>
                    <a:pt x="73" y="516"/>
                  </a:cubicBezTo>
                  <a:lnTo>
                    <a:pt x="73" y="516"/>
                  </a:lnTo>
                  <a:cubicBezTo>
                    <a:pt x="78" y="579"/>
                    <a:pt x="94" y="632"/>
                    <a:pt x="126" y="686"/>
                  </a:cubicBezTo>
                  <a:cubicBezTo>
                    <a:pt x="163" y="751"/>
                    <a:pt x="209" y="798"/>
                    <a:pt x="275" y="835"/>
                  </a:cubicBezTo>
                  <a:cubicBezTo>
                    <a:pt x="280" y="839"/>
                    <a:pt x="285" y="840"/>
                    <a:pt x="291" y="843"/>
                  </a:cubicBezTo>
                  <a:lnTo>
                    <a:pt x="291" y="843"/>
                  </a:lnTo>
                  <a:cubicBezTo>
                    <a:pt x="341" y="870"/>
                    <a:pt x="388" y="884"/>
                    <a:pt x="445" y="888"/>
                  </a:cubicBezTo>
                  <a:cubicBezTo>
                    <a:pt x="445" y="857"/>
                    <a:pt x="445" y="825"/>
                    <a:pt x="445" y="793"/>
                  </a:cubicBezTo>
                  <a:cubicBezTo>
                    <a:pt x="468" y="793"/>
                    <a:pt x="492" y="793"/>
                    <a:pt x="515" y="793"/>
                  </a:cubicBezTo>
                  <a:cubicBezTo>
                    <a:pt x="515" y="825"/>
                    <a:pt x="515" y="857"/>
                    <a:pt x="515" y="888"/>
                  </a:cubicBezTo>
                  <a:lnTo>
                    <a:pt x="515" y="888"/>
                  </a:lnTo>
                  <a:cubicBezTo>
                    <a:pt x="578" y="883"/>
                    <a:pt x="630" y="866"/>
                    <a:pt x="684" y="835"/>
                  </a:cubicBezTo>
                  <a:cubicBezTo>
                    <a:pt x="750" y="797"/>
                    <a:pt x="796" y="750"/>
                    <a:pt x="834" y="685"/>
                  </a:cubicBezTo>
                  <a:cubicBezTo>
                    <a:pt x="841" y="674"/>
                    <a:pt x="846" y="664"/>
                    <a:pt x="851" y="652"/>
                  </a:cubicBezTo>
                  <a:lnTo>
                    <a:pt x="851" y="652"/>
                  </a:lnTo>
                  <a:cubicBezTo>
                    <a:pt x="872" y="607"/>
                    <a:pt x="883" y="566"/>
                    <a:pt x="887" y="516"/>
                  </a:cubicBezTo>
                  <a:cubicBezTo>
                    <a:pt x="854" y="516"/>
                    <a:pt x="821" y="516"/>
                    <a:pt x="788" y="516"/>
                  </a:cubicBezTo>
                  <a:cubicBezTo>
                    <a:pt x="788" y="493"/>
                    <a:pt x="788" y="469"/>
                    <a:pt x="788" y="446"/>
                  </a:cubicBezTo>
                  <a:cubicBezTo>
                    <a:pt x="821" y="446"/>
                    <a:pt x="854" y="446"/>
                    <a:pt x="887" y="446"/>
                  </a:cubicBezTo>
                  <a:lnTo>
                    <a:pt x="887" y="446"/>
                  </a:lnTo>
                  <a:cubicBezTo>
                    <a:pt x="881" y="383"/>
                    <a:pt x="866" y="330"/>
                    <a:pt x="834" y="276"/>
                  </a:cubicBezTo>
                  <a:cubicBezTo>
                    <a:pt x="797" y="210"/>
                    <a:pt x="749" y="165"/>
                    <a:pt x="684" y="127"/>
                  </a:cubicBezTo>
                  <a:cubicBezTo>
                    <a:pt x="672" y="120"/>
                    <a:pt x="662" y="115"/>
                    <a:pt x="650" y="109"/>
                  </a:cubicBezTo>
                  <a:lnTo>
                    <a:pt x="650" y="109"/>
                  </a:lnTo>
                  <a:cubicBezTo>
                    <a:pt x="605" y="89"/>
                    <a:pt x="564" y="78"/>
                    <a:pt x="515" y="74"/>
                  </a:cubicBezTo>
                  <a:cubicBezTo>
                    <a:pt x="515" y="106"/>
                    <a:pt x="515" y="139"/>
                    <a:pt x="515" y="172"/>
                  </a:cubicBezTo>
                  <a:cubicBezTo>
                    <a:pt x="492" y="172"/>
                    <a:pt x="468" y="172"/>
                    <a:pt x="445" y="172"/>
                  </a:cubicBezTo>
                  <a:cubicBezTo>
                    <a:pt x="445" y="139"/>
                    <a:pt x="445" y="106"/>
                    <a:pt x="445" y="74"/>
                  </a:cubicBezTo>
                  <a:lnTo>
                    <a:pt x="445" y="74"/>
                  </a:lnTo>
                  <a:cubicBezTo>
                    <a:pt x="382" y="79"/>
                    <a:pt x="329" y="96"/>
                    <a:pt x="276" y="127"/>
                  </a:cubicBezTo>
                  <a:cubicBezTo>
                    <a:pt x="235" y="150"/>
                    <a:pt x="203" y="177"/>
                    <a:pt x="172" y="213"/>
                  </a:cubicBezTo>
                  <a:lnTo>
                    <a:pt x="172" y="213"/>
                  </a:lnTo>
                  <a:cubicBezTo>
                    <a:pt x="168" y="217"/>
                    <a:pt x="165" y="220"/>
                    <a:pt x="160" y="223"/>
                  </a:cubicBezTo>
                  <a:cubicBezTo>
                    <a:pt x="154" y="227"/>
                    <a:pt x="147" y="229"/>
                    <a:pt x="139" y="229"/>
                  </a:cubicBezTo>
                  <a:cubicBezTo>
                    <a:pt x="131" y="229"/>
                    <a:pt x="124" y="227"/>
                    <a:pt x="117" y="223"/>
                  </a:cubicBezTo>
                  <a:cubicBezTo>
                    <a:pt x="116" y="222"/>
                    <a:pt x="115" y="222"/>
                    <a:pt x="114" y="221"/>
                  </a:cubicBezTo>
                  <a:cubicBezTo>
                    <a:pt x="105" y="215"/>
                    <a:pt x="97" y="209"/>
                    <a:pt x="89" y="203"/>
                  </a:cubicBezTo>
                  <a:lnTo>
                    <a:pt x="89" y="203"/>
                  </a:lnTo>
                  <a:cubicBezTo>
                    <a:pt x="131" y="144"/>
                    <a:pt x="178" y="101"/>
                    <a:pt x="241" y="65"/>
                  </a:cubicBezTo>
                  <a:cubicBezTo>
                    <a:pt x="312" y="24"/>
                    <a:pt x="380" y="4"/>
                    <a:pt x="462" y="1"/>
                  </a:cubicBezTo>
                  <a:lnTo>
                    <a:pt x="462" y="1"/>
                  </a:lnTo>
                  <a:cubicBezTo>
                    <a:pt x="469" y="1"/>
                    <a:pt x="476" y="0"/>
                    <a:pt x="482" y="0"/>
                  </a:cubicBezTo>
                  <a:cubicBezTo>
                    <a:pt x="565" y="0"/>
                    <a:pt x="636" y="18"/>
                    <a:pt x="709" y="58"/>
                  </a:cubicBezTo>
                  <a:lnTo>
                    <a:pt x="709" y="58"/>
                  </a:lnTo>
                  <a:cubicBezTo>
                    <a:pt x="713" y="60"/>
                    <a:pt x="717" y="63"/>
                    <a:pt x="720" y="65"/>
                  </a:cubicBezTo>
                  <a:cubicBezTo>
                    <a:pt x="797" y="110"/>
                    <a:pt x="852" y="164"/>
                    <a:pt x="896" y="240"/>
                  </a:cubicBezTo>
                  <a:cubicBezTo>
                    <a:pt x="936" y="309"/>
                    <a:pt x="956" y="378"/>
                    <a:pt x="960" y="458"/>
                  </a:cubicBezTo>
                  <a:lnTo>
                    <a:pt x="960" y="458"/>
                  </a:lnTo>
                  <a:cubicBezTo>
                    <a:pt x="960" y="467"/>
                    <a:pt x="961" y="474"/>
                    <a:pt x="961" y="482"/>
                  </a:cubicBezTo>
                  <a:cubicBezTo>
                    <a:pt x="961" y="564"/>
                    <a:pt x="943" y="634"/>
                    <a:pt x="904" y="706"/>
                  </a:cubicBezTo>
                  <a:close/>
                  <a:moveTo>
                    <a:pt x="481" y="559"/>
                  </a:moveTo>
                  <a:lnTo>
                    <a:pt x="481" y="559"/>
                  </a:lnTo>
                  <a:cubicBezTo>
                    <a:pt x="487" y="559"/>
                    <a:pt x="493" y="557"/>
                    <a:pt x="499" y="554"/>
                  </a:cubicBezTo>
                  <a:cubicBezTo>
                    <a:pt x="501" y="553"/>
                    <a:pt x="504" y="551"/>
                    <a:pt x="506" y="549"/>
                  </a:cubicBezTo>
                  <a:cubicBezTo>
                    <a:pt x="580" y="475"/>
                    <a:pt x="654" y="401"/>
                    <a:pt x="728" y="327"/>
                  </a:cubicBezTo>
                  <a:cubicBezTo>
                    <a:pt x="711" y="310"/>
                    <a:pt x="694" y="293"/>
                    <a:pt x="677" y="277"/>
                  </a:cubicBezTo>
                  <a:cubicBezTo>
                    <a:pt x="612" y="342"/>
                    <a:pt x="546" y="408"/>
                    <a:pt x="481" y="474"/>
                  </a:cubicBezTo>
                  <a:cubicBezTo>
                    <a:pt x="451" y="446"/>
                    <a:pt x="421" y="418"/>
                    <a:pt x="392" y="391"/>
                  </a:cubicBezTo>
                  <a:lnTo>
                    <a:pt x="392" y="391"/>
                  </a:lnTo>
                  <a:cubicBezTo>
                    <a:pt x="390" y="388"/>
                    <a:pt x="386" y="386"/>
                    <a:pt x="384" y="385"/>
                  </a:cubicBezTo>
                  <a:cubicBezTo>
                    <a:pt x="376" y="381"/>
                    <a:pt x="371" y="379"/>
                    <a:pt x="363" y="379"/>
                  </a:cubicBezTo>
                  <a:cubicBezTo>
                    <a:pt x="355" y="379"/>
                    <a:pt x="348" y="381"/>
                    <a:pt x="341" y="385"/>
                  </a:cubicBezTo>
                  <a:cubicBezTo>
                    <a:pt x="337" y="387"/>
                    <a:pt x="335" y="389"/>
                    <a:pt x="331" y="392"/>
                  </a:cubicBezTo>
                  <a:cubicBezTo>
                    <a:pt x="324" y="399"/>
                    <a:pt x="318" y="406"/>
                    <a:pt x="312" y="413"/>
                  </a:cubicBezTo>
                  <a:cubicBezTo>
                    <a:pt x="360" y="458"/>
                    <a:pt x="408" y="504"/>
                    <a:pt x="457" y="549"/>
                  </a:cubicBezTo>
                  <a:lnTo>
                    <a:pt x="457" y="549"/>
                  </a:lnTo>
                  <a:cubicBezTo>
                    <a:pt x="459" y="551"/>
                    <a:pt x="461" y="553"/>
                    <a:pt x="463" y="554"/>
                  </a:cubicBezTo>
                  <a:cubicBezTo>
                    <a:pt x="469" y="557"/>
                    <a:pt x="475" y="559"/>
                    <a:pt x="481" y="559"/>
                  </a:cubicBezTo>
                  <a:cubicBezTo>
                    <a:pt x="481" y="559"/>
                    <a:pt x="481" y="559"/>
                    <a:pt x="481" y="559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51" name="Group 131">
            <a:extLst>
              <a:ext uri="{FF2B5EF4-FFF2-40B4-BE49-F238E27FC236}">
                <a16:creationId xmlns:a16="http://schemas.microsoft.com/office/drawing/2014/main" id="{F4575249-7F97-2146-8E2A-861ACEAF318E}"/>
              </a:ext>
            </a:extLst>
          </p:cNvPr>
          <p:cNvGrpSpPr>
            <a:grpSpLocks/>
          </p:cNvGrpSpPr>
          <p:nvPr/>
        </p:nvGrpSpPr>
        <p:grpSpPr bwMode="auto">
          <a:xfrm>
            <a:off x="6580939" y="559260"/>
            <a:ext cx="561600" cy="561600"/>
            <a:chOff x="4544" y="190"/>
            <a:chExt cx="390" cy="390"/>
          </a:xfrm>
        </p:grpSpPr>
        <p:sp>
          <p:nvSpPr>
            <p:cNvPr id="5252" name="Freeform 132">
              <a:extLst>
                <a:ext uri="{FF2B5EF4-FFF2-40B4-BE49-F238E27FC236}">
                  <a16:creationId xmlns:a16="http://schemas.microsoft.com/office/drawing/2014/main" id="{E302EAEC-BBFD-7045-B1B8-A8EC50786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53" name="Freeform 133">
              <a:extLst>
                <a:ext uri="{FF2B5EF4-FFF2-40B4-BE49-F238E27FC236}">
                  <a16:creationId xmlns:a16="http://schemas.microsoft.com/office/drawing/2014/main" id="{9223320B-839D-244E-8623-BA3C5BFA4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286"/>
              <a:ext cx="197" cy="197"/>
            </a:xfrm>
            <a:custGeom>
              <a:avLst/>
              <a:gdLst>
                <a:gd name="T0" fmla="*/ 874 w 875"/>
                <a:gd name="T1" fmla="*/ 294 h 875"/>
                <a:gd name="T2" fmla="*/ 803 w 875"/>
                <a:gd name="T3" fmla="*/ 122 h 875"/>
                <a:gd name="T4" fmla="*/ 483 w 875"/>
                <a:gd name="T5" fmla="*/ 340 h 875"/>
                <a:gd name="T6" fmla="*/ 623 w 875"/>
                <a:gd name="T7" fmla="*/ 71 h 875"/>
                <a:gd name="T8" fmla="*/ 602 w 875"/>
                <a:gd name="T9" fmla="*/ 66 h 875"/>
                <a:gd name="T10" fmla="*/ 580 w 875"/>
                <a:gd name="T11" fmla="*/ 28 h 875"/>
                <a:gd name="T12" fmla="*/ 838 w 875"/>
                <a:gd name="T13" fmla="*/ 0 h 875"/>
                <a:gd name="T14" fmla="*/ 856 w 875"/>
                <a:gd name="T15" fmla="*/ 4 h 875"/>
                <a:gd name="T16" fmla="*/ 874 w 875"/>
                <a:gd name="T17" fmla="*/ 36 h 875"/>
                <a:gd name="T18" fmla="*/ 294 w 875"/>
                <a:gd name="T19" fmla="*/ 0 h 875"/>
                <a:gd name="T20" fmla="*/ 36 w 875"/>
                <a:gd name="T21" fmla="*/ 0 h 875"/>
                <a:gd name="T22" fmla="*/ 4 w 875"/>
                <a:gd name="T23" fmla="*/ 18 h 875"/>
                <a:gd name="T24" fmla="*/ 0 w 875"/>
                <a:gd name="T25" fmla="*/ 294 h 875"/>
                <a:gd name="T26" fmla="*/ 28 w 875"/>
                <a:gd name="T27" fmla="*/ 294 h 875"/>
                <a:gd name="T28" fmla="*/ 66 w 875"/>
                <a:gd name="T29" fmla="*/ 272 h 875"/>
                <a:gd name="T30" fmla="*/ 71 w 875"/>
                <a:gd name="T31" fmla="*/ 122 h 875"/>
                <a:gd name="T32" fmla="*/ 391 w 875"/>
                <a:gd name="T33" fmla="*/ 340 h 875"/>
                <a:gd name="T34" fmla="*/ 294 w 875"/>
                <a:gd name="T35" fmla="*/ 71 h 875"/>
                <a:gd name="T36" fmla="*/ 803 w 875"/>
                <a:gd name="T37" fmla="*/ 752 h 875"/>
                <a:gd name="T38" fmla="*/ 483 w 875"/>
                <a:gd name="T39" fmla="*/ 534 h 875"/>
                <a:gd name="T40" fmla="*/ 580 w 875"/>
                <a:gd name="T41" fmla="*/ 803 h 875"/>
                <a:gd name="T42" fmla="*/ 838 w 875"/>
                <a:gd name="T43" fmla="*/ 874 h 875"/>
                <a:gd name="T44" fmla="*/ 856 w 875"/>
                <a:gd name="T45" fmla="*/ 870 h 875"/>
                <a:gd name="T46" fmla="*/ 874 w 875"/>
                <a:gd name="T47" fmla="*/ 838 h 875"/>
                <a:gd name="T48" fmla="*/ 846 w 875"/>
                <a:gd name="T49" fmla="*/ 580 h 875"/>
                <a:gd name="T50" fmla="*/ 824 w 875"/>
                <a:gd name="T51" fmla="*/ 586 h 875"/>
                <a:gd name="T52" fmla="*/ 803 w 875"/>
                <a:gd name="T53" fmla="*/ 623 h 875"/>
                <a:gd name="T54" fmla="*/ 71 w 875"/>
                <a:gd name="T55" fmla="*/ 752 h 875"/>
                <a:gd name="T56" fmla="*/ 0 w 875"/>
                <a:gd name="T57" fmla="*/ 580 h 875"/>
                <a:gd name="T58" fmla="*/ 0 w 875"/>
                <a:gd name="T59" fmla="*/ 838 h 875"/>
                <a:gd name="T60" fmla="*/ 18 w 875"/>
                <a:gd name="T61" fmla="*/ 870 h 875"/>
                <a:gd name="T62" fmla="*/ 294 w 875"/>
                <a:gd name="T63" fmla="*/ 874 h 875"/>
                <a:gd name="T64" fmla="*/ 294 w 875"/>
                <a:gd name="T65" fmla="*/ 846 h 875"/>
                <a:gd name="T66" fmla="*/ 288 w 875"/>
                <a:gd name="T67" fmla="*/ 824 h 875"/>
                <a:gd name="T68" fmla="*/ 251 w 875"/>
                <a:gd name="T69" fmla="*/ 803 h 875"/>
                <a:gd name="T70" fmla="*/ 391 w 875"/>
                <a:gd name="T71" fmla="*/ 534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5" h="875">
                  <a:moveTo>
                    <a:pt x="874" y="36"/>
                  </a:moveTo>
                  <a:cubicBezTo>
                    <a:pt x="874" y="122"/>
                    <a:pt x="874" y="208"/>
                    <a:pt x="874" y="294"/>
                  </a:cubicBezTo>
                  <a:cubicBezTo>
                    <a:pt x="851" y="294"/>
                    <a:pt x="827" y="294"/>
                    <a:pt x="803" y="294"/>
                  </a:cubicBezTo>
                  <a:cubicBezTo>
                    <a:pt x="803" y="236"/>
                    <a:pt x="803" y="179"/>
                    <a:pt x="803" y="122"/>
                  </a:cubicBezTo>
                  <a:cubicBezTo>
                    <a:pt x="714" y="211"/>
                    <a:pt x="624" y="301"/>
                    <a:pt x="534" y="391"/>
                  </a:cubicBezTo>
                  <a:cubicBezTo>
                    <a:pt x="517" y="374"/>
                    <a:pt x="500" y="357"/>
                    <a:pt x="483" y="340"/>
                  </a:cubicBezTo>
                  <a:cubicBezTo>
                    <a:pt x="573" y="250"/>
                    <a:pt x="663" y="160"/>
                    <a:pt x="752" y="71"/>
                  </a:cubicBezTo>
                  <a:cubicBezTo>
                    <a:pt x="709" y="71"/>
                    <a:pt x="666" y="71"/>
                    <a:pt x="623" y="71"/>
                  </a:cubicBezTo>
                  <a:lnTo>
                    <a:pt x="623" y="71"/>
                  </a:lnTo>
                  <a:cubicBezTo>
                    <a:pt x="615" y="71"/>
                    <a:pt x="609" y="70"/>
                    <a:pt x="602" y="66"/>
                  </a:cubicBezTo>
                  <a:cubicBezTo>
                    <a:pt x="596" y="62"/>
                    <a:pt x="590" y="57"/>
                    <a:pt x="586" y="50"/>
                  </a:cubicBezTo>
                  <a:cubicBezTo>
                    <a:pt x="582" y="43"/>
                    <a:pt x="580" y="36"/>
                    <a:pt x="580" y="28"/>
                  </a:cubicBezTo>
                  <a:cubicBezTo>
                    <a:pt x="580" y="18"/>
                    <a:pt x="580" y="9"/>
                    <a:pt x="580" y="0"/>
                  </a:cubicBezTo>
                  <a:cubicBezTo>
                    <a:pt x="666" y="0"/>
                    <a:pt x="752" y="0"/>
                    <a:pt x="838" y="0"/>
                  </a:cubicBezTo>
                  <a:lnTo>
                    <a:pt x="838" y="0"/>
                  </a:lnTo>
                  <a:cubicBezTo>
                    <a:pt x="845" y="0"/>
                    <a:pt x="851" y="0"/>
                    <a:pt x="856" y="4"/>
                  </a:cubicBezTo>
                  <a:cubicBezTo>
                    <a:pt x="862" y="7"/>
                    <a:pt x="867" y="12"/>
                    <a:pt x="870" y="18"/>
                  </a:cubicBezTo>
                  <a:cubicBezTo>
                    <a:pt x="874" y="23"/>
                    <a:pt x="874" y="29"/>
                    <a:pt x="874" y="36"/>
                  </a:cubicBezTo>
                  <a:close/>
                  <a:moveTo>
                    <a:pt x="294" y="71"/>
                  </a:moveTo>
                  <a:cubicBezTo>
                    <a:pt x="294" y="47"/>
                    <a:pt x="294" y="23"/>
                    <a:pt x="294" y="0"/>
                  </a:cubicBezTo>
                  <a:cubicBezTo>
                    <a:pt x="208" y="0"/>
                    <a:pt x="122" y="0"/>
                    <a:pt x="36" y="0"/>
                  </a:cubicBezTo>
                  <a:lnTo>
                    <a:pt x="36" y="0"/>
                  </a:lnTo>
                  <a:cubicBezTo>
                    <a:pt x="29" y="0"/>
                    <a:pt x="23" y="0"/>
                    <a:pt x="18" y="4"/>
                  </a:cubicBezTo>
                  <a:cubicBezTo>
                    <a:pt x="12" y="7"/>
                    <a:pt x="7" y="12"/>
                    <a:pt x="4" y="18"/>
                  </a:cubicBezTo>
                  <a:cubicBezTo>
                    <a:pt x="0" y="23"/>
                    <a:pt x="0" y="29"/>
                    <a:pt x="0" y="36"/>
                  </a:cubicBezTo>
                  <a:cubicBezTo>
                    <a:pt x="0" y="122"/>
                    <a:pt x="0" y="208"/>
                    <a:pt x="0" y="294"/>
                  </a:cubicBezTo>
                  <a:cubicBezTo>
                    <a:pt x="9" y="294"/>
                    <a:pt x="18" y="294"/>
                    <a:pt x="28" y="294"/>
                  </a:cubicBezTo>
                  <a:lnTo>
                    <a:pt x="28" y="294"/>
                  </a:lnTo>
                  <a:cubicBezTo>
                    <a:pt x="36" y="294"/>
                    <a:pt x="43" y="292"/>
                    <a:pt x="50" y="288"/>
                  </a:cubicBezTo>
                  <a:cubicBezTo>
                    <a:pt x="57" y="284"/>
                    <a:pt x="62" y="278"/>
                    <a:pt x="66" y="272"/>
                  </a:cubicBezTo>
                  <a:cubicBezTo>
                    <a:pt x="70" y="265"/>
                    <a:pt x="71" y="259"/>
                    <a:pt x="71" y="251"/>
                  </a:cubicBezTo>
                  <a:cubicBezTo>
                    <a:pt x="71" y="208"/>
                    <a:pt x="71" y="165"/>
                    <a:pt x="71" y="122"/>
                  </a:cubicBezTo>
                  <a:cubicBezTo>
                    <a:pt x="160" y="211"/>
                    <a:pt x="250" y="301"/>
                    <a:pt x="340" y="391"/>
                  </a:cubicBezTo>
                  <a:cubicBezTo>
                    <a:pt x="357" y="374"/>
                    <a:pt x="374" y="357"/>
                    <a:pt x="391" y="340"/>
                  </a:cubicBezTo>
                  <a:cubicBezTo>
                    <a:pt x="301" y="250"/>
                    <a:pt x="211" y="160"/>
                    <a:pt x="122" y="71"/>
                  </a:cubicBezTo>
                  <a:cubicBezTo>
                    <a:pt x="179" y="71"/>
                    <a:pt x="236" y="71"/>
                    <a:pt x="294" y="71"/>
                  </a:cubicBezTo>
                  <a:close/>
                  <a:moveTo>
                    <a:pt x="803" y="623"/>
                  </a:moveTo>
                  <a:cubicBezTo>
                    <a:pt x="803" y="666"/>
                    <a:pt x="803" y="709"/>
                    <a:pt x="803" y="752"/>
                  </a:cubicBezTo>
                  <a:cubicBezTo>
                    <a:pt x="714" y="663"/>
                    <a:pt x="624" y="573"/>
                    <a:pt x="534" y="483"/>
                  </a:cubicBezTo>
                  <a:cubicBezTo>
                    <a:pt x="517" y="500"/>
                    <a:pt x="500" y="517"/>
                    <a:pt x="483" y="534"/>
                  </a:cubicBezTo>
                  <a:cubicBezTo>
                    <a:pt x="573" y="624"/>
                    <a:pt x="663" y="714"/>
                    <a:pt x="752" y="803"/>
                  </a:cubicBezTo>
                  <a:cubicBezTo>
                    <a:pt x="695" y="803"/>
                    <a:pt x="638" y="803"/>
                    <a:pt x="580" y="803"/>
                  </a:cubicBezTo>
                  <a:cubicBezTo>
                    <a:pt x="580" y="827"/>
                    <a:pt x="580" y="851"/>
                    <a:pt x="580" y="874"/>
                  </a:cubicBezTo>
                  <a:cubicBezTo>
                    <a:pt x="666" y="874"/>
                    <a:pt x="752" y="874"/>
                    <a:pt x="838" y="874"/>
                  </a:cubicBezTo>
                  <a:lnTo>
                    <a:pt x="838" y="874"/>
                  </a:lnTo>
                  <a:cubicBezTo>
                    <a:pt x="845" y="874"/>
                    <a:pt x="851" y="874"/>
                    <a:pt x="856" y="870"/>
                  </a:cubicBezTo>
                  <a:cubicBezTo>
                    <a:pt x="862" y="867"/>
                    <a:pt x="867" y="862"/>
                    <a:pt x="870" y="856"/>
                  </a:cubicBezTo>
                  <a:cubicBezTo>
                    <a:pt x="874" y="851"/>
                    <a:pt x="874" y="845"/>
                    <a:pt x="874" y="838"/>
                  </a:cubicBezTo>
                  <a:cubicBezTo>
                    <a:pt x="874" y="752"/>
                    <a:pt x="874" y="666"/>
                    <a:pt x="874" y="580"/>
                  </a:cubicBezTo>
                  <a:cubicBezTo>
                    <a:pt x="865" y="580"/>
                    <a:pt x="856" y="580"/>
                    <a:pt x="846" y="580"/>
                  </a:cubicBezTo>
                  <a:lnTo>
                    <a:pt x="846" y="580"/>
                  </a:lnTo>
                  <a:cubicBezTo>
                    <a:pt x="838" y="580"/>
                    <a:pt x="831" y="582"/>
                    <a:pt x="824" y="586"/>
                  </a:cubicBezTo>
                  <a:cubicBezTo>
                    <a:pt x="817" y="590"/>
                    <a:pt x="812" y="596"/>
                    <a:pt x="808" y="602"/>
                  </a:cubicBezTo>
                  <a:cubicBezTo>
                    <a:pt x="804" y="609"/>
                    <a:pt x="803" y="615"/>
                    <a:pt x="803" y="623"/>
                  </a:cubicBezTo>
                  <a:close/>
                  <a:moveTo>
                    <a:pt x="340" y="483"/>
                  </a:moveTo>
                  <a:cubicBezTo>
                    <a:pt x="250" y="573"/>
                    <a:pt x="160" y="663"/>
                    <a:pt x="71" y="752"/>
                  </a:cubicBezTo>
                  <a:cubicBezTo>
                    <a:pt x="71" y="695"/>
                    <a:pt x="71" y="638"/>
                    <a:pt x="71" y="580"/>
                  </a:cubicBezTo>
                  <a:cubicBezTo>
                    <a:pt x="47" y="580"/>
                    <a:pt x="23" y="580"/>
                    <a:pt x="0" y="580"/>
                  </a:cubicBezTo>
                  <a:cubicBezTo>
                    <a:pt x="0" y="666"/>
                    <a:pt x="0" y="752"/>
                    <a:pt x="0" y="838"/>
                  </a:cubicBezTo>
                  <a:lnTo>
                    <a:pt x="0" y="838"/>
                  </a:lnTo>
                  <a:cubicBezTo>
                    <a:pt x="0" y="845"/>
                    <a:pt x="0" y="851"/>
                    <a:pt x="4" y="856"/>
                  </a:cubicBezTo>
                  <a:cubicBezTo>
                    <a:pt x="7" y="862"/>
                    <a:pt x="12" y="867"/>
                    <a:pt x="18" y="870"/>
                  </a:cubicBezTo>
                  <a:cubicBezTo>
                    <a:pt x="23" y="874"/>
                    <a:pt x="29" y="874"/>
                    <a:pt x="36" y="874"/>
                  </a:cubicBezTo>
                  <a:cubicBezTo>
                    <a:pt x="122" y="874"/>
                    <a:pt x="208" y="874"/>
                    <a:pt x="294" y="874"/>
                  </a:cubicBezTo>
                  <a:cubicBezTo>
                    <a:pt x="294" y="865"/>
                    <a:pt x="294" y="856"/>
                    <a:pt x="294" y="846"/>
                  </a:cubicBezTo>
                  <a:lnTo>
                    <a:pt x="294" y="846"/>
                  </a:lnTo>
                  <a:lnTo>
                    <a:pt x="294" y="846"/>
                  </a:lnTo>
                  <a:cubicBezTo>
                    <a:pt x="294" y="838"/>
                    <a:pt x="292" y="831"/>
                    <a:pt x="288" y="824"/>
                  </a:cubicBezTo>
                  <a:cubicBezTo>
                    <a:pt x="284" y="817"/>
                    <a:pt x="278" y="812"/>
                    <a:pt x="272" y="808"/>
                  </a:cubicBezTo>
                  <a:cubicBezTo>
                    <a:pt x="265" y="804"/>
                    <a:pt x="259" y="803"/>
                    <a:pt x="251" y="803"/>
                  </a:cubicBezTo>
                  <a:cubicBezTo>
                    <a:pt x="208" y="803"/>
                    <a:pt x="165" y="803"/>
                    <a:pt x="122" y="803"/>
                  </a:cubicBezTo>
                  <a:cubicBezTo>
                    <a:pt x="211" y="714"/>
                    <a:pt x="301" y="624"/>
                    <a:pt x="391" y="534"/>
                  </a:cubicBezTo>
                  <a:cubicBezTo>
                    <a:pt x="374" y="517"/>
                    <a:pt x="357" y="500"/>
                    <a:pt x="340" y="483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54" name="Group 134">
            <a:extLst>
              <a:ext uri="{FF2B5EF4-FFF2-40B4-BE49-F238E27FC236}">
                <a16:creationId xmlns:a16="http://schemas.microsoft.com/office/drawing/2014/main" id="{7F49F7E3-904A-5645-ACF6-052F7687178E}"/>
              </a:ext>
            </a:extLst>
          </p:cNvPr>
          <p:cNvGrpSpPr>
            <a:grpSpLocks/>
          </p:cNvGrpSpPr>
          <p:nvPr/>
        </p:nvGrpSpPr>
        <p:grpSpPr bwMode="auto">
          <a:xfrm>
            <a:off x="5797579" y="559260"/>
            <a:ext cx="561600" cy="561600"/>
            <a:chOff x="4000" y="190"/>
            <a:chExt cx="390" cy="390"/>
          </a:xfrm>
        </p:grpSpPr>
        <p:sp>
          <p:nvSpPr>
            <p:cNvPr id="5255" name="Freeform 135">
              <a:extLst>
                <a:ext uri="{FF2B5EF4-FFF2-40B4-BE49-F238E27FC236}">
                  <a16:creationId xmlns:a16="http://schemas.microsoft.com/office/drawing/2014/main" id="{D08079F9-6A11-8F45-AE24-BDC6B8951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56" name="Freeform 136">
              <a:extLst>
                <a:ext uri="{FF2B5EF4-FFF2-40B4-BE49-F238E27FC236}">
                  <a16:creationId xmlns:a16="http://schemas.microsoft.com/office/drawing/2014/main" id="{37574662-F38B-AC49-A478-2D99D33EB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82"/>
              <a:ext cx="206" cy="206"/>
            </a:xfrm>
            <a:custGeom>
              <a:avLst/>
              <a:gdLst>
                <a:gd name="T0" fmla="*/ 520 w 913"/>
                <a:gd name="T1" fmla="*/ 98 h 913"/>
                <a:gd name="T2" fmla="*/ 592 w 913"/>
                <a:gd name="T3" fmla="*/ 270 h 913"/>
                <a:gd name="T4" fmla="*/ 912 w 913"/>
                <a:gd name="T5" fmla="*/ 51 h 913"/>
                <a:gd name="T6" fmla="*/ 771 w 913"/>
                <a:gd name="T7" fmla="*/ 320 h 913"/>
                <a:gd name="T8" fmla="*/ 793 w 913"/>
                <a:gd name="T9" fmla="*/ 326 h 913"/>
                <a:gd name="T10" fmla="*/ 814 w 913"/>
                <a:gd name="T11" fmla="*/ 363 h 913"/>
                <a:gd name="T12" fmla="*/ 814 w 913"/>
                <a:gd name="T13" fmla="*/ 392 h 913"/>
                <a:gd name="T14" fmla="*/ 556 w 913"/>
                <a:gd name="T15" fmla="*/ 392 h 913"/>
                <a:gd name="T16" fmla="*/ 525 w 913"/>
                <a:gd name="T17" fmla="*/ 374 h 913"/>
                <a:gd name="T18" fmla="*/ 320 w 913"/>
                <a:gd name="T19" fmla="*/ 141 h 913"/>
                <a:gd name="T20" fmla="*/ 51 w 913"/>
                <a:gd name="T21" fmla="*/ 0 h 913"/>
                <a:gd name="T22" fmla="*/ 270 w 913"/>
                <a:gd name="T23" fmla="*/ 320 h 913"/>
                <a:gd name="T24" fmla="*/ 98 w 913"/>
                <a:gd name="T25" fmla="*/ 392 h 913"/>
                <a:gd name="T26" fmla="*/ 356 w 913"/>
                <a:gd name="T27" fmla="*/ 392 h 913"/>
                <a:gd name="T28" fmla="*/ 387 w 913"/>
                <a:gd name="T29" fmla="*/ 374 h 913"/>
                <a:gd name="T30" fmla="*/ 392 w 913"/>
                <a:gd name="T31" fmla="*/ 98 h 913"/>
                <a:gd name="T32" fmla="*/ 363 w 913"/>
                <a:gd name="T33" fmla="*/ 98 h 913"/>
                <a:gd name="T34" fmla="*/ 326 w 913"/>
                <a:gd name="T35" fmla="*/ 119 h 913"/>
                <a:gd name="T36" fmla="*/ 814 w 913"/>
                <a:gd name="T37" fmla="*/ 592 h 913"/>
                <a:gd name="T38" fmla="*/ 556 w 913"/>
                <a:gd name="T39" fmla="*/ 520 h 913"/>
                <a:gd name="T40" fmla="*/ 538 w 913"/>
                <a:gd name="T41" fmla="*/ 525 h 913"/>
                <a:gd name="T42" fmla="*/ 520 w 913"/>
                <a:gd name="T43" fmla="*/ 556 h 913"/>
                <a:gd name="T44" fmla="*/ 549 w 913"/>
                <a:gd name="T45" fmla="*/ 814 h 913"/>
                <a:gd name="T46" fmla="*/ 570 w 913"/>
                <a:gd name="T47" fmla="*/ 809 h 913"/>
                <a:gd name="T48" fmla="*/ 592 w 913"/>
                <a:gd name="T49" fmla="*/ 771 h 913"/>
                <a:gd name="T50" fmla="*/ 861 w 913"/>
                <a:gd name="T51" fmla="*/ 912 h 913"/>
                <a:gd name="T52" fmla="*/ 642 w 913"/>
                <a:gd name="T53" fmla="*/ 592 h 913"/>
                <a:gd name="T54" fmla="*/ 356 w 913"/>
                <a:gd name="T55" fmla="*/ 520 h 913"/>
                <a:gd name="T56" fmla="*/ 98 w 913"/>
                <a:gd name="T57" fmla="*/ 549 h 913"/>
                <a:gd name="T58" fmla="*/ 103 w 913"/>
                <a:gd name="T59" fmla="*/ 570 h 913"/>
                <a:gd name="T60" fmla="*/ 141 w 913"/>
                <a:gd name="T61" fmla="*/ 592 h 913"/>
                <a:gd name="T62" fmla="*/ 0 w 913"/>
                <a:gd name="T63" fmla="*/ 861 h 913"/>
                <a:gd name="T64" fmla="*/ 320 w 913"/>
                <a:gd name="T65" fmla="*/ 642 h 913"/>
                <a:gd name="T66" fmla="*/ 392 w 913"/>
                <a:gd name="T67" fmla="*/ 814 h 913"/>
                <a:gd name="T68" fmla="*/ 392 w 913"/>
                <a:gd name="T69" fmla="*/ 556 h 913"/>
                <a:gd name="T70" fmla="*/ 387 w 913"/>
                <a:gd name="T71" fmla="*/ 538 h 913"/>
                <a:gd name="T72" fmla="*/ 356 w 913"/>
                <a:gd name="T73" fmla="*/ 52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3" h="913">
                  <a:moveTo>
                    <a:pt x="520" y="356"/>
                  </a:moveTo>
                  <a:cubicBezTo>
                    <a:pt x="520" y="270"/>
                    <a:pt x="520" y="184"/>
                    <a:pt x="520" y="98"/>
                  </a:cubicBezTo>
                  <a:cubicBezTo>
                    <a:pt x="544" y="98"/>
                    <a:pt x="568" y="98"/>
                    <a:pt x="592" y="98"/>
                  </a:cubicBezTo>
                  <a:cubicBezTo>
                    <a:pt x="592" y="155"/>
                    <a:pt x="592" y="212"/>
                    <a:pt x="592" y="270"/>
                  </a:cubicBezTo>
                  <a:cubicBezTo>
                    <a:pt x="682" y="180"/>
                    <a:pt x="772" y="90"/>
                    <a:pt x="861" y="0"/>
                  </a:cubicBezTo>
                  <a:cubicBezTo>
                    <a:pt x="878" y="17"/>
                    <a:pt x="895" y="34"/>
                    <a:pt x="912" y="51"/>
                  </a:cubicBezTo>
                  <a:cubicBezTo>
                    <a:pt x="822" y="140"/>
                    <a:pt x="732" y="230"/>
                    <a:pt x="642" y="320"/>
                  </a:cubicBezTo>
                  <a:cubicBezTo>
                    <a:pt x="685" y="320"/>
                    <a:pt x="728" y="320"/>
                    <a:pt x="771" y="320"/>
                  </a:cubicBezTo>
                  <a:lnTo>
                    <a:pt x="771" y="320"/>
                  </a:lnTo>
                  <a:cubicBezTo>
                    <a:pt x="779" y="320"/>
                    <a:pt x="786" y="322"/>
                    <a:pt x="793" y="326"/>
                  </a:cubicBezTo>
                  <a:cubicBezTo>
                    <a:pt x="800" y="330"/>
                    <a:pt x="805" y="335"/>
                    <a:pt x="809" y="342"/>
                  </a:cubicBezTo>
                  <a:cubicBezTo>
                    <a:pt x="813" y="349"/>
                    <a:pt x="814" y="355"/>
                    <a:pt x="814" y="363"/>
                  </a:cubicBezTo>
                  <a:lnTo>
                    <a:pt x="814" y="363"/>
                  </a:lnTo>
                  <a:cubicBezTo>
                    <a:pt x="814" y="372"/>
                    <a:pt x="814" y="382"/>
                    <a:pt x="814" y="392"/>
                  </a:cubicBezTo>
                  <a:cubicBezTo>
                    <a:pt x="728" y="392"/>
                    <a:pt x="642" y="392"/>
                    <a:pt x="556" y="392"/>
                  </a:cubicBezTo>
                  <a:lnTo>
                    <a:pt x="556" y="392"/>
                  </a:lnTo>
                  <a:cubicBezTo>
                    <a:pt x="549" y="392"/>
                    <a:pt x="544" y="390"/>
                    <a:pt x="538" y="387"/>
                  </a:cubicBezTo>
                  <a:cubicBezTo>
                    <a:pt x="532" y="384"/>
                    <a:pt x="528" y="380"/>
                    <a:pt x="525" y="374"/>
                  </a:cubicBezTo>
                  <a:cubicBezTo>
                    <a:pt x="522" y="368"/>
                    <a:pt x="520" y="363"/>
                    <a:pt x="520" y="356"/>
                  </a:cubicBezTo>
                  <a:close/>
                  <a:moveTo>
                    <a:pt x="320" y="141"/>
                  </a:moveTo>
                  <a:cubicBezTo>
                    <a:pt x="320" y="184"/>
                    <a:pt x="320" y="227"/>
                    <a:pt x="320" y="270"/>
                  </a:cubicBezTo>
                  <a:cubicBezTo>
                    <a:pt x="230" y="180"/>
                    <a:pt x="140" y="90"/>
                    <a:pt x="51" y="0"/>
                  </a:cubicBezTo>
                  <a:cubicBezTo>
                    <a:pt x="34" y="17"/>
                    <a:pt x="17" y="34"/>
                    <a:pt x="0" y="51"/>
                  </a:cubicBezTo>
                  <a:cubicBezTo>
                    <a:pt x="90" y="140"/>
                    <a:pt x="180" y="230"/>
                    <a:pt x="270" y="320"/>
                  </a:cubicBezTo>
                  <a:cubicBezTo>
                    <a:pt x="212" y="320"/>
                    <a:pt x="155" y="320"/>
                    <a:pt x="98" y="320"/>
                  </a:cubicBezTo>
                  <a:cubicBezTo>
                    <a:pt x="98" y="344"/>
                    <a:pt x="98" y="368"/>
                    <a:pt x="98" y="392"/>
                  </a:cubicBezTo>
                  <a:cubicBezTo>
                    <a:pt x="184" y="392"/>
                    <a:pt x="270" y="392"/>
                    <a:pt x="356" y="392"/>
                  </a:cubicBezTo>
                  <a:lnTo>
                    <a:pt x="356" y="392"/>
                  </a:lnTo>
                  <a:cubicBezTo>
                    <a:pt x="363" y="392"/>
                    <a:pt x="368" y="390"/>
                    <a:pt x="374" y="387"/>
                  </a:cubicBezTo>
                  <a:cubicBezTo>
                    <a:pt x="380" y="384"/>
                    <a:pt x="384" y="380"/>
                    <a:pt x="387" y="374"/>
                  </a:cubicBezTo>
                  <a:cubicBezTo>
                    <a:pt x="390" y="368"/>
                    <a:pt x="392" y="363"/>
                    <a:pt x="392" y="356"/>
                  </a:cubicBezTo>
                  <a:cubicBezTo>
                    <a:pt x="392" y="270"/>
                    <a:pt x="392" y="184"/>
                    <a:pt x="392" y="98"/>
                  </a:cubicBezTo>
                  <a:cubicBezTo>
                    <a:pt x="382" y="98"/>
                    <a:pt x="372" y="98"/>
                    <a:pt x="363" y="98"/>
                  </a:cubicBezTo>
                  <a:lnTo>
                    <a:pt x="363" y="98"/>
                  </a:lnTo>
                  <a:cubicBezTo>
                    <a:pt x="355" y="98"/>
                    <a:pt x="349" y="99"/>
                    <a:pt x="342" y="103"/>
                  </a:cubicBezTo>
                  <a:cubicBezTo>
                    <a:pt x="335" y="107"/>
                    <a:pt x="330" y="112"/>
                    <a:pt x="326" y="119"/>
                  </a:cubicBezTo>
                  <a:cubicBezTo>
                    <a:pt x="322" y="126"/>
                    <a:pt x="320" y="133"/>
                    <a:pt x="320" y="141"/>
                  </a:cubicBezTo>
                  <a:close/>
                  <a:moveTo>
                    <a:pt x="814" y="592"/>
                  </a:moveTo>
                  <a:cubicBezTo>
                    <a:pt x="814" y="568"/>
                    <a:pt x="814" y="544"/>
                    <a:pt x="814" y="520"/>
                  </a:cubicBezTo>
                  <a:cubicBezTo>
                    <a:pt x="728" y="520"/>
                    <a:pt x="642" y="520"/>
                    <a:pt x="556" y="520"/>
                  </a:cubicBezTo>
                  <a:lnTo>
                    <a:pt x="556" y="520"/>
                  </a:lnTo>
                  <a:cubicBezTo>
                    <a:pt x="549" y="520"/>
                    <a:pt x="544" y="522"/>
                    <a:pt x="538" y="525"/>
                  </a:cubicBezTo>
                  <a:cubicBezTo>
                    <a:pt x="532" y="528"/>
                    <a:pt x="528" y="532"/>
                    <a:pt x="525" y="538"/>
                  </a:cubicBezTo>
                  <a:cubicBezTo>
                    <a:pt x="522" y="544"/>
                    <a:pt x="520" y="549"/>
                    <a:pt x="520" y="556"/>
                  </a:cubicBezTo>
                  <a:cubicBezTo>
                    <a:pt x="520" y="642"/>
                    <a:pt x="520" y="728"/>
                    <a:pt x="520" y="814"/>
                  </a:cubicBezTo>
                  <a:cubicBezTo>
                    <a:pt x="530" y="814"/>
                    <a:pt x="540" y="814"/>
                    <a:pt x="549" y="814"/>
                  </a:cubicBezTo>
                  <a:lnTo>
                    <a:pt x="549" y="814"/>
                  </a:lnTo>
                  <a:cubicBezTo>
                    <a:pt x="557" y="814"/>
                    <a:pt x="563" y="813"/>
                    <a:pt x="570" y="809"/>
                  </a:cubicBezTo>
                  <a:cubicBezTo>
                    <a:pt x="577" y="805"/>
                    <a:pt x="582" y="800"/>
                    <a:pt x="586" y="793"/>
                  </a:cubicBezTo>
                  <a:cubicBezTo>
                    <a:pt x="590" y="786"/>
                    <a:pt x="592" y="779"/>
                    <a:pt x="592" y="771"/>
                  </a:cubicBezTo>
                  <a:cubicBezTo>
                    <a:pt x="592" y="728"/>
                    <a:pt x="592" y="685"/>
                    <a:pt x="592" y="642"/>
                  </a:cubicBezTo>
                  <a:cubicBezTo>
                    <a:pt x="682" y="732"/>
                    <a:pt x="772" y="822"/>
                    <a:pt x="861" y="912"/>
                  </a:cubicBezTo>
                  <a:cubicBezTo>
                    <a:pt x="878" y="895"/>
                    <a:pt x="895" y="878"/>
                    <a:pt x="912" y="861"/>
                  </a:cubicBezTo>
                  <a:cubicBezTo>
                    <a:pt x="822" y="772"/>
                    <a:pt x="732" y="682"/>
                    <a:pt x="642" y="592"/>
                  </a:cubicBezTo>
                  <a:cubicBezTo>
                    <a:pt x="700" y="592"/>
                    <a:pt x="757" y="592"/>
                    <a:pt x="814" y="592"/>
                  </a:cubicBezTo>
                  <a:close/>
                  <a:moveTo>
                    <a:pt x="356" y="520"/>
                  </a:moveTo>
                  <a:cubicBezTo>
                    <a:pt x="270" y="520"/>
                    <a:pt x="184" y="520"/>
                    <a:pt x="98" y="520"/>
                  </a:cubicBezTo>
                  <a:cubicBezTo>
                    <a:pt x="98" y="530"/>
                    <a:pt x="98" y="540"/>
                    <a:pt x="98" y="549"/>
                  </a:cubicBezTo>
                  <a:lnTo>
                    <a:pt x="98" y="549"/>
                  </a:lnTo>
                  <a:cubicBezTo>
                    <a:pt x="98" y="557"/>
                    <a:pt x="99" y="563"/>
                    <a:pt x="103" y="570"/>
                  </a:cubicBezTo>
                  <a:cubicBezTo>
                    <a:pt x="107" y="577"/>
                    <a:pt x="112" y="582"/>
                    <a:pt x="119" y="586"/>
                  </a:cubicBezTo>
                  <a:cubicBezTo>
                    <a:pt x="126" y="590"/>
                    <a:pt x="133" y="592"/>
                    <a:pt x="141" y="592"/>
                  </a:cubicBezTo>
                  <a:cubicBezTo>
                    <a:pt x="184" y="592"/>
                    <a:pt x="227" y="592"/>
                    <a:pt x="270" y="592"/>
                  </a:cubicBezTo>
                  <a:cubicBezTo>
                    <a:pt x="180" y="682"/>
                    <a:pt x="90" y="772"/>
                    <a:pt x="0" y="861"/>
                  </a:cubicBezTo>
                  <a:cubicBezTo>
                    <a:pt x="17" y="878"/>
                    <a:pt x="34" y="895"/>
                    <a:pt x="51" y="912"/>
                  </a:cubicBezTo>
                  <a:cubicBezTo>
                    <a:pt x="140" y="822"/>
                    <a:pt x="230" y="732"/>
                    <a:pt x="320" y="642"/>
                  </a:cubicBezTo>
                  <a:cubicBezTo>
                    <a:pt x="320" y="700"/>
                    <a:pt x="320" y="757"/>
                    <a:pt x="320" y="814"/>
                  </a:cubicBezTo>
                  <a:cubicBezTo>
                    <a:pt x="344" y="814"/>
                    <a:pt x="368" y="814"/>
                    <a:pt x="392" y="814"/>
                  </a:cubicBezTo>
                  <a:cubicBezTo>
                    <a:pt x="392" y="728"/>
                    <a:pt x="392" y="642"/>
                    <a:pt x="392" y="556"/>
                  </a:cubicBezTo>
                  <a:lnTo>
                    <a:pt x="392" y="556"/>
                  </a:lnTo>
                  <a:lnTo>
                    <a:pt x="392" y="556"/>
                  </a:lnTo>
                  <a:cubicBezTo>
                    <a:pt x="392" y="549"/>
                    <a:pt x="390" y="544"/>
                    <a:pt x="387" y="538"/>
                  </a:cubicBezTo>
                  <a:cubicBezTo>
                    <a:pt x="384" y="532"/>
                    <a:pt x="380" y="528"/>
                    <a:pt x="374" y="525"/>
                  </a:cubicBezTo>
                  <a:cubicBezTo>
                    <a:pt x="368" y="522"/>
                    <a:pt x="363" y="520"/>
                    <a:pt x="356" y="52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57" name="Group 137">
            <a:extLst>
              <a:ext uri="{FF2B5EF4-FFF2-40B4-BE49-F238E27FC236}">
                <a16:creationId xmlns:a16="http://schemas.microsoft.com/office/drawing/2014/main" id="{75A17D42-54A6-D142-95A3-C812C2CE94AD}"/>
              </a:ext>
            </a:extLst>
          </p:cNvPr>
          <p:cNvGrpSpPr>
            <a:grpSpLocks/>
          </p:cNvGrpSpPr>
          <p:nvPr/>
        </p:nvGrpSpPr>
        <p:grpSpPr bwMode="auto">
          <a:xfrm>
            <a:off x="5045899" y="559260"/>
            <a:ext cx="561600" cy="561600"/>
            <a:chOff x="3478" y="190"/>
            <a:chExt cx="390" cy="390"/>
          </a:xfrm>
        </p:grpSpPr>
        <p:sp>
          <p:nvSpPr>
            <p:cNvPr id="5258" name="Freeform 138">
              <a:extLst>
                <a:ext uri="{FF2B5EF4-FFF2-40B4-BE49-F238E27FC236}">
                  <a16:creationId xmlns:a16="http://schemas.microsoft.com/office/drawing/2014/main" id="{8184EAEB-92A2-BB45-8351-3B21DBDE2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59" name="Freeform 139">
              <a:extLst>
                <a:ext uri="{FF2B5EF4-FFF2-40B4-BE49-F238E27FC236}">
                  <a16:creationId xmlns:a16="http://schemas.microsoft.com/office/drawing/2014/main" id="{2DD9CA2C-3FAE-954F-9370-1FB307F5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335"/>
              <a:ext cx="211" cy="116"/>
            </a:xfrm>
            <a:custGeom>
              <a:avLst/>
              <a:gdLst>
                <a:gd name="T0" fmla="*/ 927 w 933"/>
                <a:gd name="T1" fmla="*/ 245 h 517"/>
                <a:gd name="T2" fmla="*/ 467 w 933"/>
                <a:gd name="T3" fmla="*/ 0 h 517"/>
                <a:gd name="T4" fmla="*/ 467 w 933"/>
                <a:gd name="T5" fmla="*/ 0 h 517"/>
                <a:gd name="T6" fmla="*/ 5 w 933"/>
                <a:gd name="T7" fmla="*/ 245 h 517"/>
                <a:gd name="T8" fmla="*/ 5 w 933"/>
                <a:gd name="T9" fmla="*/ 245 h 517"/>
                <a:gd name="T10" fmla="*/ 5 w 933"/>
                <a:gd name="T11" fmla="*/ 247 h 517"/>
                <a:gd name="T12" fmla="*/ 0 w 933"/>
                <a:gd name="T13" fmla="*/ 265 h 517"/>
                <a:gd name="T14" fmla="*/ 5 w 933"/>
                <a:gd name="T15" fmla="*/ 283 h 517"/>
                <a:gd name="T16" fmla="*/ 5 w 933"/>
                <a:gd name="T17" fmla="*/ 285 h 517"/>
                <a:gd name="T18" fmla="*/ 5 w 933"/>
                <a:gd name="T19" fmla="*/ 285 h 517"/>
                <a:gd name="T20" fmla="*/ 179 w 933"/>
                <a:gd name="T21" fmla="*/ 439 h 517"/>
                <a:gd name="T22" fmla="*/ 466 w 933"/>
                <a:gd name="T23" fmla="*/ 516 h 517"/>
                <a:gd name="T24" fmla="*/ 752 w 933"/>
                <a:gd name="T25" fmla="*/ 439 h 517"/>
                <a:gd name="T26" fmla="*/ 925 w 933"/>
                <a:gd name="T27" fmla="*/ 285 h 517"/>
                <a:gd name="T28" fmla="*/ 925 w 933"/>
                <a:gd name="T29" fmla="*/ 285 h 517"/>
                <a:gd name="T30" fmla="*/ 927 w 933"/>
                <a:gd name="T31" fmla="*/ 282 h 517"/>
                <a:gd name="T32" fmla="*/ 932 w 933"/>
                <a:gd name="T33" fmla="*/ 264 h 517"/>
                <a:gd name="T34" fmla="*/ 927 w 933"/>
                <a:gd name="T35" fmla="*/ 246 h 517"/>
                <a:gd name="T36" fmla="*/ 927 w 933"/>
                <a:gd name="T37" fmla="*/ 245 h 517"/>
                <a:gd name="T38" fmla="*/ 467 w 933"/>
                <a:gd name="T39" fmla="*/ 444 h 517"/>
                <a:gd name="T40" fmla="*/ 467 w 933"/>
                <a:gd name="T41" fmla="*/ 444 h 517"/>
                <a:gd name="T42" fmla="*/ 464 w 933"/>
                <a:gd name="T43" fmla="*/ 444 h 517"/>
                <a:gd name="T44" fmla="*/ 214 w 933"/>
                <a:gd name="T45" fmla="*/ 377 h 517"/>
                <a:gd name="T46" fmla="*/ 80 w 933"/>
                <a:gd name="T47" fmla="*/ 265 h 517"/>
                <a:gd name="T48" fmla="*/ 467 w 933"/>
                <a:gd name="T49" fmla="*/ 72 h 517"/>
                <a:gd name="T50" fmla="*/ 467 w 933"/>
                <a:gd name="T51" fmla="*/ 72 h 517"/>
                <a:gd name="T52" fmla="*/ 537 w 933"/>
                <a:gd name="T53" fmla="*/ 91 h 517"/>
                <a:gd name="T54" fmla="*/ 590 w 933"/>
                <a:gd name="T55" fmla="*/ 144 h 517"/>
                <a:gd name="T56" fmla="*/ 609 w 933"/>
                <a:gd name="T57" fmla="*/ 215 h 517"/>
                <a:gd name="T58" fmla="*/ 590 w 933"/>
                <a:gd name="T59" fmla="*/ 286 h 517"/>
                <a:gd name="T60" fmla="*/ 537 w 933"/>
                <a:gd name="T61" fmla="*/ 339 h 517"/>
                <a:gd name="T62" fmla="*/ 467 w 933"/>
                <a:gd name="T63" fmla="*/ 358 h 517"/>
                <a:gd name="T64" fmla="*/ 467 w 933"/>
                <a:gd name="T65" fmla="*/ 358 h 517"/>
                <a:gd name="T66" fmla="*/ 400 w 933"/>
                <a:gd name="T67" fmla="*/ 339 h 517"/>
                <a:gd name="T68" fmla="*/ 350 w 933"/>
                <a:gd name="T69" fmla="*/ 289 h 517"/>
                <a:gd name="T70" fmla="*/ 334 w 933"/>
                <a:gd name="T71" fmla="*/ 249 h 517"/>
                <a:gd name="T72" fmla="*/ 334 w 933"/>
                <a:gd name="T73" fmla="*/ 249 h 517"/>
                <a:gd name="T74" fmla="*/ 329 w 933"/>
                <a:gd name="T75" fmla="*/ 236 h 517"/>
                <a:gd name="T76" fmla="*/ 313 w 933"/>
                <a:gd name="T77" fmla="*/ 221 h 517"/>
                <a:gd name="T78" fmla="*/ 292 w 933"/>
                <a:gd name="T79" fmla="*/ 215 h 517"/>
                <a:gd name="T80" fmla="*/ 258 w 933"/>
                <a:gd name="T81" fmla="*/ 215 h 517"/>
                <a:gd name="T82" fmla="*/ 258 w 933"/>
                <a:gd name="T83" fmla="*/ 215 h 517"/>
                <a:gd name="T84" fmla="*/ 258 w 933"/>
                <a:gd name="T85" fmla="*/ 223 h 517"/>
                <a:gd name="T86" fmla="*/ 286 w 933"/>
                <a:gd name="T87" fmla="*/ 326 h 517"/>
                <a:gd name="T88" fmla="*/ 362 w 933"/>
                <a:gd name="T89" fmla="*/ 402 h 517"/>
                <a:gd name="T90" fmla="*/ 467 w 933"/>
                <a:gd name="T91" fmla="*/ 430 h 517"/>
                <a:gd name="T92" fmla="*/ 570 w 933"/>
                <a:gd name="T93" fmla="*/ 402 h 517"/>
                <a:gd name="T94" fmla="*/ 646 w 933"/>
                <a:gd name="T95" fmla="*/ 326 h 517"/>
                <a:gd name="T96" fmla="*/ 674 w 933"/>
                <a:gd name="T97" fmla="*/ 223 h 517"/>
                <a:gd name="T98" fmla="*/ 674 w 933"/>
                <a:gd name="T99" fmla="*/ 215 h 517"/>
                <a:gd name="T100" fmla="*/ 674 w 933"/>
                <a:gd name="T101" fmla="*/ 215 h 517"/>
                <a:gd name="T102" fmla="*/ 674 w 933"/>
                <a:gd name="T103" fmla="*/ 215 h 517"/>
                <a:gd name="T104" fmla="*/ 645 w 933"/>
                <a:gd name="T105" fmla="*/ 107 h 517"/>
                <a:gd name="T106" fmla="*/ 645 w 933"/>
                <a:gd name="T107" fmla="*/ 107 h 517"/>
                <a:gd name="T108" fmla="*/ 703 w 933"/>
                <a:gd name="T109" fmla="*/ 135 h 517"/>
                <a:gd name="T110" fmla="*/ 852 w 933"/>
                <a:gd name="T111" fmla="*/ 265 h 517"/>
                <a:gd name="T112" fmla="*/ 852 w 933"/>
                <a:gd name="T113" fmla="*/ 265 h 517"/>
                <a:gd name="T114" fmla="*/ 718 w 933"/>
                <a:gd name="T115" fmla="*/ 377 h 517"/>
                <a:gd name="T116" fmla="*/ 468 w 933"/>
                <a:gd name="T117" fmla="*/ 444 h 517"/>
                <a:gd name="T118" fmla="*/ 467 w 933"/>
                <a:gd name="T119" fmla="*/ 44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3" h="517">
                  <a:moveTo>
                    <a:pt x="927" y="245"/>
                  </a:moveTo>
                  <a:cubicBezTo>
                    <a:pt x="920" y="236"/>
                    <a:pt x="769" y="0"/>
                    <a:pt x="467" y="0"/>
                  </a:cubicBezTo>
                  <a:lnTo>
                    <a:pt x="467" y="0"/>
                  </a:lnTo>
                  <a:cubicBezTo>
                    <a:pt x="163" y="0"/>
                    <a:pt x="12" y="236"/>
                    <a:pt x="5" y="245"/>
                  </a:cubicBezTo>
                  <a:lnTo>
                    <a:pt x="5" y="245"/>
                  </a:lnTo>
                  <a:cubicBezTo>
                    <a:pt x="5" y="246"/>
                    <a:pt x="5" y="246"/>
                    <a:pt x="5" y="247"/>
                  </a:cubicBezTo>
                  <a:cubicBezTo>
                    <a:pt x="1" y="253"/>
                    <a:pt x="0" y="258"/>
                    <a:pt x="0" y="265"/>
                  </a:cubicBezTo>
                  <a:cubicBezTo>
                    <a:pt x="0" y="272"/>
                    <a:pt x="1" y="277"/>
                    <a:pt x="5" y="283"/>
                  </a:cubicBezTo>
                  <a:cubicBezTo>
                    <a:pt x="5" y="284"/>
                    <a:pt x="5" y="284"/>
                    <a:pt x="5" y="285"/>
                  </a:cubicBezTo>
                  <a:lnTo>
                    <a:pt x="5" y="285"/>
                  </a:lnTo>
                  <a:cubicBezTo>
                    <a:pt x="54" y="350"/>
                    <a:pt x="108" y="398"/>
                    <a:pt x="179" y="439"/>
                  </a:cubicBezTo>
                  <a:cubicBezTo>
                    <a:pt x="270" y="492"/>
                    <a:pt x="360" y="516"/>
                    <a:pt x="466" y="516"/>
                  </a:cubicBezTo>
                  <a:cubicBezTo>
                    <a:pt x="571" y="516"/>
                    <a:pt x="660" y="492"/>
                    <a:pt x="752" y="439"/>
                  </a:cubicBezTo>
                  <a:cubicBezTo>
                    <a:pt x="823" y="398"/>
                    <a:pt x="876" y="350"/>
                    <a:pt x="925" y="285"/>
                  </a:cubicBezTo>
                  <a:lnTo>
                    <a:pt x="925" y="285"/>
                  </a:lnTo>
                  <a:cubicBezTo>
                    <a:pt x="926" y="284"/>
                    <a:pt x="927" y="284"/>
                    <a:pt x="927" y="282"/>
                  </a:cubicBezTo>
                  <a:cubicBezTo>
                    <a:pt x="931" y="277"/>
                    <a:pt x="932" y="271"/>
                    <a:pt x="932" y="264"/>
                  </a:cubicBezTo>
                  <a:cubicBezTo>
                    <a:pt x="932" y="257"/>
                    <a:pt x="930" y="252"/>
                    <a:pt x="927" y="246"/>
                  </a:cubicBezTo>
                  <a:cubicBezTo>
                    <a:pt x="927" y="246"/>
                    <a:pt x="927" y="246"/>
                    <a:pt x="927" y="245"/>
                  </a:cubicBezTo>
                  <a:close/>
                  <a:moveTo>
                    <a:pt x="467" y="444"/>
                  </a:moveTo>
                  <a:lnTo>
                    <a:pt x="467" y="444"/>
                  </a:lnTo>
                  <a:cubicBezTo>
                    <a:pt x="466" y="444"/>
                    <a:pt x="465" y="444"/>
                    <a:pt x="464" y="444"/>
                  </a:cubicBezTo>
                  <a:cubicBezTo>
                    <a:pt x="372" y="444"/>
                    <a:pt x="293" y="424"/>
                    <a:pt x="214" y="377"/>
                  </a:cubicBezTo>
                  <a:cubicBezTo>
                    <a:pt x="161" y="347"/>
                    <a:pt x="120" y="312"/>
                    <a:pt x="80" y="265"/>
                  </a:cubicBezTo>
                  <a:cubicBezTo>
                    <a:pt x="121" y="212"/>
                    <a:pt x="249" y="72"/>
                    <a:pt x="467" y="72"/>
                  </a:cubicBezTo>
                  <a:lnTo>
                    <a:pt x="467" y="72"/>
                  </a:lnTo>
                  <a:cubicBezTo>
                    <a:pt x="492" y="72"/>
                    <a:pt x="514" y="78"/>
                    <a:pt x="537" y="91"/>
                  </a:cubicBezTo>
                  <a:cubicBezTo>
                    <a:pt x="560" y="104"/>
                    <a:pt x="577" y="121"/>
                    <a:pt x="590" y="144"/>
                  </a:cubicBezTo>
                  <a:cubicBezTo>
                    <a:pt x="603" y="166"/>
                    <a:pt x="609" y="188"/>
                    <a:pt x="609" y="215"/>
                  </a:cubicBezTo>
                  <a:cubicBezTo>
                    <a:pt x="609" y="241"/>
                    <a:pt x="603" y="263"/>
                    <a:pt x="590" y="286"/>
                  </a:cubicBezTo>
                  <a:cubicBezTo>
                    <a:pt x="577" y="309"/>
                    <a:pt x="560" y="326"/>
                    <a:pt x="537" y="339"/>
                  </a:cubicBezTo>
                  <a:cubicBezTo>
                    <a:pt x="514" y="353"/>
                    <a:pt x="492" y="358"/>
                    <a:pt x="467" y="358"/>
                  </a:cubicBezTo>
                  <a:lnTo>
                    <a:pt x="467" y="358"/>
                  </a:lnTo>
                  <a:cubicBezTo>
                    <a:pt x="442" y="357"/>
                    <a:pt x="421" y="352"/>
                    <a:pt x="400" y="339"/>
                  </a:cubicBezTo>
                  <a:cubicBezTo>
                    <a:pt x="378" y="327"/>
                    <a:pt x="362" y="311"/>
                    <a:pt x="350" y="289"/>
                  </a:cubicBezTo>
                  <a:cubicBezTo>
                    <a:pt x="342" y="276"/>
                    <a:pt x="337" y="264"/>
                    <a:pt x="334" y="249"/>
                  </a:cubicBezTo>
                  <a:lnTo>
                    <a:pt x="334" y="249"/>
                  </a:lnTo>
                  <a:cubicBezTo>
                    <a:pt x="333" y="244"/>
                    <a:pt x="331" y="241"/>
                    <a:pt x="329" y="236"/>
                  </a:cubicBezTo>
                  <a:cubicBezTo>
                    <a:pt x="324" y="230"/>
                    <a:pt x="319" y="225"/>
                    <a:pt x="313" y="221"/>
                  </a:cubicBezTo>
                  <a:cubicBezTo>
                    <a:pt x="306" y="217"/>
                    <a:pt x="300" y="215"/>
                    <a:pt x="292" y="215"/>
                  </a:cubicBezTo>
                  <a:cubicBezTo>
                    <a:pt x="280" y="215"/>
                    <a:pt x="269" y="215"/>
                    <a:pt x="258" y="215"/>
                  </a:cubicBezTo>
                  <a:lnTo>
                    <a:pt x="258" y="215"/>
                  </a:lnTo>
                  <a:cubicBezTo>
                    <a:pt x="258" y="218"/>
                    <a:pt x="258" y="220"/>
                    <a:pt x="258" y="223"/>
                  </a:cubicBezTo>
                  <a:cubicBezTo>
                    <a:pt x="258" y="260"/>
                    <a:pt x="267" y="293"/>
                    <a:pt x="286" y="326"/>
                  </a:cubicBezTo>
                  <a:cubicBezTo>
                    <a:pt x="305" y="359"/>
                    <a:pt x="328" y="383"/>
                    <a:pt x="362" y="402"/>
                  </a:cubicBezTo>
                  <a:cubicBezTo>
                    <a:pt x="395" y="422"/>
                    <a:pt x="428" y="430"/>
                    <a:pt x="467" y="430"/>
                  </a:cubicBezTo>
                  <a:cubicBezTo>
                    <a:pt x="505" y="430"/>
                    <a:pt x="537" y="422"/>
                    <a:pt x="570" y="402"/>
                  </a:cubicBezTo>
                  <a:cubicBezTo>
                    <a:pt x="604" y="383"/>
                    <a:pt x="627" y="359"/>
                    <a:pt x="646" y="326"/>
                  </a:cubicBezTo>
                  <a:cubicBezTo>
                    <a:pt x="665" y="293"/>
                    <a:pt x="674" y="260"/>
                    <a:pt x="674" y="223"/>
                  </a:cubicBezTo>
                  <a:cubicBezTo>
                    <a:pt x="674" y="220"/>
                    <a:pt x="674" y="218"/>
                    <a:pt x="674" y="215"/>
                  </a:cubicBezTo>
                  <a:lnTo>
                    <a:pt x="674" y="215"/>
                  </a:lnTo>
                  <a:lnTo>
                    <a:pt x="674" y="215"/>
                  </a:lnTo>
                  <a:cubicBezTo>
                    <a:pt x="674" y="175"/>
                    <a:pt x="665" y="141"/>
                    <a:pt x="645" y="107"/>
                  </a:cubicBezTo>
                  <a:lnTo>
                    <a:pt x="645" y="107"/>
                  </a:lnTo>
                  <a:cubicBezTo>
                    <a:pt x="666" y="115"/>
                    <a:pt x="684" y="123"/>
                    <a:pt x="703" y="135"/>
                  </a:cubicBezTo>
                  <a:cubicBezTo>
                    <a:pt x="764" y="169"/>
                    <a:pt x="809" y="210"/>
                    <a:pt x="852" y="265"/>
                  </a:cubicBezTo>
                  <a:lnTo>
                    <a:pt x="852" y="265"/>
                  </a:lnTo>
                  <a:cubicBezTo>
                    <a:pt x="812" y="312"/>
                    <a:pt x="771" y="347"/>
                    <a:pt x="718" y="377"/>
                  </a:cubicBezTo>
                  <a:cubicBezTo>
                    <a:pt x="639" y="424"/>
                    <a:pt x="560" y="444"/>
                    <a:pt x="468" y="444"/>
                  </a:cubicBezTo>
                  <a:cubicBezTo>
                    <a:pt x="467" y="444"/>
                    <a:pt x="467" y="444"/>
                    <a:pt x="467" y="444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60" name="Group 140">
            <a:extLst>
              <a:ext uri="{FF2B5EF4-FFF2-40B4-BE49-F238E27FC236}">
                <a16:creationId xmlns:a16="http://schemas.microsoft.com/office/drawing/2014/main" id="{9098615B-392D-4947-B0E0-B1AD76908E22}"/>
              </a:ext>
            </a:extLst>
          </p:cNvPr>
          <p:cNvGrpSpPr>
            <a:grpSpLocks/>
          </p:cNvGrpSpPr>
          <p:nvPr/>
        </p:nvGrpSpPr>
        <p:grpSpPr bwMode="auto">
          <a:xfrm>
            <a:off x="8159179" y="559260"/>
            <a:ext cx="561600" cy="561600"/>
            <a:chOff x="5640" y="190"/>
            <a:chExt cx="390" cy="390"/>
          </a:xfrm>
        </p:grpSpPr>
        <p:sp>
          <p:nvSpPr>
            <p:cNvPr id="5261" name="Freeform 141">
              <a:extLst>
                <a:ext uri="{FF2B5EF4-FFF2-40B4-BE49-F238E27FC236}">
                  <a16:creationId xmlns:a16="http://schemas.microsoft.com/office/drawing/2014/main" id="{A96EC850-9F29-BB4E-9402-1666FCA82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62" name="Freeform 142">
              <a:extLst>
                <a:ext uri="{FF2B5EF4-FFF2-40B4-BE49-F238E27FC236}">
                  <a16:creationId xmlns:a16="http://schemas.microsoft.com/office/drawing/2014/main" id="{FBA751E7-BB82-D048-AA4B-004CEF002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6" y="277"/>
              <a:ext cx="217" cy="217"/>
            </a:xfrm>
            <a:custGeom>
              <a:avLst/>
              <a:gdLst>
                <a:gd name="T0" fmla="*/ 241 w 962"/>
                <a:gd name="T1" fmla="*/ 896 h 961"/>
                <a:gd name="T2" fmla="*/ 0 w 962"/>
                <a:gd name="T3" fmla="*/ 497 h 961"/>
                <a:gd name="T4" fmla="*/ 93 w 962"/>
                <a:gd name="T5" fmla="*/ 196 h 961"/>
                <a:gd name="T6" fmla="*/ 130 w 962"/>
                <a:gd name="T7" fmla="*/ 228 h 961"/>
                <a:gd name="T8" fmla="*/ 129 w 962"/>
                <a:gd name="T9" fmla="*/ 272 h 961"/>
                <a:gd name="T10" fmla="*/ 71 w 962"/>
                <a:gd name="T11" fmla="*/ 481 h 961"/>
                <a:gd name="T12" fmla="*/ 126 w 962"/>
                <a:gd name="T13" fmla="*/ 684 h 961"/>
                <a:gd name="T14" fmla="*/ 684 w 962"/>
                <a:gd name="T15" fmla="*/ 834 h 961"/>
                <a:gd name="T16" fmla="*/ 834 w 962"/>
                <a:gd name="T17" fmla="*/ 276 h 961"/>
                <a:gd name="T18" fmla="*/ 511 w 962"/>
                <a:gd name="T19" fmla="*/ 73 h 961"/>
                <a:gd name="T20" fmla="*/ 457 w 962"/>
                <a:gd name="T21" fmla="*/ 73 h 961"/>
                <a:gd name="T22" fmla="*/ 370 w 962"/>
                <a:gd name="T23" fmla="*/ 290 h 961"/>
                <a:gd name="T24" fmla="*/ 297 w 962"/>
                <a:gd name="T25" fmla="*/ 332 h 961"/>
                <a:gd name="T26" fmla="*/ 286 w 962"/>
                <a:gd name="T27" fmla="*/ 373 h 961"/>
                <a:gd name="T28" fmla="*/ 370 w 962"/>
                <a:gd name="T29" fmla="*/ 457 h 961"/>
                <a:gd name="T30" fmla="*/ 411 w 962"/>
                <a:gd name="T31" fmla="*/ 467 h 961"/>
                <a:gd name="T32" fmla="*/ 442 w 962"/>
                <a:gd name="T33" fmla="*/ 582 h 961"/>
                <a:gd name="T34" fmla="*/ 442 w 962"/>
                <a:gd name="T35" fmla="*/ 616 h 961"/>
                <a:gd name="T36" fmla="*/ 444 w 962"/>
                <a:gd name="T37" fmla="*/ 678 h 961"/>
                <a:gd name="T38" fmla="*/ 463 w 962"/>
                <a:gd name="T39" fmla="*/ 719 h 961"/>
                <a:gd name="T40" fmla="*/ 495 w 962"/>
                <a:gd name="T41" fmla="*/ 730 h 961"/>
                <a:gd name="T42" fmla="*/ 548 w 962"/>
                <a:gd name="T43" fmla="*/ 677 h 961"/>
                <a:gd name="T44" fmla="*/ 665 w 962"/>
                <a:gd name="T45" fmla="*/ 463 h 961"/>
                <a:gd name="T46" fmla="*/ 724 w 962"/>
                <a:gd name="T47" fmla="*/ 390 h 961"/>
                <a:gd name="T48" fmla="*/ 718 w 962"/>
                <a:gd name="T49" fmla="*/ 349 h 961"/>
                <a:gd name="T50" fmla="*/ 727 w 962"/>
                <a:gd name="T51" fmla="*/ 301 h 961"/>
                <a:gd name="T52" fmla="*/ 775 w 962"/>
                <a:gd name="T53" fmla="*/ 303 h 961"/>
                <a:gd name="T54" fmla="*/ 704 w 962"/>
                <a:gd name="T55" fmla="*/ 521 h 961"/>
                <a:gd name="T56" fmla="*/ 619 w 962"/>
                <a:gd name="T57" fmla="*/ 674 h 961"/>
                <a:gd name="T58" fmla="*/ 506 w 962"/>
                <a:gd name="T59" fmla="*/ 800 h 961"/>
                <a:gd name="T60" fmla="*/ 434 w 962"/>
                <a:gd name="T61" fmla="*/ 784 h 961"/>
                <a:gd name="T62" fmla="*/ 372 w 962"/>
                <a:gd name="T63" fmla="*/ 678 h 961"/>
                <a:gd name="T64" fmla="*/ 370 w 962"/>
                <a:gd name="T65" fmla="*/ 581 h 961"/>
                <a:gd name="T66" fmla="*/ 372 w 962"/>
                <a:gd name="T67" fmla="*/ 556 h 961"/>
                <a:gd name="T68" fmla="*/ 368 w 962"/>
                <a:gd name="T69" fmla="*/ 527 h 961"/>
                <a:gd name="T70" fmla="*/ 289 w 962"/>
                <a:gd name="T71" fmla="*/ 508 h 961"/>
                <a:gd name="T72" fmla="*/ 427 w 962"/>
                <a:gd name="T73" fmla="*/ 166 h 961"/>
                <a:gd name="T74" fmla="*/ 327 w 962"/>
                <a:gd name="T75" fmla="*/ 88 h 961"/>
                <a:gd name="T76" fmla="*/ 309 w 962"/>
                <a:gd name="T77" fmla="*/ 54 h 961"/>
                <a:gd name="T78" fmla="*/ 328 w 962"/>
                <a:gd name="T79" fmla="*/ 25 h 961"/>
                <a:gd name="T80" fmla="*/ 481 w 962"/>
                <a:gd name="T81" fmla="*/ 0 h 961"/>
                <a:gd name="T82" fmla="*/ 959 w 962"/>
                <a:gd name="T83" fmla="*/ 438 h 961"/>
                <a:gd name="T84" fmla="*/ 896 w 962"/>
                <a:gd name="T85" fmla="*/ 720 h 961"/>
                <a:gd name="T86" fmla="*/ 463 w 962"/>
                <a:gd name="T87" fmla="*/ 96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2" h="961">
                  <a:moveTo>
                    <a:pt x="463" y="960"/>
                  </a:moveTo>
                  <a:lnTo>
                    <a:pt x="463" y="960"/>
                  </a:lnTo>
                  <a:cubicBezTo>
                    <a:pt x="381" y="957"/>
                    <a:pt x="311" y="937"/>
                    <a:pt x="241" y="896"/>
                  </a:cubicBezTo>
                  <a:cubicBezTo>
                    <a:pt x="164" y="851"/>
                    <a:pt x="109" y="796"/>
                    <a:pt x="64" y="719"/>
                  </a:cubicBezTo>
                  <a:cubicBezTo>
                    <a:pt x="23" y="649"/>
                    <a:pt x="3" y="579"/>
                    <a:pt x="0" y="497"/>
                  </a:cubicBezTo>
                  <a:lnTo>
                    <a:pt x="0" y="497"/>
                  </a:lnTo>
                  <a:cubicBezTo>
                    <a:pt x="0" y="490"/>
                    <a:pt x="0" y="485"/>
                    <a:pt x="0" y="480"/>
                  </a:cubicBezTo>
                  <a:cubicBezTo>
                    <a:pt x="0" y="392"/>
                    <a:pt x="20" y="317"/>
                    <a:pt x="64" y="241"/>
                  </a:cubicBezTo>
                  <a:cubicBezTo>
                    <a:pt x="73" y="225"/>
                    <a:pt x="82" y="211"/>
                    <a:pt x="93" y="196"/>
                  </a:cubicBezTo>
                  <a:cubicBezTo>
                    <a:pt x="101" y="202"/>
                    <a:pt x="109" y="208"/>
                    <a:pt x="118" y="215"/>
                  </a:cubicBezTo>
                  <a:lnTo>
                    <a:pt x="118" y="215"/>
                  </a:lnTo>
                  <a:cubicBezTo>
                    <a:pt x="123" y="218"/>
                    <a:pt x="127" y="222"/>
                    <a:pt x="130" y="228"/>
                  </a:cubicBezTo>
                  <a:cubicBezTo>
                    <a:pt x="134" y="235"/>
                    <a:pt x="136" y="241"/>
                    <a:pt x="136" y="249"/>
                  </a:cubicBezTo>
                  <a:cubicBezTo>
                    <a:pt x="136" y="257"/>
                    <a:pt x="134" y="264"/>
                    <a:pt x="130" y="271"/>
                  </a:cubicBezTo>
                  <a:cubicBezTo>
                    <a:pt x="129" y="271"/>
                    <a:pt x="129" y="271"/>
                    <a:pt x="129" y="272"/>
                  </a:cubicBezTo>
                  <a:lnTo>
                    <a:pt x="129" y="272"/>
                  </a:lnTo>
                  <a:cubicBezTo>
                    <a:pt x="128" y="274"/>
                    <a:pt x="127" y="276"/>
                    <a:pt x="126" y="278"/>
                  </a:cubicBezTo>
                  <a:cubicBezTo>
                    <a:pt x="88" y="343"/>
                    <a:pt x="71" y="406"/>
                    <a:pt x="71" y="481"/>
                  </a:cubicBezTo>
                  <a:cubicBezTo>
                    <a:pt x="71" y="485"/>
                    <a:pt x="71" y="490"/>
                    <a:pt x="72" y="495"/>
                  </a:cubicBezTo>
                  <a:lnTo>
                    <a:pt x="72" y="495"/>
                  </a:lnTo>
                  <a:cubicBezTo>
                    <a:pt x="74" y="565"/>
                    <a:pt x="91" y="624"/>
                    <a:pt x="126" y="684"/>
                  </a:cubicBezTo>
                  <a:cubicBezTo>
                    <a:pt x="164" y="749"/>
                    <a:pt x="211" y="797"/>
                    <a:pt x="276" y="834"/>
                  </a:cubicBezTo>
                  <a:cubicBezTo>
                    <a:pt x="341" y="872"/>
                    <a:pt x="404" y="889"/>
                    <a:pt x="480" y="889"/>
                  </a:cubicBezTo>
                  <a:cubicBezTo>
                    <a:pt x="555" y="889"/>
                    <a:pt x="619" y="872"/>
                    <a:pt x="684" y="834"/>
                  </a:cubicBezTo>
                  <a:cubicBezTo>
                    <a:pt x="749" y="797"/>
                    <a:pt x="797" y="749"/>
                    <a:pt x="834" y="684"/>
                  </a:cubicBezTo>
                  <a:cubicBezTo>
                    <a:pt x="872" y="619"/>
                    <a:pt x="889" y="555"/>
                    <a:pt x="889" y="480"/>
                  </a:cubicBezTo>
                  <a:cubicBezTo>
                    <a:pt x="889" y="404"/>
                    <a:pt x="872" y="341"/>
                    <a:pt x="834" y="276"/>
                  </a:cubicBezTo>
                  <a:cubicBezTo>
                    <a:pt x="797" y="211"/>
                    <a:pt x="750" y="163"/>
                    <a:pt x="684" y="126"/>
                  </a:cubicBezTo>
                  <a:cubicBezTo>
                    <a:pt x="629" y="93"/>
                    <a:pt x="575" y="77"/>
                    <a:pt x="511" y="73"/>
                  </a:cubicBezTo>
                  <a:lnTo>
                    <a:pt x="511" y="73"/>
                  </a:lnTo>
                  <a:cubicBezTo>
                    <a:pt x="501" y="72"/>
                    <a:pt x="494" y="72"/>
                    <a:pt x="484" y="72"/>
                  </a:cubicBezTo>
                  <a:cubicBezTo>
                    <a:pt x="475" y="72"/>
                    <a:pt x="467" y="72"/>
                    <a:pt x="457" y="73"/>
                  </a:cubicBezTo>
                  <a:lnTo>
                    <a:pt x="457" y="73"/>
                  </a:lnTo>
                  <a:cubicBezTo>
                    <a:pt x="467" y="82"/>
                    <a:pt x="473" y="91"/>
                    <a:pt x="480" y="102"/>
                  </a:cubicBezTo>
                  <a:cubicBezTo>
                    <a:pt x="491" y="122"/>
                    <a:pt x="497" y="143"/>
                    <a:pt x="497" y="166"/>
                  </a:cubicBezTo>
                  <a:cubicBezTo>
                    <a:pt x="497" y="246"/>
                    <a:pt x="453" y="289"/>
                    <a:pt x="370" y="290"/>
                  </a:cubicBezTo>
                  <a:lnTo>
                    <a:pt x="370" y="290"/>
                  </a:lnTo>
                  <a:cubicBezTo>
                    <a:pt x="355" y="290"/>
                    <a:pt x="341" y="292"/>
                    <a:pt x="328" y="301"/>
                  </a:cubicBezTo>
                  <a:cubicBezTo>
                    <a:pt x="314" y="308"/>
                    <a:pt x="304" y="319"/>
                    <a:pt x="297" y="332"/>
                  </a:cubicBezTo>
                  <a:cubicBezTo>
                    <a:pt x="289" y="343"/>
                    <a:pt x="287" y="355"/>
                    <a:pt x="286" y="369"/>
                  </a:cubicBezTo>
                  <a:lnTo>
                    <a:pt x="286" y="369"/>
                  </a:lnTo>
                  <a:cubicBezTo>
                    <a:pt x="286" y="370"/>
                    <a:pt x="286" y="372"/>
                    <a:pt x="286" y="373"/>
                  </a:cubicBezTo>
                  <a:cubicBezTo>
                    <a:pt x="286" y="389"/>
                    <a:pt x="289" y="402"/>
                    <a:pt x="297" y="415"/>
                  </a:cubicBezTo>
                  <a:cubicBezTo>
                    <a:pt x="305" y="428"/>
                    <a:pt x="314" y="438"/>
                    <a:pt x="328" y="446"/>
                  </a:cubicBezTo>
                  <a:cubicBezTo>
                    <a:pt x="340" y="453"/>
                    <a:pt x="354" y="457"/>
                    <a:pt x="370" y="457"/>
                  </a:cubicBezTo>
                  <a:lnTo>
                    <a:pt x="370" y="457"/>
                  </a:lnTo>
                  <a:cubicBezTo>
                    <a:pt x="371" y="457"/>
                    <a:pt x="372" y="457"/>
                    <a:pt x="374" y="457"/>
                  </a:cubicBezTo>
                  <a:cubicBezTo>
                    <a:pt x="387" y="457"/>
                    <a:pt x="398" y="460"/>
                    <a:pt x="411" y="467"/>
                  </a:cubicBezTo>
                  <a:cubicBezTo>
                    <a:pt x="416" y="470"/>
                    <a:pt x="422" y="474"/>
                    <a:pt x="427" y="479"/>
                  </a:cubicBezTo>
                  <a:cubicBezTo>
                    <a:pt x="450" y="504"/>
                    <a:pt x="446" y="539"/>
                    <a:pt x="443" y="564"/>
                  </a:cubicBezTo>
                  <a:cubicBezTo>
                    <a:pt x="443" y="571"/>
                    <a:pt x="442" y="578"/>
                    <a:pt x="442" y="582"/>
                  </a:cubicBezTo>
                  <a:cubicBezTo>
                    <a:pt x="442" y="588"/>
                    <a:pt x="442" y="593"/>
                    <a:pt x="442" y="598"/>
                  </a:cubicBezTo>
                  <a:lnTo>
                    <a:pt x="442" y="598"/>
                  </a:lnTo>
                  <a:cubicBezTo>
                    <a:pt x="442" y="605"/>
                    <a:pt x="442" y="610"/>
                    <a:pt x="442" y="616"/>
                  </a:cubicBezTo>
                  <a:cubicBezTo>
                    <a:pt x="442" y="636"/>
                    <a:pt x="442" y="653"/>
                    <a:pt x="444" y="673"/>
                  </a:cubicBezTo>
                  <a:cubicBezTo>
                    <a:pt x="444" y="675"/>
                    <a:pt x="444" y="676"/>
                    <a:pt x="444" y="678"/>
                  </a:cubicBezTo>
                  <a:lnTo>
                    <a:pt x="444" y="678"/>
                  </a:lnTo>
                  <a:cubicBezTo>
                    <a:pt x="444" y="679"/>
                    <a:pt x="444" y="680"/>
                    <a:pt x="444" y="681"/>
                  </a:cubicBezTo>
                  <a:cubicBezTo>
                    <a:pt x="444" y="690"/>
                    <a:pt x="446" y="697"/>
                    <a:pt x="450" y="705"/>
                  </a:cubicBezTo>
                  <a:cubicBezTo>
                    <a:pt x="453" y="711"/>
                    <a:pt x="457" y="715"/>
                    <a:pt x="463" y="719"/>
                  </a:cubicBezTo>
                  <a:lnTo>
                    <a:pt x="463" y="719"/>
                  </a:lnTo>
                  <a:cubicBezTo>
                    <a:pt x="465" y="721"/>
                    <a:pt x="467" y="722"/>
                    <a:pt x="469" y="723"/>
                  </a:cubicBezTo>
                  <a:cubicBezTo>
                    <a:pt x="478" y="728"/>
                    <a:pt x="485" y="730"/>
                    <a:pt x="495" y="730"/>
                  </a:cubicBezTo>
                  <a:cubicBezTo>
                    <a:pt x="505" y="730"/>
                    <a:pt x="513" y="728"/>
                    <a:pt x="521" y="723"/>
                  </a:cubicBezTo>
                  <a:cubicBezTo>
                    <a:pt x="530" y="718"/>
                    <a:pt x="537" y="712"/>
                    <a:pt x="541" y="704"/>
                  </a:cubicBezTo>
                  <a:cubicBezTo>
                    <a:pt x="547" y="696"/>
                    <a:pt x="548" y="687"/>
                    <a:pt x="548" y="677"/>
                  </a:cubicBezTo>
                  <a:cubicBezTo>
                    <a:pt x="548" y="577"/>
                    <a:pt x="577" y="523"/>
                    <a:pt x="664" y="464"/>
                  </a:cubicBezTo>
                  <a:lnTo>
                    <a:pt x="664" y="464"/>
                  </a:lnTo>
                  <a:cubicBezTo>
                    <a:pt x="665" y="463"/>
                    <a:pt x="665" y="463"/>
                    <a:pt x="665" y="463"/>
                  </a:cubicBezTo>
                  <a:cubicBezTo>
                    <a:pt x="666" y="463"/>
                    <a:pt x="666" y="462"/>
                    <a:pt x="667" y="462"/>
                  </a:cubicBezTo>
                  <a:cubicBezTo>
                    <a:pt x="702" y="442"/>
                    <a:pt x="721" y="418"/>
                    <a:pt x="724" y="390"/>
                  </a:cubicBezTo>
                  <a:lnTo>
                    <a:pt x="724" y="390"/>
                  </a:lnTo>
                  <a:cubicBezTo>
                    <a:pt x="724" y="387"/>
                    <a:pt x="725" y="384"/>
                    <a:pt x="725" y="381"/>
                  </a:cubicBezTo>
                  <a:cubicBezTo>
                    <a:pt x="725" y="369"/>
                    <a:pt x="723" y="360"/>
                    <a:pt x="718" y="349"/>
                  </a:cubicBezTo>
                  <a:lnTo>
                    <a:pt x="718" y="349"/>
                  </a:lnTo>
                  <a:cubicBezTo>
                    <a:pt x="716" y="343"/>
                    <a:pt x="715" y="338"/>
                    <a:pt x="715" y="332"/>
                  </a:cubicBezTo>
                  <a:cubicBezTo>
                    <a:pt x="715" y="324"/>
                    <a:pt x="716" y="317"/>
                    <a:pt x="720" y="310"/>
                  </a:cubicBezTo>
                  <a:cubicBezTo>
                    <a:pt x="722" y="307"/>
                    <a:pt x="724" y="304"/>
                    <a:pt x="727" y="301"/>
                  </a:cubicBezTo>
                  <a:cubicBezTo>
                    <a:pt x="736" y="292"/>
                    <a:pt x="745" y="283"/>
                    <a:pt x="754" y="275"/>
                  </a:cubicBezTo>
                  <a:lnTo>
                    <a:pt x="754" y="275"/>
                  </a:lnTo>
                  <a:cubicBezTo>
                    <a:pt x="763" y="284"/>
                    <a:pt x="769" y="292"/>
                    <a:pt x="775" y="303"/>
                  </a:cubicBezTo>
                  <a:cubicBezTo>
                    <a:pt x="790" y="328"/>
                    <a:pt x="796" y="353"/>
                    <a:pt x="796" y="382"/>
                  </a:cubicBezTo>
                  <a:cubicBezTo>
                    <a:pt x="796" y="388"/>
                    <a:pt x="796" y="393"/>
                    <a:pt x="795" y="399"/>
                  </a:cubicBezTo>
                  <a:cubicBezTo>
                    <a:pt x="791" y="433"/>
                    <a:pt x="771" y="482"/>
                    <a:pt x="704" y="521"/>
                  </a:cubicBezTo>
                  <a:cubicBezTo>
                    <a:pt x="632" y="572"/>
                    <a:pt x="620" y="608"/>
                    <a:pt x="619" y="673"/>
                  </a:cubicBezTo>
                  <a:lnTo>
                    <a:pt x="619" y="673"/>
                  </a:lnTo>
                  <a:cubicBezTo>
                    <a:pt x="619" y="674"/>
                    <a:pt x="619" y="674"/>
                    <a:pt x="619" y="674"/>
                  </a:cubicBezTo>
                  <a:cubicBezTo>
                    <a:pt x="619" y="697"/>
                    <a:pt x="615" y="717"/>
                    <a:pt x="603" y="737"/>
                  </a:cubicBezTo>
                  <a:cubicBezTo>
                    <a:pt x="592" y="757"/>
                    <a:pt x="577" y="773"/>
                    <a:pt x="556" y="784"/>
                  </a:cubicBezTo>
                  <a:cubicBezTo>
                    <a:pt x="541" y="794"/>
                    <a:pt x="524" y="798"/>
                    <a:pt x="506" y="800"/>
                  </a:cubicBezTo>
                  <a:lnTo>
                    <a:pt x="506" y="800"/>
                  </a:lnTo>
                  <a:cubicBezTo>
                    <a:pt x="502" y="800"/>
                    <a:pt x="499" y="800"/>
                    <a:pt x="495" y="800"/>
                  </a:cubicBezTo>
                  <a:cubicBezTo>
                    <a:pt x="474" y="800"/>
                    <a:pt x="454" y="796"/>
                    <a:pt x="434" y="784"/>
                  </a:cubicBezTo>
                  <a:cubicBezTo>
                    <a:pt x="414" y="773"/>
                    <a:pt x="400" y="758"/>
                    <a:pt x="389" y="738"/>
                  </a:cubicBezTo>
                  <a:cubicBezTo>
                    <a:pt x="378" y="719"/>
                    <a:pt x="373" y="700"/>
                    <a:pt x="372" y="678"/>
                  </a:cubicBezTo>
                  <a:lnTo>
                    <a:pt x="372" y="678"/>
                  </a:lnTo>
                  <a:cubicBezTo>
                    <a:pt x="370" y="656"/>
                    <a:pt x="370" y="638"/>
                    <a:pt x="370" y="615"/>
                  </a:cubicBezTo>
                  <a:cubicBezTo>
                    <a:pt x="370" y="609"/>
                    <a:pt x="370" y="603"/>
                    <a:pt x="370" y="597"/>
                  </a:cubicBezTo>
                  <a:cubicBezTo>
                    <a:pt x="370" y="592"/>
                    <a:pt x="370" y="587"/>
                    <a:pt x="370" y="581"/>
                  </a:cubicBezTo>
                  <a:lnTo>
                    <a:pt x="370" y="581"/>
                  </a:lnTo>
                  <a:cubicBezTo>
                    <a:pt x="370" y="572"/>
                    <a:pt x="370" y="565"/>
                    <a:pt x="372" y="556"/>
                  </a:cubicBezTo>
                  <a:lnTo>
                    <a:pt x="372" y="556"/>
                  </a:lnTo>
                  <a:cubicBezTo>
                    <a:pt x="373" y="548"/>
                    <a:pt x="373" y="541"/>
                    <a:pt x="373" y="533"/>
                  </a:cubicBezTo>
                  <a:cubicBezTo>
                    <a:pt x="373" y="531"/>
                    <a:pt x="373" y="529"/>
                    <a:pt x="373" y="527"/>
                  </a:cubicBezTo>
                  <a:cubicBezTo>
                    <a:pt x="371" y="527"/>
                    <a:pt x="369" y="527"/>
                    <a:pt x="368" y="527"/>
                  </a:cubicBezTo>
                  <a:lnTo>
                    <a:pt x="368" y="527"/>
                  </a:lnTo>
                  <a:cubicBezTo>
                    <a:pt x="365" y="527"/>
                    <a:pt x="363" y="527"/>
                    <a:pt x="360" y="527"/>
                  </a:cubicBezTo>
                  <a:cubicBezTo>
                    <a:pt x="334" y="527"/>
                    <a:pt x="311" y="522"/>
                    <a:pt x="289" y="508"/>
                  </a:cubicBezTo>
                  <a:cubicBezTo>
                    <a:pt x="266" y="496"/>
                    <a:pt x="250" y="480"/>
                    <a:pt x="237" y="458"/>
                  </a:cubicBezTo>
                  <a:cubicBezTo>
                    <a:pt x="171" y="339"/>
                    <a:pt x="257" y="217"/>
                    <a:pt x="370" y="217"/>
                  </a:cubicBezTo>
                  <a:cubicBezTo>
                    <a:pt x="418" y="217"/>
                    <a:pt x="427" y="201"/>
                    <a:pt x="427" y="166"/>
                  </a:cubicBezTo>
                  <a:cubicBezTo>
                    <a:pt x="427" y="110"/>
                    <a:pt x="344" y="93"/>
                    <a:pt x="339" y="92"/>
                  </a:cubicBezTo>
                  <a:lnTo>
                    <a:pt x="339" y="92"/>
                  </a:lnTo>
                  <a:cubicBezTo>
                    <a:pt x="335" y="91"/>
                    <a:pt x="330" y="90"/>
                    <a:pt x="327" y="88"/>
                  </a:cubicBezTo>
                  <a:cubicBezTo>
                    <a:pt x="321" y="85"/>
                    <a:pt x="317" y="80"/>
                    <a:pt x="314" y="75"/>
                  </a:cubicBezTo>
                  <a:cubicBezTo>
                    <a:pt x="311" y="69"/>
                    <a:pt x="309" y="63"/>
                    <a:pt x="309" y="57"/>
                  </a:cubicBezTo>
                  <a:cubicBezTo>
                    <a:pt x="309" y="56"/>
                    <a:pt x="309" y="55"/>
                    <a:pt x="309" y="54"/>
                  </a:cubicBezTo>
                  <a:lnTo>
                    <a:pt x="309" y="54"/>
                  </a:lnTo>
                  <a:cubicBezTo>
                    <a:pt x="310" y="48"/>
                    <a:pt x="310" y="44"/>
                    <a:pt x="314" y="39"/>
                  </a:cubicBezTo>
                  <a:cubicBezTo>
                    <a:pt x="317" y="33"/>
                    <a:pt x="321" y="29"/>
                    <a:pt x="328" y="25"/>
                  </a:cubicBezTo>
                  <a:cubicBezTo>
                    <a:pt x="329" y="24"/>
                    <a:pt x="333" y="23"/>
                    <a:pt x="335" y="22"/>
                  </a:cubicBezTo>
                  <a:lnTo>
                    <a:pt x="335" y="22"/>
                  </a:lnTo>
                  <a:cubicBezTo>
                    <a:pt x="385" y="6"/>
                    <a:pt x="429" y="0"/>
                    <a:pt x="481" y="0"/>
                  </a:cubicBezTo>
                  <a:cubicBezTo>
                    <a:pt x="568" y="0"/>
                    <a:pt x="644" y="20"/>
                    <a:pt x="720" y="64"/>
                  </a:cubicBezTo>
                  <a:cubicBezTo>
                    <a:pt x="797" y="108"/>
                    <a:pt x="852" y="163"/>
                    <a:pt x="896" y="240"/>
                  </a:cubicBezTo>
                  <a:cubicBezTo>
                    <a:pt x="933" y="304"/>
                    <a:pt x="953" y="365"/>
                    <a:pt x="959" y="438"/>
                  </a:cubicBezTo>
                  <a:lnTo>
                    <a:pt x="959" y="438"/>
                  </a:lnTo>
                  <a:cubicBezTo>
                    <a:pt x="960" y="453"/>
                    <a:pt x="961" y="465"/>
                    <a:pt x="961" y="480"/>
                  </a:cubicBezTo>
                  <a:cubicBezTo>
                    <a:pt x="961" y="568"/>
                    <a:pt x="941" y="643"/>
                    <a:pt x="896" y="720"/>
                  </a:cubicBezTo>
                  <a:cubicBezTo>
                    <a:pt x="852" y="797"/>
                    <a:pt x="797" y="852"/>
                    <a:pt x="720" y="896"/>
                  </a:cubicBezTo>
                  <a:cubicBezTo>
                    <a:pt x="643" y="940"/>
                    <a:pt x="568" y="960"/>
                    <a:pt x="480" y="960"/>
                  </a:cubicBezTo>
                  <a:cubicBezTo>
                    <a:pt x="474" y="960"/>
                    <a:pt x="469" y="960"/>
                    <a:pt x="463" y="960"/>
                  </a:cubicBezTo>
                  <a:close/>
                  <a:moveTo>
                    <a:pt x="376" y="528"/>
                  </a:moveTo>
                  <a:lnTo>
                    <a:pt x="376" y="528"/>
                  </a:ln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66" name="Group 146">
            <a:extLst>
              <a:ext uri="{FF2B5EF4-FFF2-40B4-BE49-F238E27FC236}">
                <a16:creationId xmlns:a16="http://schemas.microsoft.com/office/drawing/2014/main" id="{EF26D775-A602-EB41-B916-19F86882284A}"/>
              </a:ext>
            </a:extLst>
          </p:cNvPr>
          <p:cNvGrpSpPr>
            <a:grpSpLocks/>
          </p:cNvGrpSpPr>
          <p:nvPr/>
        </p:nvGrpSpPr>
        <p:grpSpPr bwMode="auto">
          <a:xfrm>
            <a:off x="1814136" y="2106540"/>
            <a:ext cx="561600" cy="561600"/>
            <a:chOff x="3478" y="2435"/>
            <a:chExt cx="390" cy="390"/>
          </a:xfrm>
        </p:grpSpPr>
        <p:sp>
          <p:nvSpPr>
            <p:cNvPr id="5267" name="Freeform 147">
              <a:extLst>
                <a:ext uri="{FF2B5EF4-FFF2-40B4-BE49-F238E27FC236}">
                  <a16:creationId xmlns:a16="http://schemas.microsoft.com/office/drawing/2014/main" id="{F00822A1-D6AD-C247-A560-B8335938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2435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2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6"/>
                    <a:pt x="1650" y="862"/>
                  </a:cubicBezTo>
                  <a:cubicBezTo>
                    <a:pt x="1650" y="1007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lnTo>
                    <a:pt x="1722" y="862"/>
                  </a:ln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68" name="Freeform 148">
              <a:extLst>
                <a:ext uri="{FF2B5EF4-FFF2-40B4-BE49-F238E27FC236}">
                  <a16:creationId xmlns:a16="http://schemas.microsoft.com/office/drawing/2014/main" id="{CA1671CF-D28E-D740-B6BF-8A230D9D3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538"/>
              <a:ext cx="179" cy="197"/>
            </a:xfrm>
            <a:custGeom>
              <a:avLst/>
              <a:gdLst>
                <a:gd name="T0" fmla="*/ 670 w 792"/>
                <a:gd name="T1" fmla="*/ 745 h 873"/>
                <a:gd name="T2" fmla="*/ 670 w 792"/>
                <a:gd name="T3" fmla="*/ 745 h 873"/>
                <a:gd name="T4" fmla="*/ 581 w 792"/>
                <a:gd name="T5" fmla="*/ 814 h 873"/>
                <a:gd name="T6" fmla="*/ 364 w 792"/>
                <a:gd name="T7" fmla="*/ 872 h 873"/>
                <a:gd name="T8" fmla="*/ 148 w 792"/>
                <a:gd name="T9" fmla="*/ 814 h 873"/>
                <a:gd name="T10" fmla="*/ 59 w 792"/>
                <a:gd name="T11" fmla="*/ 745 h 873"/>
                <a:gd name="T12" fmla="*/ 81 w 792"/>
                <a:gd name="T13" fmla="*/ 723 h 873"/>
                <a:gd name="T14" fmla="*/ 81 w 792"/>
                <a:gd name="T15" fmla="*/ 723 h 873"/>
                <a:gd name="T16" fmla="*/ 90 w 792"/>
                <a:gd name="T17" fmla="*/ 716 h 873"/>
                <a:gd name="T18" fmla="*/ 111 w 792"/>
                <a:gd name="T19" fmla="*/ 710 h 873"/>
                <a:gd name="T20" fmla="*/ 133 w 792"/>
                <a:gd name="T21" fmla="*/ 716 h 873"/>
                <a:gd name="T22" fmla="*/ 138 w 792"/>
                <a:gd name="T23" fmla="*/ 720 h 873"/>
                <a:gd name="T24" fmla="*/ 138 w 792"/>
                <a:gd name="T25" fmla="*/ 720 h 873"/>
                <a:gd name="T26" fmla="*/ 185 w 792"/>
                <a:gd name="T27" fmla="*/ 752 h 873"/>
                <a:gd name="T28" fmla="*/ 365 w 792"/>
                <a:gd name="T29" fmla="*/ 800 h 873"/>
                <a:gd name="T30" fmla="*/ 545 w 792"/>
                <a:gd name="T31" fmla="*/ 752 h 873"/>
                <a:gd name="T32" fmla="*/ 678 w 792"/>
                <a:gd name="T33" fmla="*/ 620 h 873"/>
                <a:gd name="T34" fmla="*/ 726 w 792"/>
                <a:gd name="T35" fmla="*/ 439 h 873"/>
                <a:gd name="T36" fmla="*/ 678 w 792"/>
                <a:gd name="T37" fmla="*/ 259 h 873"/>
                <a:gd name="T38" fmla="*/ 545 w 792"/>
                <a:gd name="T39" fmla="*/ 127 h 873"/>
                <a:gd name="T40" fmla="*/ 365 w 792"/>
                <a:gd name="T41" fmla="*/ 79 h 873"/>
                <a:gd name="T42" fmla="*/ 185 w 792"/>
                <a:gd name="T43" fmla="*/ 127 h 873"/>
                <a:gd name="T44" fmla="*/ 116 w 792"/>
                <a:gd name="T45" fmla="*/ 179 h 873"/>
                <a:gd name="T46" fmla="*/ 208 w 792"/>
                <a:gd name="T47" fmla="*/ 179 h 873"/>
                <a:gd name="T48" fmla="*/ 208 w 792"/>
                <a:gd name="T49" fmla="*/ 179 h 873"/>
                <a:gd name="T50" fmla="*/ 230 w 792"/>
                <a:gd name="T51" fmla="*/ 185 h 873"/>
                <a:gd name="T52" fmla="*/ 246 w 792"/>
                <a:gd name="T53" fmla="*/ 201 h 873"/>
                <a:gd name="T54" fmla="*/ 251 w 792"/>
                <a:gd name="T55" fmla="*/ 222 h 873"/>
                <a:gd name="T56" fmla="*/ 251 w 792"/>
                <a:gd name="T57" fmla="*/ 222 h 873"/>
                <a:gd name="T58" fmla="*/ 251 w 792"/>
                <a:gd name="T59" fmla="*/ 251 h 873"/>
                <a:gd name="T60" fmla="*/ 36 w 792"/>
                <a:gd name="T61" fmla="*/ 251 h 873"/>
                <a:gd name="T62" fmla="*/ 36 w 792"/>
                <a:gd name="T63" fmla="*/ 251 h 873"/>
                <a:gd name="T64" fmla="*/ 36 w 792"/>
                <a:gd name="T65" fmla="*/ 251 h 873"/>
                <a:gd name="T66" fmla="*/ 18 w 792"/>
                <a:gd name="T67" fmla="*/ 246 h 873"/>
                <a:gd name="T68" fmla="*/ 5 w 792"/>
                <a:gd name="T69" fmla="*/ 233 h 873"/>
                <a:gd name="T70" fmla="*/ 0 w 792"/>
                <a:gd name="T71" fmla="*/ 215 h 873"/>
                <a:gd name="T72" fmla="*/ 0 w 792"/>
                <a:gd name="T73" fmla="*/ 215 h 873"/>
                <a:gd name="T74" fmla="*/ 0 w 792"/>
                <a:gd name="T75" fmla="*/ 0 h 873"/>
                <a:gd name="T76" fmla="*/ 72 w 792"/>
                <a:gd name="T77" fmla="*/ 0 h 873"/>
                <a:gd name="T78" fmla="*/ 72 w 792"/>
                <a:gd name="T79" fmla="*/ 122 h 873"/>
                <a:gd name="T80" fmla="*/ 72 w 792"/>
                <a:gd name="T81" fmla="*/ 122 h 873"/>
                <a:gd name="T82" fmla="*/ 142 w 792"/>
                <a:gd name="T83" fmla="*/ 72 h 873"/>
                <a:gd name="T84" fmla="*/ 357 w 792"/>
                <a:gd name="T85" fmla="*/ 14 h 873"/>
                <a:gd name="T86" fmla="*/ 574 w 792"/>
                <a:gd name="T87" fmla="*/ 72 h 873"/>
                <a:gd name="T88" fmla="*/ 732 w 792"/>
                <a:gd name="T89" fmla="*/ 230 h 873"/>
                <a:gd name="T90" fmla="*/ 791 w 792"/>
                <a:gd name="T91" fmla="*/ 446 h 873"/>
                <a:gd name="T92" fmla="*/ 732 w 792"/>
                <a:gd name="T93" fmla="*/ 662 h 873"/>
                <a:gd name="T94" fmla="*/ 670 w 792"/>
                <a:gd name="T95" fmla="*/ 74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2" h="873">
                  <a:moveTo>
                    <a:pt x="670" y="745"/>
                  </a:moveTo>
                  <a:lnTo>
                    <a:pt x="670" y="745"/>
                  </a:lnTo>
                  <a:cubicBezTo>
                    <a:pt x="642" y="773"/>
                    <a:pt x="615" y="794"/>
                    <a:pt x="581" y="814"/>
                  </a:cubicBezTo>
                  <a:cubicBezTo>
                    <a:pt x="512" y="854"/>
                    <a:pt x="444" y="872"/>
                    <a:pt x="364" y="872"/>
                  </a:cubicBezTo>
                  <a:cubicBezTo>
                    <a:pt x="285" y="872"/>
                    <a:pt x="216" y="854"/>
                    <a:pt x="148" y="814"/>
                  </a:cubicBezTo>
                  <a:cubicBezTo>
                    <a:pt x="114" y="794"/>
                    <a:pt x="87" y="773"/>
                    <a:pt x="59" y="745"/>
                  </a:cubicBezTo>
                  <a:cubicBezTo>
                    <a:pt x="66" y="738"/>
                    <a:pt x="73" y="731"/>
                    <a:pt x="81" y="723"/>
                  </a:cubicBezTo>
                  <a:lnTo>
                    <a:pt x="81" y="723"/>
                  </a:lnTo>
                  <a:cubicBezTo>
                    <a:pt x="83" y="720"/>
                    <a:pt x="86" y="718"/>
                    <a:pt x="90" y="716"/>
                  </a:cubicBezTo>
                  <a:cubicBezTo>
                    <a:pt x="97" y="712"/>
                    <a:pt x="103" y="710"/>
                    <a:pt x="111" y="710"/>
                  </a:cubicBezTo>
                  <a:cubicBezTo>
                    <a:pt x="119" y="710"/>
                    <a:pt x="126" y="712"/>
                    <a:pt x="133" y="716"/>
                  </a:cubicBezTo>
                  <a:cubicBezTo>
                    <a:pt x="135" y="717"/>
                    <a:pt x="136" y="718"/>
                    <a:pt x="138" y="720"/>
                  </a:cubicBezTo>
                  <a:lnTo>
                    <a:pt x="138" y="720"/>
                  </a:lnTo>
                  <a:cubicBezTo>
                    <a:pt x="154" y="732"/>
                    <a:pt x="167" y="742"/>
                    <a:pt x="185" y="752"/>
                  </a:cubicBezTo>
                  <a:cubicBezTo>
                    <a:pt x="242" y="785"/>
                    <a:pt x="299" y="800"/>
                    <a:pt x="365" y="800"/>
                  </a:cubicBezTo>
                  <a:cubicBezTo>
                    <a:pt x="432" y="800"/>
                    <a:pt x="488" y="785"/>
                    <a:pt x="545" y="752"/>
                  </a:cubicBezTo>
                  <a:cubicBezTo>
                    <a:pt x="603" y="719"/>
                    <a:pt x="645" y="678"/>
                    <a:pt x="678" y="620"/>
                  </a:cubicBezTo>
                  <a:cubicBezTo>
                    <a:pt x="712" y="563"/>
                    <a:pt x="726" y="506"/>
                    <a:pt x="726" y="439"/>
                  </a:cubicBezTo>
                  <a:cubicBezTo>
                    <a:pt x="726" y="373"/>
                    <a:pt x="712" y="316"/>
                    <a:pt x="678" y="259"/>
                  </a:cubicBezTo>
                  <a:cubicBezTo>
                    <a:pt x="645" y="201"/>
                    <a:pt x="603" y="160"/>
                    <a:pt x="545" y="127"/>
                  </a:cubicBezTo>
                  <a:cubicBezTo>
                    <a:pt x="488" y="94"/>
                    <a:pt x="432" y="79"/>
                    <a:pt x="365" y="79"/>
                  </a:cubicBezTo>
                  <a:cubicBezTo>
                    <a:pt x="299" y="79"/>
                    <a:pt x="243" y="94"/>
                    <a:pt x="185" y="127"/>
                  </a:cubicBezTo>
                  <a:cubicBezTo>
                    <a:pt x="158" y="142"/>
                    <a:pt x="138" y="158"/>
                    <a:pt x="116" y="179"/>
                  </a:cubicBezTo>
                  <a:cubicBezTo>
                    <a:pt x="146" y="179"/>
                    <a:pt x="177" y="179"/>
                    <a:pt x="208" y="179"/>
                  </a:cubicBezTo>
                  <a:lnTo>
                    <a:pt x="208" y="179"/>
                  </a:lnTo>
                  <a:cubicBezTo>
                    <a:pt x="216" y="179"/>
                    <a:pt x="223" y="181"/>
                    <a:pt x="230" y="185"/>
                  </a:cubicBezTo>
                  <a:cubicBezTo>
                    <a:pt x="237" y="189"/>
                    <a:pt x="242" y="194"/>
                    <a:pt x="246" y="201"/>
                  </a:cubicBezTo>
                  <a:cubicBezTo>
                    <a:pt x="250" y="208"/>
                    <a:pt x="251" y="214"/>
                    <a:pt x="251" y="222"/>
                  </a:cubicBezTo>
                  <a:lnTo>
                    <a:pt x="251" y="222"/>
                  </a:lnTo>
                  <a:cubicBezTo>
                    <a:pt x="251" y="231"/>
                    <a:pt x="251" y="241"/>
                    <a:pt x="251" y="251"/>
                  </a:cubicBezTo>
                  <a:cubicBezTo>
                    <a:pt x="179" y="251"/>
                    <a:pt x="107" y="251"/>
                    <a:pt x="36" y="251"/>
                  </a:cubicBezTo>
                  <a:lnTo>
                    <a:pt x="36" y="251"/>
                  </a:lnTo>
                  <a:lnTo>
                    <a:pt x="36" y="251"/>
                  </a:lnTo>
                  <a:cubicBezTo>
                    <a:pt x="29" y="251"/>
                    <a:pt x="24" y="249"/>
                    <a:pt x="18" y="246"/>
                  </a:cubicBezTo>
                  <a:cubicBezTo>
                    <a:pt x="12" y="242"/>
                    <a:pt x="8" y="239"/>
                    <a:pt x="5" y="233"/>
                  </a:cubicBezTo>
                  <a:cubicBezTo>
                    <a:pt x="2" y="227"/>
                    <a:pt x="0" y="222"/>
                    <a:pt x="0" y="215"/>
                  </a:cubicBezTo>
                  <a:lnTo>
                    <a:pt x="0" y="215"/>
                  </a:lnTo>
                  <a:cubicBezTo>
                    <a:pt x="0" y="143"/>
                    <a:pt x="0" y="71"/>
                    <a:pt x="0" y="0"/>
                  </a:cubicBezTo>
                  <a:cubicBezTo>
                    <a:pt x="24" y="0"/>
                    <a:pt x="48" y="0"/>
                    <a:pt x="72" y="0"/>
                  </a:cubicBezTo>
                  <a:cubicBezTo>
                    <a:pt x="72" y="40"/>
                    <a:pt x="72" y="81"/>
                    <a:pt x="72" y="122"/>
                  </a:cubicBezTo>
                  <a:lnTo>
                    <a:pt x="72" y="122"/>
                  </a:lnTo>
                  <a:cubicBezTo>
                    <a:pt x="95" y="102"/>
                    <a:pt x="116" y="87"/>
                    <a:pt x="142" y="72"/>
                  </a:cubicBezTo>
                  <a:cubicBezTo>
                    <a:pt x="211" y="32"/>
                    <a:pt x="278" y="14"/>
                    <a:pt x="357" y="14"/>
                  </a:cubicBezTo>
                  <a:cubicBezTo>
                    <a:pt x="437" y="14"/>
                    <a:pt x="505" y="32"/>
                    <a:pt x="574" y="72"/>
                  </a:cubicBezTo>
                  <a:cubicBezTo>
                    <a:pt x="643" y="111"/>
                    <a:pt x="693" y="161"/>
                    <a:pt x="732" y="230"/>
                  </a:cubicBezTo>
                  <a:cubicBezTo>
                    <a:pt x="772" y="299"/>
                    <a:pt x="791" y="367"/>
                    <a:pt x="791" y="446"/>
                  </a:cubicBezTo>
                  <a:cubicBezTo>
                    <a:pt x="791" y="526"/>
                    <a:pt x="772" y="593"/>
                    <a:pt x="732" y="662"/>
                  </a:cubicBezTo>
                  <a:cubicBezTo>
                    <a:pt x="714" y="694"/>
                    <a:pt x="695" y="719"/>
                    <a:pt x="670" y="745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69" name="Group 149">
            <a:extLst>
              <a:ext uri="{FF2B5EF4-FFF2-40B4-BE49-F238E27FC236}">
                <a16:creationId xmlns:a16="http://schemas.microsoft.com/office/drawing/2014/main" id="{3EA6E8B0-166D-A349-94E8-A87300C526BF}"/>
              </a:ext>
            </a:extLst>
          </p:cNvPr>
          <p:cNvGrpSpPr>
            <a:grpSpLocks/>
          </p:cNvGrpSpPr>
          <p:nvPr/>
        </p:nvGrpSpPr>
        <p:grpSpPr bwMode="auto">
          <a:xfrm>
            <a:off x="3479179" y="559260"/>
            <a:ext cx="561600" cy="561600"/>
            <a:chOff x="2390" y="190"/>
            <a:chExt cx="390" cy="390"/>
          </a:xfrm>
        </p:grpSpPr>
        <p:sp>
          <p:nvSpPr>
            <p:cNvPr id="5270" name="Freeform 150">
              <a:extLst>
                <a:ext uri="{FF2B5EF4-FFF2-40B4-BE49-F238E27FC236}">
                  <a16:creationId xmlns:a16="http://schemas.microsoft.com/office/drawing/2014/main" id="{61E70668-C4E9-FC40-BF2E-D6B58AB9C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71" name="Freeform 151">
              <a:extLst>
                <a:ext uri="{FF2B5EF4-FFF2-40B4-BE49-F238E27FC236}">
                  <a16:creationId xmlns:a16="http://schemas.microsoft.com/office/drawing/2014/main" id="{9A1079B2-A023-F142-902D-0D3717C47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288"/>
              <a:ext cx="211" cy="202"/>
            </a:xfrm>
            <a:custGeom>
              <a:avLst/>
              <a:gdLst>
                <a:gd name="T0" fmla="*/ 932 w 933"/>
                <a:gd name="T1" fmla="*/ 774 h 897"/>
                <a:gd name="T2" fmla="*/ 871 w 933"/>
                <a:gd name="T3" fmla="*/ 880 h 897"/>
                <a:gd name="T4" fmla="*/ 119 w 933"/>
                <a:gd name="T5" fmla="*/ 896 h 897"/>
                <a:gd name="T6" fmla="*/ 0 w 933"/>
                <a:gd name="T7" fmla="*/ 774 h 897"/>
                <a:gd name="T8" fmla="*/ 0 w 933"/>
                <a:gd name="T9" fmla="*/ 189 h 897"/>
                <a:gd name="T10" fmla="*/ 118 w 933"/>
                <a:gd name="T11" fmla="*/ 72 h 897"/>
                <a:gd name="T12" fmla="*/ 179 w 933"/>
                <a:gd name="T13" fmla="*/ 0 h 897"/>
                <a:gd name="T14" fmla="*/ 352 w 933"/>
                <a:gd name="T15" fmla="*/ 72 h 897"/>
                <a:gd name="T16" fmla="*/ 423 w 933"/>
                <a:gd name="T17" fmla="*/ 72 h 897"/>
                <a:gd name="T18" fmla="*/ 595 w 933"/>
                <a:gd name="T19" fmla="*/ 0 h 897"/>
                <a:gd name="T20" fmla="*/ 589 w 933"/>
                <a:gd name="T21" fmla="*/ 194 h 897"/>
                <a:gd name="T22" fmla="*/ 523 w 933"/>
                <a:gd name="T23" fmla="*/ 215 h 897"/>
                <a:gd name="T24" fmla="*/ 423 w 933"/>
                <a:gd name="T25" fmla="*/ 172 h 897"/>
                <a:gd name="T26" fmla="*/ 402 w 933"/>
                <a:gd name="T27" fmla="*/ 209 h 897"/>
                <a:gd name="T28" fmla="*/ 352 w 933"/>
                <a:gd name="T29" fmla="*/ 143 h 897"/>
                <a:gd name="T30" fmla="*/ 251 w 933"/>
                <a:gd name="T31" fmla="*/ 172 h 897"/>
                <a:gd name="T32" fmla="*/ 208 w 933"/>
                <a:gd name="T33" fmla="*/ 215 h 897"/>
                <a:gd name="T34" fmla="*/ 119 w 933"/>
                <a:gd name="T35" fmla="*/ 143 h 897"/>
                <a:gd name="T36" fmla="*/ 95 w 933"/>
                <a:gd name="T37" fmla="*/ 150 h 897"/>
                <a:gd name="T38" fmla="*/ 72 w 933"/>
                <a:gd name="T39" fmla="*/ 774 h 897"/>
                <a:gd name="T40" fmla="*/ 97 w 933"/>
                <a:gd name="T41" fmla="*/ 818 h 897"/>
                <a:gd name="T42" fmla="*/ 813 w 933"/>
                <a:gd name="T43" fmla="*/ 824 h 897"/>
                <a:gd name="T44" fmla="*/ 860 w 933"/>
                <a:gd name="T45" fmla="*/ 774 h 897"/>
                <a:gd name="T46" fmla="*/ 854 w 933"/>
                <a:gd name="T47" fmla="*/ 167 h 897"/>
                <a:gd name="T48" fmla="*/ 813 w 933"/>
                <a:gd name="T49" fmla="*/ 143 h 897"/>
                <a:gd name="T50" fmla="*/ 774 w 933"/>
                <a:gd name="T51" fmla="*/ 138 h 897"/>
                <a:gd name="T52" fmla="*/ 753 w 933"/>
                <a:gd name="T53" fmla="*/ 72 h 897"/>
                <a:gd name="T54" fmla="*/ 814 w 933"/>
                <a:gd name="T55" fmla="*/ 72 h 897"/>
                <a:gd name="T56" fmla="*/ 932 w 933"/>
                <a:gd name="T57" fmla="*/ 189 h 897"/>
                <a:gd name="T58" fmla="*/ 648 w 933"/>
                <a:gd name="T59" fmla="*/ 411 h 897"/>
                <a:gd name="T60" fmla="*/ 612 w 933"/>
                <a:gd name="T61" fmla="*/ 473 h 897"/>
                <a:gd name="T62" fmla="*/ 612 w 933"/>
                <a:gd name="T63" fmla="*/ 558 h 897"/>
                <a:gd name="T64" fmla="*/ 648 w 933"/>
                <a:gd name="T65" fmla="*/ 621 h 897"/>
                <a:gd name="T66" fmla="*/ 576 w 933"/>
                <a:gd name="T67" fmla="*/ 621 h 897"/>
                <a:gd name="T68" fmla="*/ 501 w 933"/>
                <a:gd name="T69" fmla="*/ 663 h 897"/>
                <a:gd name="T70" fmla="*/ 467 w 933"/>
                <a:gd name="T71" fmla="*/ 727 h 897"/>
                <a:gd name="T72" fmla="*/ 431 w 933"/>
                <a:gd name="T73" fmla="*/ 664 h 897"/>
                <a:gd name="T74" fmla="*/ 356 w 933"/>
                <a:gd name="T75" fmla="*/ 621 h 897"/>
                <a:gd name="T76" fmla="*/ 283 w 933"/>
                <a:gd name="T77" fmla="*/ 622 h 897"/>
                <a:gd name="T78" fmla="*/ 320 w 933"/>
                <a:gd name="T79" fmla="*/ 559 h 897"/>
                <a:gd name="T80" fmla="*/ 320 w 933"/>
                <a:gd name="T81" fmla="*/ 473 h 897"/>
                <a:gd name="T82" fmla="*/ 284 w 933"/>
                <a:gd name="T83" fmla="*/ 411 h 897"/>
                <a:gd name="T84" fmla="*/ 357 w 933"/>
                <a:gd name="T85" fmla="*/ 411 h 897"/>
                <a:gd name="T86" fmla="*/ 431 w 933"/>
                <a:gd name="T87" fmla="*/ 369 h 897"/>
                <a:gd name="T88" fmla="*/ 467 w 933"/>
                <a:gd name="T89" fmla="*/ 306 h 897"/>
                <a:gd name="T90" fmla="*/ 501 w 933"/>
                <a:gd name="T91" fmla="*/ 369 h 897"/>
                <a:gd name="T92" fmla="*/ 576 w 933"/>
                <a:gd name="T93" fmla="*/ 411 h 897"/>
                <a:gd name="T94" fmla="*/ 467 w 933"/>
                <a:gd name="T95" fmla="*/ 457 h 897"/>
                <a:gd name="T96" fmla="*/ 467 w 933"/>
                <a:gd name="T97" fmla="*/ 57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3" h="897">
                  <a:moveTo>
                    <a:pt x="932" y="189"/>
                  </a:moveTo>
                  <a:cubicBezTo>
                    <a:pt x="932" y="384"/>
                    <a:pt x="932" y="579"/>
                    <a:pt x="932" y="774"/>
                  </a:cubicBezTo>
                  <a:lnTo>
                    <a:pt x="932" y="774"/>
                  </a:lnTo>
                  <a:lnTo>
                    <a:pt x="932" y="774"/>
                  </a:lnTo>
                  <a:cubicBezTo>
                    <a:pt x="932" y="797"/>
                    <a:pt x="927" y="816"/>
                    <a:pt x="916" y="835"/>
                  </a:cubicBezTo>
                  <a:cubicBezTo>
                    <a:pt x="905" y="855"/>
                    <a:pt x="891" y="869"/>
                    <a:pt x="871" y="880"/>
                  </a:cubicBezTo>
                  <a:cubicBezTo>
                    <a:pt x="853" y="890"/>
                    <a:pt x="835" y="895"/>
                    <a:pt x="813" y="896"/>
                  </a:cubicBezTo>
                  <a:cubicBezTo>
                    <a:pt x="582" y="896"/>
                    <a:pt x="350" y="896"/>
                    <a:pt x="119" y="896"/>
                  </a:cubicBezTo>
                  <a:lnTo>
                    <a:pt x="119" y="896"/>
                  </a:lnTo>
                  <a:cubicBezTo>
                    <a:pt x="97" y="895"/>
                    <a:pt x="79" y="890"/>
                    <a:pt x="61" y="880"/>
                  </a:cubicBezTo>
                  <a:cubicBezTo>
                    <a:pt x="41" y="869"/>
                    <a:pt x="27" y="855"/>
                    <a:pt x="16" y="835"/>
                  </a:cubicBezTo>
                  <a:cubicBezTo>
                    <a:pt x="5" y="816"/>
                    <a:pt x="0" y="797"/>
                    <a:pt x="0" y="774"/>
                  </a:cubicBezTo>
                  <a:lnTo>
                    <a:pt x="0" y="774"/>
                  </a:lnTo>
                  <a:cubicBezTo>
                    <a:pt x="0" y="579"/>
                    <a:pt x="0" y="384"/>
                    <a:pt x="0" y="189"/>
                  </a:cubicBezTo>
                  <a:lnTo>
                    <a:pt x="0" y="189"/>
                  </a:lnTo>
                  <a:cubicBezTo>
                    <a:pt x="0" y="168"/>
                    <a:pt x="5" y="149"/>
                    <a:pt x="16" y="131"/>
                  </a:cubicBezTo>
                  <a:cubicBezTo>
                    <a:pt x="27" y="112"/>
                    <a:pt x="40" y="97"/>
                    <a:pt x="59" y="87"/>
                  </a:cubicBezTo>
                  <a:cubicBezTo>
                    <a:pt x="78" y="76"/>
                    <a:pt x="96" y="72"/>
                    <a:pt x="118" y="72"/>
                  </a:cubicBezTo>
                  <a:cubicBezTo>
                    <a:pt x="118" y="72"/>
                    <a:pt x="118" y="72"/>
                    <a:pt x="119" y="72"/>
                  </a:cubicBezTo>
                  <a:cubicBezTo>
                    <a:pt x="139" y="72"/>
                    <a:pt x="159" y="72"/>
                    <a:pt x="179" y="72"/>
                  </a:cubicBezTo>
                  <a:cubicBezTo>
                    <a:pt x="179" y="48"/>
                    <a:pt x="179" y="24"/>
                    <a:pt x="179" y="0"/>
                  </a:cubicBezTo>
                  <a:cubicBezTo>
                    <a:pt x="203" y="0"/>
                    <a:pt x="227" y="0"/>
                    <a:pt x="251" y="0"/>
                  </a:cubicBezTo>
                  <a:cubicBezTo>
                    <a:pt x="251" y="24"/>
                    <a:pt x="251" y="48"/>
                    <a:pt x="251" y="72"/>
                  </a:cubicBezTo>
                  <a:cubicBezTo>
                    <a:pt x="284" y="72"/>
                    <a:pt x="318" y="72"/>
                    <a:pt x="352" y="72"/>
                  </a:cubicBezTo>
                  <a:cubicBezTo>
                    <a:pt x="352" y="48"/>
                    <a:pt x="352" y="24"/>
                    <a:pt x="352" y="0"/>
                  </a:cubicBezTo>
                  <a:cubicBezTo>
                    <a:pt x="375" y="0"/>
                    <a:pt x="399" y="0"/>
                    <a:pt x="423" y="0"/>
                  </a:cubicBezTo>
                  <a:cubicBezTo>
                    <a:pt x="423" y="24"/>
                    <a:pt x="423" y="48"/>
                    <a:pt x="423" y="72"/>
                  </a:cubicBezTo>
                  <a:cubicBezTo>
                    <a:pt x="456" y="72"/>
                    <a:pt x="490" y="72"/>
                    <a:pt x="523" y="72"/>
                  </a:cubicBezTo>
                  <a:cubicBezTo>
                    <a:pt x="523" y="48"/>
                    <a:pt x="523" y="24"/>
                    <a:pt x="523" y="0"/>
                  </a:cubicBezTo>
                  <a:cubicBezTo>
                    <a:pt x="547" y="0"/>
                    <a:pt x="571" y="0"/>
                    <a:pt x="595" y="0"/>
                  </a:cubicBezTo>
                  <a:cubicBezTo>
                    <a:pt x="595" y="57"/>
                    <a:pt x="595" y="114"/>
                    <a:pt x="595" y="172"/>
                  </a:cubicBezTo>
                  <a:lnTo>
                    <a:pt x="595" y="172"/>
                  </a:lnTo>
                  <a:cubicBezTo>
                    <a:pt x="595" y="180"/>
                    <a:pt x="593" y="187"/>
                    <a:pt x="589" y="194"/>
                  </a:cubicBezTo>
                  <a:cubicBezTo>
                    <a:pt x="585" y="201"/>
                    <a:pt x="580" y="205"/>
                    <a:pt x="573" y="209"/>
                  </a:cubicBezTo>
                  <a:cubicBezTo>
                    <a:pt x="566" y="213"/>
                    <a:pt x="560" y="215"/>
                    <a:pt x="552" y="215"/>
                  </a:cubicBezTo>
                  <a:cubicBezTo>
                    <a:pt x="543" y="215"/>
                    <a:pt x="533" y="215"/>
                    <a:pt x="523" y="215"/>
                  </a:cubicBezTo>
                  <a:cubicBezTo>
                    <a:pt x="523" y="191"/>
                    <a:pt x="523" y="167"/>
                    <a:pt x="523" y="143"/>
                  </a:cubicBezTo>
                  <a:cubicBezTo>
                    <a:pt x="490" y="143"/>
                    <a:pt x="456" y="143"/>
                    <a:pt x="423" y="143"/>
                  </a:cubicBezTo>
                  <a:cubicBezTo>
                    <a:pt x="423" y="152"/>
                    <a:pt x="423" y="162"/>
                    <a:pt x="423" y="172"/>
                  </a:cubicBezTo>
                  <a:lnTo>
                    <a:pt x="423" y="172"/>
                  </a:lnTo>
                  <a:cubicBezTo>
                    <a:pt x="423" y="180"/>
                    <a:pt x="422" y="187"/>
                    <a:pt x="418" y="194"/>
                  </a:cubicBezTo>
                  <a:cubicBezTo>
                    <a:pt x="414" y="201"/>
                    <a:pt x="409" y="205"/>
                    <a:pt x="402" y="209"/>
                  </a:cubicBezTo>
                  <a:cubicBezTo>
                    <a:pt x="395" y="213"/>
                    <a:pt x="388" y="215"/>
                    <a:pt x="380" y="215"/>
                  </a:cubicBezTo>
                  <a:cubicBezTo>
                    <a:pt x="370" y="215"/>
                    <a:pt x="361" y="215"/>
                    <a:pt x="352" y="215"/>
                  </a:cubicBezTo>
                  <a:cubicBezTo>
                    <a:pt x="352" y="191"/>
                    <a:pt x="352" y="167"/>
                    <a:pt x="352" y="143"/>
                  </a:cubicBezTo>
                  <a:cubicBezTo>
                    <a:pt x="318" y="143"/>
                    <a:pt x="284" y="143"/>
                    <a:pt x="251" y="143"/>
                  </a:cubicBezTo>
                  <a:cubicBezTo>
                    <a:pt x="251" y="152"/>
                    <a:pt x="251" y="162"/>
                    <a:pt x="251" y="172"/>
                  </a:cubicBezTo>
                  <a:lnTo>
                    <a:pt x="251" y="172"/>
                  </a:lnTo>
                  <a:cubicBezTo>
                    <a:pt x="251" y="180"/>
                    <a:pt x="249" y="187"/>
                    <a:pt x="245" y="194"/>
                  </a:cubicBezTo>
                  <a:cubicBezTo>
                    <a:pt x="241" y="201"/>
                    <a:pt x="237" y="205"/>
                    <a:pt x="230" y="209"/>
                  </a:cubicBezTo>
                  <a:cubicBezTo>
                    <a:pt x="223" y="213"/>
                    <a:pt x="216" y="215"/>
                    <a:pt x="208" y="215"/>
                  </a:cubicBezTo>
                  <a:cubicBezTo>
                    <a:pt x="198" y="215"/>
                    <a:pt x="188" y="215"/>
                    <a:pt x="179" y="215"/>
                  </a:cubicBezTo>
                  <a:cubicBezTo>
                    <a:pt x="179" y="191"/>
                    <a:pt x="179" y="167"/>
                    <a:pt x="179" y="143"/>
                  </a:cubicBezTo>
                  <a:cubicBezTo>
                    <a:pt x="159" y="143"/>
                    <a:pt x="139" y="143"/>
                    <a:pt x="119" y="143"/>
                  </a:cubicBezTo>
                  <a:lnTo>
                    <a:pt x="119" y="143"/>
                  </a:lnTo>
                  <a:cubicBezTo>
                    <a:pt x="118" y="143"/>
                    <a:pt x="118" y="143"/>
                    <a:pt x="118" y="143"/>
                  </a:cubicBezTo>
                  <a:cubicBezTo>
                    <a:pt x="110" y="143"/>
                    <a:pt x="102" y="145"/>
                    <a:pt x="95" y="150"/>
                  </a:cubicBezTo>
                  <a:cubicBezTo>
                    <a:pt x="88" y="154"/>
                    <a:pt x="82" y="159"/>
                    <a:pt x="78" y="167"/>
                  </a:cubicBezTo>
                  <a:cubicBezTo>
                    <a:pt x="74" y="174"/>
                    <a:pt x="72" y="181"/>
                    <a:pt x="72" y="189"/>
                  </a:cubicBezTo>
                  <a:cubicBezTo>
                    <a:pt x="72" y="384"/>
                    <a:pt x="72" y="579"/>
                    <a:pt x="72" y="774"/>
                  </a:cubicBezTo>
                  <a:lnTo>
                    <a:pt x="72" y="774"/>
                  </a:lnTo>
                  <a:cubicBezTo>
                    <a:pt x="72" y="783"/>
                    <a:pt x="73" y="791"/>
                    <a:pt x="78" y="799"/>
                  </a:cubicBezTo>
                  <a:cubicBezTo>
                    <a:pt x="82" y="808"/>
                    <a:pt x="89" y="813"/>
                    <a:pt x="97" y="818"/>
                  </a:cubicBezTo>
                  <a:cubicBezTo>
                    <a:pt x="104" y="822"/>
                    <a:pt x="111" y="824"/>
                    <a:pt x="119" y="824"/>
                  </a:cubicBezTo>
                  <a:cubicBezTo>
                    <a:pt x="350" y="824"/>
                    <a:pt x="582" y="824"/>
                    <a:pt x="813" y="824"/>
                  </a:cubicBezTo>
                  <a:lnTo>
                    <a:pt x="813" y="824"/>
                  </a:lnTo>
                  <a:cubicBezTo>
                    <a:pt x="821" y="824"/>
                    <a:pt x="828" y="822"/>
                    <a:pt x="835" y="818"/>
                  </a:cubicBezTo>
                  <a:cubicBezTo>
                    <a:pt x="843" y="813"/>
                    <a:pt x="850" y="808"/>
                    <a:pt x="854" y="799"/>
                  </a:cubicBezTo>
                  <a:cubicBezTo>
                    <a:pt x="859" y="791"/>
                    <a:pt x="860" y="783"/>
                    <a:pt x="860" y="774"/>
                  </a:cubicBezTo>
                  <a:cubicBezTo>
                    <a:pt x="860" y="579"/>
                    <a:pt x="860" y="384"/>
                    <a:pt x="860" y="189"/>
                  </a:cubicBezTo>
                  <a:lnTo>
                    <a:pt x="860" y="189"/>
                  </a:lnTo>
                  <a:cubicBezTo>
                    <a:pt x="860" y="181"/>
                    <a:pt x="858" y="174"/>
                    <a:pt x="854" y="167"/>
                  </a:cubicBezTo>
                  <a:cubicBezTo>
                    <a:pt x="850" y="159"/>
                    <a:pt x="844" y="154"/>
                    <a:pt x="837" y="150"/>
                  </a:cubicBezTo>
                  <a:cubicBezTo>
                    <a:pt x="830" y="145"/>
                    <a:pt x="822" y="143"/>
                    <a:pt x="814" y="143"/>
                  </a:cubicBezTo>
                  <a:cubicBezTo>
                    <a:pt x="814" y="143"/>
                    <a:pt x="814" y="143"/>
                    <a:pt x="813" y="143"/>
                  </a:cubicBezTo>
                  <a:cubicBezTo>
                    <a:pt x="808" y="143"/>
                    <a:pt x="802" y="143"/>
                    <a:pt x="796" y="143"/>
                  </a:cubicBezTo>
                  <a:lnTo>
                    <a:pt x="796" y="143"/>
                  </a:lnTo>
                  <a:cubicBezTo>
                    <a:pt x="788" y="143"/>
                    <a:pt x="781" y="142"/>
                    <a:pt x="774" y="138"/>
                  </a:cubicBezTo>
                  <a:cubicBezTo>
                    <a:pt x="767" y="134"/>
                    <a:pt x="762" y="129"/>
                    <a:pt x="758" y="122"/>
                  </a:cubicBezTo>
                  <a:cubicBezTo>
                    <a:pt x="754" y="115"/>
                    <a:pt x="753" y="108"/>
                    <a:pt x="753" y="100"/>
                  </a:cubicBezTo>
                  <a:cubicBezTo>
                    <a:pt x="753" y="90"/>
                    <a:pt x="753" y="81"/>
                    <a:pt x="753" y="72"/>
                  </a:cubicBezTo>
                  <a:cubicBezTo>
                    <a:pt x="773" y="72"/>
                    <a:pt x="793" y="72"/>
                    <a:pt x="813" y="72"/>
                  </a:cubicBezTo>
                  <a:lnTo>
                    <a:pt x="813" y="72"/>
                  </a:lnTo>
                  <a:cubicBezTo>
                    <a:pt x="814" y="72"/>
                    <a:pt x="814" y="72"/>
                    <a:pt x="814" y="72"/>
                  </a:cubicBezTo>
                  <a:cubicBezTo>
                    <a:pt x="836" y="72"/>
                    <a:pt x="854" y="76"/>
                    <a:pt x="873" y="87"/>
                  </a:cubicBezTo>
                  <a:cubicBezTo>
                    <a:pt x="892" y="97"/>
                    <a:pt x="905" y="112"/>
                    <a:pt x="916" y="131"/>
                  </a:cubicBezTo>
                  <a:cubicBezTo>
                    <a:pt x="927" y="149"/>
                    <a:pt x="932" y="168"/>
                    <a:pt x="932" y="189"/>
                  </a:cubicBezTo>
                  <a:close/>
                  <a:moveTo>
                    <a:pt x="568" y="359"/>
                  </a:moveTo>
                  <a:cubicBezTo>
                    <a:pt x="592" y="355"/>
                    <a:pt x="616" y="351"/>
                    <a:pt x="639" y="348"/>
                  </a:cubicBezTo>
                  <a:cubicBezTo>
                    <a:pt x="642" y="369"/>
                    <a:pt x="645" y="390"/>
                    <a:pt x="648" y="411"/>
                  </a:cubicBezTo>
                  <a:cubicBezTo>
                    <a:pt x="665" y="424"/>
                    <a:pt x="682" y="436"/>
                    <a:pt x="698" y="449"/>
                  </a:cubicBezTo>
                  <a:cubicBezTo>
                    <a:pt x="683" y="468"/>
                    <a:pt x="668" y="487"/>
                    <a:pt x="653" y="505"/>
                  </a:cubicBezTo>
                  <a:cubicBezTo>
                    <a:pt x="640" y="495"/>
                    <a:pt x="626" y="484"/>
                    <a:pt x="612" y="473"/>
                  </a:cubicBezTo>
                  <a:cubicBezTo>
                    <a:pt x="604" y="478"/>
                    <a:pt x="596" y="482"/>
                    <a:pt x="588" y="486"/>
                  </a:cubicBezTo>
                  <a:cubicBezTo>
                    <a:pt x="588" y="506"/>
                    <a:pt x="588" y="526"/>
                    <a:pt x="588" y="545"/>
                  </a:cubicBezTo>
                  <a:cubicBezTo>
                    <a:pt x="596" y="550"/>
                    <a:pt x="604" y="554"/>
                    <a:pt x="612" y="558"/>
                  </a:cubicBezTo>
                  <a:cubicBezTo>
                    <a:pt x="626" y="548"/>
                    <a:pt x="640" y="537"/>
                    <a:pt x="653" y="526"/>
                  </a:cubicBezTo>
                  <a:cubicBezTo>
                    <a:pt x="668" y="545"/>
                    <a:pt x="683" y="564"/>
                    <a:pt x="698" y="582"/>
                  </a:cubicBezTo>
                  <a:cubicBezTo>
                    <a:pt x="682" y="595"/>
                    <a:pt x="665" y="608"/>
                    <a:pt x="648" y="621"/>
                  </a:cubicBezTo>
                  <a:cubicBezTo>
                    <a:pt x="645" y="642"/>
                    <a:pt x="642" y="663"/>
                    <a:pt x="639" y="683"/>
                  </a:cubicBezTo>
                  <a:cubicBezTo>
                    <a:pt x="616" y="680"/>
                    <a:pt x="592" y="677"/>
                    <a:pt x="568" y="674"/>
                  </a:cubicBezTo>
                  <a:cubicBezTo>
                    <a:pt x="571" y="657"/>
                    <a:pt x="574" y="639"/>
                    <a:pt x="576" y="621"/>
                  </a:cubicBezTo>
                  <a:cubicBezTo>
                    <a:pt x="568" y="617"/>
                    <a:pt x="560" y="613"/>
                    <a:pt x="552" y="608"/>
                  </a:cubicBezTo>
                  <a:cubicBezTo>
                    <a:pt x="535" y="618"/>
                    <a:pt x="518" y="628"/>
                    <a:pt x="501" y="637"/>
                  </a:cubicBezTo>
                  <a:cubicBezTo>
                    <a:pt x="501" y="646"/>
                    <a:pt x="501" y="655"/>
                    <a:pt x="501" y="663"/>
                  </a:cubicBezTo>
                  <a:cubicBezTo>
                    <a:pt x="518" y="670"/>
                    <a:pt x="535" y="677"/>
                    <a:pt x="551" y="683"/>
                  </a:cubicBezTo>
                  <a:cubicBezTo>
                    <a:pt x="542" y="706"/>
                    <a:pt x="533" y="728"/>
                    <a:pt x="524" y="750"/>
                  </a:cubicBezTo>
                  <a:cubicBezTo>
                    <a:pt x="505" y="743"/>
                    <a:pt x="486" y="735"/>
                    <a:pt x="467" y="727"/>
                  </a:cubicBezTo>
                  <a:cubicBezTo>
                    <a:pt x="447" y="735"/>
                    <a:pt x="427" y="743"/>
                    <a:pt x="408" y="750"/>
                  </a:cubicBezTo>
                  <a:cubicBezTo>
                    <a:pt x="399" y="728"/>
                    <a:pt x="390" y="706"/>
                    <a:pt x="381" y="683"/>
                  </a:cubicBezTo>
                  <a:cubicBezTo>
                    <a:pt x="397" y="677"/>
                    <a:pt x="414" y="671"/>
                    <a:pt x="431" y="664"/>
                  </a:cubicBezTo>
                  <a:cubicBezTo>
                    <a:pt x="431" y="655"/>
                    <a:pt x="431" y="646"/>
                    <a:pt x="431" y="637"/>
                  </a:cubicBezTo>
                  <a:cubicBezTo>
                    <a:pt x="414" y="628"/>
                    <a:pt x="397" y="618"/>
                    <a:pt x="380" y="608"/>
                  </a:cubicBezTo>
                  <a:cubicBezTo>
                    <a:pt x="372" y="613"/>
                    <a:pt x="364" y="617"/>
                    <a:pt x="356" y="621"/>
                  </a:cubicBezTo>
                  <a:cubicBezTo>
                    <a:pt x="358" y="639"/>
                    <a:pt x="361" y="657"/>
                    <a:pt x="364" y="674"/>
                  </a:cubicBezTo>
                  <a:cubicBezTo>
                    <a:pt x="340" y="678"/>
                    <a:pt x="316" y="681"/>
                    <a:pt x="292" y="684"/>
                  </a:cubicBezTo>
                  <a:cubicBezTo>
                    <a:pt x="289" y="664"/>
                    <a:pt x="286" y="643"/>
                    <a:pt x="283" y="622"/>
                  </a:cubicBezTo>
                  <a:cubicBezTo>
                    <a:pt x="266" y="609"/>
                    <a:pt x="250" y="596"/>
                    <a:pt x="234" y="583"/>
                  </a:cubicBezTo>
                  <a:cubicBezTo>
                    <a:pt x="248" y="564"/>
                    <a:pt x="263" y="545"/>
                    <a:pt x="278" y="526"/>
                  </a:cubicBezTo>
                  <a:cubicBezTo>
                    <a:pt x="292" y="537"/>
                    <a:pt x="306" y="548"/>
                    <a:pt x="320" y="559"/>
                  </a:cubicBezTo>
                  <a:cubicBezTo>
                    <a:pt x="328" y="555"/>
                    <a:pt x="336" y="550"/>
                    <a:pt x="344" y="545"/>
                  </a:cubicBezTo>
                  <a:cubicBezTo>
                    <a:pt x="344" y="526"/>
                    <a:pt x="344" y="506"/>
                    <a:pt x="344" y="486"/>
                  </a:cubicBezTo>
                  <a:cubicBezTo>
                    <a:pt x="336" y="482"/>
                    <a:pt x="328" y="478"/>
                    <a:pt x="320" y="473"/>
                  </a:cubicBezTo>
                  <a:cubicBezTo>
                    <a:pt x="306" y="484"/>
                    <a:pt x="292" y="495"/>
                    <a:pt x="279" y="505"/>
                  </a:cubicBezTo>
                  <a:cubicBezTo>
                    <a:pt x="264" y="487"/>
                    <a:pt x="249" y="468"/>
                    <a:pt x="234" y="449"/>
                  </a:cubicBezTo>
                  <a:cubicBezTo>
                    <a:pt x="250" y="436"/>
                    <a:pt x="267" y="424"/>
                    <a:pt x="284" y="411"/>
                  </a:cubicBezTo>
                  <a:cubicBezTo>
                    <a:pt x="287" y="390"/>
                    <a:pt x="290" y="369"/>
                    <a:pt x="293" y="349"/>
                  </a:cubicBezTo>
                  <a:cubicBezTo>
                    <a:pt x="317" y="352"/>
                    <a:pt x="341" y="355"/>
                    <a:pt x="365" y="359"/>
                  </a:cubicBezTo>
                  <a:cubicBezTo>
                    <a:pt x="362" y="376"/>
                    <a:pt x="359" y="393"/>
                    <a:pt x="357" y="411"/>
                  </a:cubicBezTo>
                  <a:cubicBezTo>
                    <a:pt x="364" y="415"/>
                    <a:pt x="372" y="420"/>
                    <a:pt x="380" y="425"/>
                  </a:cubicBezTo>
                  <a:cubicBezTo>
                    <a:pt x="397" y="415"/>
                    <a:pt x="414" y="405"/>
                    <a:pt x="431" y="396"/>
                  </a:cubicBezTo>
                  <a:cubicBezTo>
                    <a:pt x="431" y="387"/>
                    <a:pt x="431" y="378"/>
                    <a:pt x="431" y="369"/>
                  </a:cubicBezTo>
                  <a:cubicBezTo>
                    <a:pt x="414" y="362"/>
                    <a:pt x="398" y="355"/>
                    <a:pt x="382" y="349"/>
                  </a:cubicBezTo>
                  <a:cubicBezTo>
                    <a:pt x="391" y="326"/>
                    <a:pt x="400" y="304"/>
                    <a:pt x="409" y="282"/>
                  </a:cubicBezTo>
                  <a:cubicBezTo>
                    <a:pt x="428" y="290"/>
                    <a:pt x="447" y="298"/>
                    <a:pt x="467" y="306"/>
                  </a:cubicBezTo>
                  <a:cubicBezTo>
                    <a:pt x="486" y="298"/>
                    <a:pt x="505" y="290"/>
                    <a:pt x="524" y="282"/>
                  </a:cubicBezTo>
                  <a:cubicBezTo>
                    <a:pt x="533" y="304"/>
                    <a:pt x="542" y="326"/>
                    <a:pt x="551" y="349"/>
                  </a:cubicBezTo>
                  <a:cubicBezTo>
                    <a:pt x="535" y="355"/>
                    <a:pt x="518" y="362"/>
                    <a:pt x="501" y="369"/>
                  </a:cubicBezTo>
                  <a:cubicBezTo>
                    <a:pt x="501" y="377"/>
                    <a:pt x="501" y="386"/>
                    <a:pt x="501" y="395"/>
                  </a:cubicBezTo>
                  <a:cubicBezTo>
                    <a:pt x="518" y="404"/>
                    <a:pt x="535" y="414"/>
                    <a:pt x="552" y="424"/>
                  </a:cubicBezTo>
                  <a:cubicBezTo>
                    <a:pt x="560" y="419"/>
                    <a:pt x="568" y="415"/>
                    <a:pt x="576" y="411"/>
                  </a:cubicBezTo>
                  <a:cubicBezTo>
                    <a:pt x="574" y="393"/>
                    <a:pt x="571" y="376"/>
                    <a:pt x="568" y="359"/>
                  </a:cubicBezTo>
                  <a:close/>
                  <a:moveTo>
                    <a:pt x="517" y="486"/>
                  </a:moveTo>
                  <a:cubicBezTo>
                    <a:pt x="500" y="477"/>
                    <a:pt x="483" y="467"/>
                    <a:pt x="467" y="457"/>
                  </a:cubicBezTo>
                  <a:cubicBezTo>
                    <a:pt x="449" y="467"/>
                    <a:pt x="432" y="477"/>
                    <a:pt x="415" y="486"/>
                  </a:cubicBezTo>
                  <a:cubicBezTo>
                    <a:pt x="415" y="506"/>
                    <a:pt x="415" y="526"/>
                    <a:pt x="415" y="545"/>
                  </a:cubicBezTo>
                  <a:cubicBezTo>
                    <a:pt x="432" y="555"/>
                    <a:pt x="449" y="564"/>
                    <a:pt x="467" y="573"/>
                  </a:cubicBezTo>
                  <a:cubicBezTo>
                    <a:pt x="483" y="564"/>
                    <a:pt x="500" y="555"/>
                    <a:pt x="517" y="545"/>
                  </a:cubicBezTo>
                  <a:cubicBezTo>
                    <a:pt x="517" y="526"/>
                    <a:pt x="517" y="506"/>
                    <a:pt x="517" y="486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72" name="Group 152">
            <a:extLst>
              <a:ext uri="{FF2B5EF4-FFF2-40B4-BE49-F238E27FC236}">
                <a16:creationId xmlns:a16="http://schemas.microsoft.com/office/drawing/2014/main" id="{CE612CAC-3AA4-3F4A-8019-735A7B239B8A}"/>
              </a:ext>
            </a:extLst>
          </p:cNvPr>
          <p:cNvGrpSpPr>
            <a:grpSpLocks/>
          </p:cNvGrpSpPr>
          <p:nvPr/>
        </p:nvGrpSpPr>
        <p:grpSpPr bwMode="auto">
          <a:xfrm>
            <a:off x="2672779" y="559260"/>
            <a:ext cx="561600" cy="561600"/>
            <a:chOff x="1830" y="190"/>
            <a:chExt cx="390" cy="390"/>
          </a:xfrm>
        </p:grpSpPr>
        <p:sp>
          <p:nvSpPr>
            <p:cNvPr id="5273" name="Freeform 153">
              <a:extLst>
                <a:ext uri="{FF2B5EF4-FFF2-40B4-BE49-F238E27FC236}">
                  <a16:creationId xmlns:a16="http://schemas.microsoft.com/office/drawing/2014/main" id="{1F77A563-A416-E747-AEE8-CCDA6766D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74" name="Freeform 154">
              <a:extLst>
                <a:ext uri="{FF2B5EF4-FFF2-40B4-BE49-F238E27FC236}">
                  <a16:creationId xmlns:a16="http://schemas.microsoft.com/office/drawing/2014/main" id="{95C1B515-95A9-174B-B1F4-AE74637EC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0"/>
              <a:ext cx="211" cy="211"/>
            </a:xfrm>
            <a:custGeom>
              <a:avLst/>
              <a:gdLst>
                <a:gd name="T0" fmla="*/ 137 w 933"/>
                <a:gd name="T1" fmla="*/ 932 h 933"/>
                <a:gd name="T2" fmla="*/ 69 w 933"/>
                <a:gd name="T3" fmla="*/ 914 h 933"/>
                <a:gd name="T4" fmla="*/ 0 w 933"/>
                <a:gd name="T5" fmla="*/ 794 h 933"/>
                <a:gd name="T6" fmla="*/ 0 w 933"/>
                <a:gd name="T7" fmla="*/ 138 h 933"/>
                <a:gd name="T8" fmla="*/ 0 w 933"/>
                <a:gd name="T9" fmla="*/ 138 h 933"/>
                <a:gd name="T10" fmla="*/ 69 w 933"/>
                <a:gd name="T11" fmla="*/ 18 h 933"/>
                <a:gd name="T12" fmla="*/ 795 w 933"/>
                <a:gd name="T13" fmla="*/ 0 h 933"/>
                <a:gd name="T14" fmla="*/ 863 w 933"/>
                <a:gd name="T15" fmla="*/ 18 h 933"/>
                <a:gd name="T16" fmla="*/ 932 w 933"/>
                <a:gd name="T17" fmla="*/ 138 h 933"/>
                <a:gd name="T18" fmla="*/ 932 w 933"/>
                <a:gd name="T19" fmla="*/ 198 h 933"/>
                <a:gd name="T20" fmla="*/ 903 w 933"/>
                <a:gd name="T21" fmla="*/ 794 h 933"/>
                <a:gd name="T22" fmla="*/ 881 w 933"/>
                <a:gd name="T23" fmla="*/ 788 h 933"/>
                <a:gd name="T24" fmla="*/ 860 w 933"/>
                <a:gd name="T25" fmla="*/ 751 h 933"/>
                <a:gd name="T26" fmla="*/ 860 w 933"/>
                <a:gd name="T27" fmla="*/ 139 h 933"/>
                <a:gd name="T28" fmla="*/ 851 w 933"/>
                <a:gd name="T29" fmla="*/ 105 h 933"/>
                <a:gd name="T30" fmla="*/ 795 w 933"/>
                <a:gd name="T31" fmla="*/ 72 h 933"/>
                <a:gd name="T32" fmla="*/ 137 w 933"/>
                <a:gd name="T33" fmla="*/ 72 h 933"/>
                <a:gd name="T34" fmla="*/ 81 w 933"/>
                <a:gd name="T35" fmla="*/ 105 h 933"/>
                <a:gd name="T36" fmla="*/ 72 w 933"/>
                <a:gd name="T37" fmla="*/ 138 h 933"/>
                <a:gd name="T38" fmla="*/ 72 w 933"/>
                <a:gd name="T39" fmla="*/ 794 h 933"/>
                <a:gd name="T40" fmla="*/ 81 w 933"/>
                <a:gd name="T41" fmla="*/ 827 h 933"/>
                <a:gd name="T42" fmla="*/ 137 w 933"/>
                <a:gd name="T43" fmla="*/ 860 h 933"/>
                <a:gd name="T44" fmla="*/ 751 w 933"/>
                <a:gd name="T45" fmla="*/ 860 h 933"/>
                <a:gd name="T46" fmla="*/ 789 w 933"/>
                <a:gd name="T47" fmla="*/ 882 h 933"/>
                <a:gd name="T48" fmla="*/ 795 w 933"/>
                <a:gd name="T49" fmla="*/ 903 h 933"/>
                <a:gd name="T50" fmla="*/ 348 w 933"/>
                <a:gd name="T51" fmla="*/ 692 h 933"/>
                <a:gd name="T52" fmla="*/ 703 w 933"/>
                <a:gd name="T53" fmla="*/ 487 h 933"/>
                <a:gd name="T54" fmla="*/ 721 w 933"/>
                <a:gd name="T55" fmla="*/ 457 h 933"/>
                <a:gd name="T56" fmla="*/ 703 w 933"/>
                <a:gd name="T57" fmla="*/ 426 h 933"/>
                <a:gd name="T58" fmla="*/ 348 w 933"/>
                <a:gd name="T59" fmla="*/ 220 h 933"/>
                <a:gd name="T60" fmla="*/ 330 w 933"/>
                <a:gd name="T61" fmla="*/ 215 h 933"/>
                <a:gd name="T62" fmla="*/ 299 w 933"/>
                <a:gd name="T63" fmla="*/ 233 h 933"/>
                <a:gd name="T64" fmla="*/ 294 w 933"/>
                <a:gd name="T65" fmla="*/ 251 h 933"/>
                <a:gd name="T66" fmla="*/ 294 w 933"/>
                <a:gd name="T67" fmla="*/ 661 h 933"/>
                <a:gd name="T68" fmla="*/ 312 w 933"/>
                <a:gd name="T69" fmla="*/ 692 h 933"/>
                <a:gd name="T70" fmla="*/ 312 w 933"/>
                <a:gd name="T71" fmla="*/ 692 h 933"/>
                <a:gd name="T72" fmla="*/ 330 w 933"/>
                <a:gd name="T73" fmla="*/ 697 h 933"/>
                <a:gd name="T74" fmla="*/ 613 w 933"/>
                <a:gd name="T75" fmla="*/ 457 h 933"/>
                <a:gd name="T76" fmla="*/ 366 w 933"/>
                <a:gd name="T77" fmla="*/ 31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3" h="933">
                  <a:moveTo>
                    <a:pt x="795" y="932"/>
                  </a:moveTo>
                  <a:cubicBezTo>
                    <a:pt x="576" y="932"/>
                    <a:pt x="356" y="932"/>
                    <a:pt x="137" y="932"/>
                  </a:cubicBezTo>
                  <a:lnTo>
                    <a:pt x="137" y="932"/>
                  </a:lnTo>
                  <a:cubicBezTo>
                    <a:pt x="112" y="932"/>
                    <a:pt x="91" y="927"/>
                    <a:pt x="69" y="914"/>
                  </a:cubicBezTo>
                  <a:cubicBezTo>
                    <a:pt x="47" y="902"/>
                    <a:pt x="30" y="885"/>
                    <a:pt x="18" y="863"/>
                  </a:cubicBezTo>
                  <a:cubicBezTo>
                    <a:pt x="5" y="841"/>
                    <a:pt x="0" y="819"/>
                    <a:pt x="0" y="794"/>
                  </a:cubicBezTo>
                  <a:lnTo>
                    <a:pt x="0" y="794"/>
                  </a:lnTo>
                  <a:cubicBezTo>
                    <a:pt x="0" y="575"/>
                    <a:pt x="0" y="357"/>
                    <a:pt x="0" y="138"/>
                  </a:cubicBezTo>
                  <a:lnTo>
                    <a:pt x="0" y="138"/>
                  </a:lnTo>
                  <a:lnTo>
                    <a:pt x="0" y="138"/>
                  </a:lnTo>
                  <a:cubicBezTo>
                    <a:pt x="0" y="113"/>
                    <a:pt x="5" y="91"/>
                    <a:pt x="18" y="69"/>
                  </a:cubicBezTo>
                  <a:cubicBezTo>
                    <a:pt x="30" y="47"/>
                    <a:pt x="47" y="30"/>
                    <a:pt x="69" y="18"/>
                  </a:cubicBezTo>
                  <a:cubicBezTo>
                    <a:pt x="91" y="5"/>
                    <a:pt x="112" y="0"/>
                    <a:pt x="137" y="0"/>
                  </a:cubicBezTo>
                  <a:cubicBezTo>
                    <a:pt x="356" y="0"/>
                    <a:pt x="576" y="0"/>
                    <a:pt x="795" y="0"/>
                  </a:cubicBezTo>
                  <a:lnTo>
                    <a:pt x="795" y="0"/>
                  </a:lnTo>
                  <a:cubicBezTo>
                    <a:pt x="820" y="0"/>
                    <a:pt x="841" y="5"/>
                    <a:pt x="863" y="18"/>
                  </a:cubicBezTo>
                  <a:cubicBezTo>
                    <a:pt x="885" y="30"/>
                    <a:pt x="900" y="47"/>
                    <a:pt x="913" y="69"/>
                  </a:cubicBezTo>
                  <a:cubicBezTo>
                    <a:pt x="926" y="91"/>
                    <a:pt x="932" y="113"/>
                    <a:pt x="932" y="138"/>
                  </a:cubicBezTo>
                  <a:lnTo>
                    <a:pt x="932" y="138"/>
                  </a:lnTo>
                  <a:cubicBezTo>
                    <a:pt x="932" y="158"/>
                    <a:pt x="932" y="178"/>
                    <a:pt x="932" y="198"/>
                  </a:cubicBezTo>
                  <a:cubicBezTo>
                    <a:pt x="932" y="397"/>
                    <a:pt x="932" y="595"/>
                    <a:pt x="932" y="794"/>
                  </a:cubicBezTo>
                  <a:cubicBezTo>
                    <a:pt x="923" y="794"/>
                    <a:pt x="913" y="794"/>
                    <a:pt x="903" y="794"/>
                  </a:cubicBezTo>
                  <a:lnTo>
                    <a:pt x="903" y="794"/>
                  </a:lnTo>
                  <a:cubicBezTo>
                    <a:pt x="895" y="794"/>
                    <a:pt x="888" y="792"/>
                    <a:pt x="881" y="788"/>
                  </a:cubicBezTo>
                  <a:cubicBezTo>
                    <a:pt x="875" y="784"/>
                    <a:pt x="870" y="779"/>
                    <a:pt x="866" y="772"/>
                  </a:cubicBezTo>
                  <a:cubicBezTo>
                    <a:pt x="862" y="765"/>
                    <a:pt x="860" y="759"/>
                    <a:pt x="860" y="751"/>
                  </a:cubicBezTo>
                  <a:cubicBezTo>
                    <a:pt x="860" y="547"/>
                    <a:pt x="860" y="343"/>
                    <a:pt x="860" y="139"/>
                  </a:cubicBezTo>
                  <a:lnTo>
                    <a:pt x="860" y="139"/>
                  </a:lnTo>
                  <a:cubicBezTo>
                    <a:pt x="860" y="138"/>
                    <a:pt x="860" y="138"/>
                    <a:pt x="860" y="138"/>
                  </a:cubicBezTo>
                  <a:cubicBezTo>
                    <a:pt x="860" y="126"/>
                    <a:pt x="857" y="115"/>
                    <a:pt x="851" y="105"/>
                  </a:cubicBezTo>
                  <a:cubicBezTo>
                    <a:pt x="845" y="94"/>
                    <a:pt x="837" y="87"/>
                    <a:pt x="827" y="81"/>
                  </a:cubicBezTo>
                  <a:cubicBezTo>
                    <a:pt x="817" y="75"/>
                    <a:pt x="806" y="72"/>
                    <a:pt x="795" y="72"/>
                  </a:cubicBezTo>
                  <a:cubicBezTo>
                    <a:pt x="576" y="72"/>
                    <a:pt x="356" y="72"/>
                    <a:pt x="137" y="72"/>
                  </a:cubicBezTo>
                  <a:lnTo>
                    <a:pt x="137" y="72"/>
                  </a:lnTo>
                  <a:cubicBezTo>
                    <a:pt x="125" y="72"/>
                    <a:pt x="115" y="75"/>
                    <a:pt x="105" y="81"/>
                  </a:cubicBezTo>
                  <a:cubicBezTo>
                    <a:pt x="94" y="87"/>
                    <a:pt x="87" y="94"/>
                    <a:pt x="81" y="105"/>
                  </a:cubicBezTo>
                  <a:cubicBezTo>
                    <a:pt x="74" y="115"/>
                    <a:pt x="72" y="126"/>
                    <a:pt x="72" y="138"/>
                  </a:cubicBezTo>
                  <a:lnTo>
                    <a:pt x="72" y="138"/>
                  </a:lnTo>
                  <a:cubicBezTo>
                    <a:pt x="72" y="357"/>
                    <a:pt x="72" y="575"/>
                    <a:pt x="72" y="794"/>
                  </a:cubicBezTo>
                  <a:lnTo>
                    <a:pt x="72" y="794"/>
                  </a:lnTo>
                  <a:lnTo>
                    <a:pt x="72" y="794"/>
                  </a:lnTo>
                  <a:cubicBezTo>
                    <a:pt x="72" y="806"/>
                    <a:pt x="74" y="817"/>
                    <a:pt x="81" y="827"/>
                  </a:cubicBezTo>
                  <a:cubicBezTo>
                    <a:pt x="87" y="838"/>
                    <a:pt x="94" y="845"/>
                    <a:pt x="105" y="851"/>
                  </a:cubicBezTo>
                  <a:cubicBezTo>
                    <a:pt x="115" y="857"/>
                    <a:pt x="125" y="860"/>
                    <a:pt x="137" y="860"/>
                  </a:cubicBezTo>
                  <a:cubicBezTo>
                    <a:pt x="342" y="860"/>
                    <a:pt x="546" y="860"/>
                    <a:pt x="751" y="860"/>
                  </a:cubicBezTo>
                  <a:lnTo>
                    <a:pt x="751" y="860"/>
                  </a:lnTo>
                  <a:cubicBezTo>
                    <a:pt x="759" y="860"/>
                    <a:pt x="766" y="862"/>
                    <a:pt x="773" y="866"/>
                  </a:cubicBezTo>
                  <a:cubicBezTo>
                    <a:pt x="780" y="870"/>
                    <a:pt x="785" y="875"/>
                    <a:pt x="789" y="882"/>
                  </a:cubicBezTo>
                  <a:cubicBezTo>
                    <a:pt x="793" y="889"/>
                    <a:pt x="795" y="895"/>
                    <a:pt x="795" y="903"/>
                  </a:cubicBezTo>
                  <a:lnTo>
                    <a:pt x="795" y="903"/>
                  </a:lnTo>
                  <a:cubicBezTo>
                    <a:pt x="795" y="913"/>
                    <a:pt x="795" y="923"/>
                    <a:pt x="795" y="932"/>
                  </a:cubicBezTo>
                  <a:close/>
                  <a:moveTo>
                    <a:pt x="348" y="692"/>
                  </a:moveTo>
                  <a:cubicBezTo>
                    <a:pt x="466" y="624"/>
                    <a:pt x="585" y="556"/>
                    <a:pt x="703" y="487"/>
                  </a:cubicBezTo>
                  <a:lnTo>
                    <a:pt x="703" y="487"/>
                  </a:lnTo>
                  <a:cubicBezTo>
                    <a:pt x="709" y="483"/>
                    <a:pt x="714" y="480"/>
                    <a:pt x="716" y="474"/>
                  </a:cubicBezTo>
                  <a:cubicBezTo>
                    <a:pt x="720" y="469"/>
                    <a:pt x="721" y="463"/>
                    <a:pt x="721" y="457"/>
                  </a:cubicBezTo>
                  <a:cubicBezTo>
                    <a:pt x="721" y="450"/>
                    <a:pt x="719" y="444"/>
                    <a:pt x="716" y="439"/>
                  </a:cubicBezTo>
                  <a:cubicBezTo>
                    <a:pt x="713" y="433"/>
                    <a:pt x="709" y="429"/>
                    <a:pt x="703" y="426"/>
                  </a:cubicBezTo>
                  <a:cubicBezTo>
                    <a:pt x="585" y="357"/>
                    <a:pt x="466" y="288"/>
                    <a:pt x="348" y="220"/>
                  </a:cubicBezTo>
                  <a:lnTo>
                    <a:pt x="348" y="220"/>
                  </a:lnTo>
                  <a:lnTo>
                    <a:pt x="348" y="220"/>
                  </a:lnTo>
                  <a:cubicBezTo>
                    <a:pt x="342" y="217"/>
                    <a:pt x="336" y="215"/>
                    <a:pt x="330" y="215"/>
                  </a:cubicBezTo>
                  <a:cubicBezTo>
                    <a:pt x="323" y="215"/>
                    <a:pt x="318" y="217"/>
                    <a:pt x="312" y="220"/>
                  </a:cubicBezTo>
                  <a:cubicBezTo>
                    <a:pt x="306" y="223"/>
                    <a:pt x="302" y="227"/>
                    <a:pt x="299" y="233"/>
                  </a:cubicBezTo>
                  <a:cubicBezTo>
                    <a:pt x="296" y="239"/>
                    <a:pt x="294" y="244"/>
                    <a:pt x="294" y="251"/>
                  </a:cubicBezTo>
                  <a:lnTo>
                    <a:pt x="294" y="251"/>
                  </a:lnTo>
                  <a:cubicBezTo>
                    <a:pt x="294" y="388"/>
                    <a:pt x="294" y="524"/>
                    <a:pt x="294" y="661"/>
                  </a:cubicBezTo>
                  <a:lnTo>
                    <a:pt x="294" y="661"/>
                  </a:lnTo>
                  <a:cubicBezTo>
                    <a:pt x="294" y="668"/>
                    <a:pt x="296" y="673"/>
                    <a:pt x="299" y="679"/>
                  </a:cubicBezTo>
                  <a:cubicBezTo>
                    <a:pt x="302" y="685"/>
                    <a:pt x="306" y="689"/>
                    <a:pt x="312" y="692"/>
                  </a:cubicBezTo>
                  <a:lnTo>
                    <a:pt x="312" y="692"/>
                  </a:lnTo>
                  <a:lnTo>
                    <a:pt x="312" y="692"/>
                  </a:lnTo>
                  <a:lnTo>
                    <a:pt x="312" y="692"/>
                  </a:lnTo>
                  <a:cubicBezTo>
                    <a:pt x="318" y="696"/>
                    <a:pt x="323" y="697"/>
                    <a:pt x="330" y="697"/>
                  </a:cubicBezTo>
                  <a:cubicBezTo>
                    <a:pt x="336" y="697"/>
                    <a:pt x="342" y="696"/>
                    <a:pt x="348" y="692"/>
                  </a:cubicBezTo>
                  <a:close/>
                  <a:moveTo>
                    <a:pt x="613" y="457"/>
                  </a:moveTo>
                  <a:cubicBezTo>
                    <a:pt x="531" y="504"/>
                    <a:pt x="448" y="552"/>
                    <a:pt x="366" y="599"/>
                  </a:cubicBezTo>
                  <a:cubicBezTo>
                    <a:pt x="366" y="504"/>
                    <a:pt x="366" y="408"/>
                    <a:pt x="366" y="313"/>
                  </a:cubicBezTo>
                  <a:cubicBezTo>
                    <a:pt x="448" y="361"/>
                    <a:pt x="531" y="409"/>
                    <a:pt x="613" y="457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75" name="Group 155">
            <a:extLst>
              <a:ext uri="{FF2B5EF4-FFF2-40B4-BE49-F238E27FC236}">
                <a16:creationId xmlns:a16="http://schemas.microsoft.com/office/drawing/2014/main" id="{93288691-7CCD-E54E-8057-C7F88D1F493A}"/>
              </a:ext>
            </a:extLst>
          </p:cNvPr>
          <p:cNvGrpSpPr>
            <a:grpSpLocks/>
          </p:cNvGrpSpPr>
          <p:nvPr/>
        </p:nvGrpSpPr>
        <p:grpSpPr bwMode="auto">
          <a:xfrm>
            <a:off x="241921" y="559260"/>
            <a:ext cx="561600" cy="561600"/>
            <a:chOff x="168" y="190"/>
            <a:chExt cx="390" cy="390"/>
          </a:xfrm>
        </p:grpSpPr>
        <p:sp>
          <p:nvSpPr>
            <p:cNvPr id="5276" name="Freeform 156">
              <a:extLst>
                <a:ext uri="{FF2B5EF4-FFF2-40B4-BE49-F238E27FC236}">
                  <a16:creationId xmlns:a16="http://schemas.microsoft.com/office/drawing/2014/main" id="{66A7F3BF-B429-F54E-BA45-0D1EF436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1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1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1 w 1723"/>
                <a:gd name="T63" fmla="*/ 0 h 1723"/>
                <a:gd name="T64" fmla="*/ 862 w 1723"/>
                <a:gd name="T65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cubicBezTo>
                    <a:pt x="861" y="0"/>
                    <a:pt x="861" y="0"/>
                    <a:pt x="861" y="0"/>
                  </a:cubicBez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1" y="0"/>
                  </a:cubicBezTo>
                  <a:cubicBezTo>
                    <a:pt x="861" y="0"/>
                    <a:pt x="861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77" name="Freeform 157">
              <a:extLst>
                <a:ext uri="{FF2B5EF4-FFF2-40B4-BE49-F238E27FC236}">
                  <a16:creationId xmlns:a16="http://schemas.microsoft.com/office/drawing/2014/main" id="{563928E3-0939-124F-8540-A390A754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282"/>
              <a:ext cx="195" cy="206"/>
            </a:xfrm>
            <a:custGeom>
              <a:avLst/>
              <a:gdLst>
                <a:gd name="T0" fmla="*/ 441 w 865"/>
                <a:gd name="T1" fmla="*/ 912 h 913"/>
                <a:gd name="T2" fmla="*/ 10 w 865"/>
                <a:gd name="T3" fmla="*/ 481 h 913"/>
                <a:gd name="T4" fmla="*/ 10 w 865"/>
                <a:gd name="T5" fmla="*/ 481 h 913"/>
                <a:gd name="T6" fmla="*/ 5 w 865"/>
                <a:gd name="T7" fmla="*/ 474 h 913"/>
                <a:gd name="T8" fmla="*/ 0 w 865"/>
                <a:gd name="T9" fmla="*/ 457 h 913"/>
                <a:gd name="T10" fmla="*/ 5 w 865"/>
                <a:gd name="T11" fmla="*/ 438 h 913"/>
                <a:gd name="T12" fmla="*/ 10 w 865"/>
                <a:gd name="T13" fmla="*/ 431 h 913"/>
                <a:gd name="T14" fmla="*/ 441 w 865"/>
                <a:gd name="T15" fmla="*/ 0 h 913"/>
                <a:gd name="T16" fmla="*/ 491 w 865"/>
                <a:gd name="T17" fmla="*/ 51 h 913"/>
                <a:gd name="T18" fmla="*/ 87 w 865"/>
                <a:gd name="T19" fmla="*/ 457 h 913"/>
                <a:gd name="T20" fmla="*/ 461 w 865"/>
                <a:gd name="T21" fmla="*/ 830 h 913"/>
                <a:gd name="T22" fmla="*/ 461 w 865"/>
                <a:gd name="T23" fmla="*/ 830 h 913"/>
                <a:gd name="T24" fmla="*/ 467 w 865"/>
                <a:gd name="T25" fmla="*/ 839 h 913"/>
                <a:gd name="T26" fmla="*/ 473 w 865"/>
                <a:gd name="T27" fmla="*/ 861 h 913"/>
                <a:gd name="T28" fmla="*/ 467 w 865"/>
                <a:gd name="T29" fmla="*/ 882 h 913"/>
                <a:gd name="T30" fmla="*/ 461 w 865"/>
                <a:gd name="T31" fmla="*/ 891 h 913"/>
                <a:gd name="T32" fmla="*/ 441 w 865"/>
                <a:gd name="T33" fmla="*/ 912 h 913"/>
                <a:gd name="T34" fmla="*/ 834 w 865"/>
                <a:gd name="T35" fmla="*/ 891 h 913"/>
                <a:gd name="T36" fmla="*/ 834 w 865"/>
                <a:gd name="T37" fmla="*/ 891 h 913"/>
                <a:gd name="T38" fmla="*/ 841 w 865"/>
                <a:gd name="T39" fmla="*/ 882 h 913"/>
                <a:gd name="T40" fmla="*/ 846 w 865"/>
                <a:gd name="T41" fmla="*/ 861 h 913"/>
                <a:gd name="T42" fmla="*/ 841 w 865"/>
                <a:gd name="T43" fmla="*/ 839 h 913"/>
                <a:gd name="T44" fmla="*/ 834 w 865"/>
                <a:gd name="T45" fmla="*/ 830 h 913"/>
                <a:gd name="T46" fmla="*/ 460 w 865"/>
                <a:gd name="T47" fmla="*/ 457 h 913"/>
                <a:gd name="T48" fmla="*/ 864 w 865"/>
                <a:gd name="T49" fmla="*/ 51 h 913"/>
                <a:gd name="T50" fmla="*/ 813 w 865"/>
                <a:gd name="T51" fmla="*/ 0 h 913"/>
                <a:gd name="T52" fmla="*/ 384 w 865"/>
                <a:gd name="T53" fmla="*/ 431 h 913"/>
                <a:gd name="T54" fmla="*/ 384 w 865"/>
                <a:gd name="T55" fmla="*/ 431 h 913"/>
                <a:gd name="T56" fmla="*/ 378 w 865"/>
                <a:gd name="T57" fmla="*/ 438 h 913"/>
                <a:gd name="T58" fmla="*/ 373 w 865"/>
                <a:gd name="T59" fmla="*/ 457 h 913"/>
                <a:gd name="T60" fmla="*/ 378 w 865"/>
                <a:gd name="T61" fmla="*/ 474 h 913"/>
                <a:gd name="T62" fmla="*/ 384 w 865"/>
                <a:gd name="T63" fmla="*/ 481 h 913"/>
                <a:gd name="T64" fmla="*/ 813 w 865"/>
                <a:gd name="T65" fmla="*/ 912 h 913"/>
                <a:gd name="T66" fmla="*/ 834 w 865"/>
                <a:gd name="T67" fmla="*/ 89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5" h="913">
                  <a:moveTo>
                    <a:pt x="441" y="912"/>
                  </a:moveTo>
                  <a:cubicBezTo>
                    <a:pt x="297" y="769"/>
                    <a:pt x="153" y="625"/>
                    <a:pt x="10" y="481"/>
                  </a:cubicBezTo>
                  <a:lnTo>
                    <a:pt x="10" y="481"/>
                  </a:lnTo>
                  <a:cubicBezTo>
                    <a:pt x="8" y="479"/>
                    <a:pt x="6" y="476"/>
                    <a:pt x="5" y="474"/>
                  </a:cubicBezTo>
                  <a:cubicBezTo>
                    <a:pt x="2" y="468"/>
                    <a:pt x="0" y="463"/>
                    <a:pt x="0" y="457"/>
                  </a:cubicBezTo>
                  <a:cubicBezTo>
                    <a:pt x="0" y="450"/>
                    <a:pt x="2" y="444"/>
                    <a:pt x="5" y="438"/>
                  </a:cubicBezTo>
                  <a:cubicBezTo>
                    <a:pt x="6" y="436"/>
                    <a:pt x="8" y="433"/>
                    <a:pt x="10" y="431"/>
                  </a:cubicBezTo>
                  <a:cubicBezTo>
                    <a:pt x="153" y="287"/>
                    <a:pt x="297" y="143"/>
                    <a:pt x="441" y="0"/>
                  </a:cubicBezTo>
                  <a:cubicBezTo>
                    <a:pt x="458" y="17"/>
                    <a:pt x="474" y="34"/>
                    <a:pt x="491" y="51"/>
                  </a:cubicBezTo>
                  <a:cubicBezTo>
                    <a:pt x="357" y="186"/>
                    <a:pt x="222" y="321"/>
                    <a:pt x="87" y="457"/>
                  </a:cubicBezTo>
                  <a:cubicBezTo>
                    <a:pt x="211" y="581"/>
                    <a:pt x="336" y="706"/>
                    <a:pt x="461" y="830"/>
                  </a:cubicBezTo>
                  <a:lnTo>
                    <a:pt x="461" y="830"/>
                  </a:lnTo>
                  <a:cubicBezTo>
                    <a:pt x="464" y="833"/>
                    <a:pt x="466" y="836"/>
                    <a:pt x="467" y="839"/>
                  </a:cubicBezTo>
                  <a:cubicBezTo>
                    <a:pt x="472" y="846"/>
                    <a:pt x="473" y="853"/>
                    <a:pt x="473" y="861"/>
                  </a:cubicBezTo>
                  <a:cubicBezTo>
                    <a:pt x="473" y="869"/>
                    <a:pt x="471" y="875"/>
                    <a:pt x="467" y="882"/>
                  </a:cubicBezTo>
                  <a:cubicBezTo>
                    <a:pt x="465" y="886"/>
                    <a:pt x="464" y="888"/>
                    <a:pt x="461" y="891"/>
                  </a:cubicBezTo>
                  <a:cubicBezTo>
                    <a:pt x="454" y="898"/>
                    <a:pt x="447" y="905"/>
                    <a:pt x="441" y="912"/>
                  </a:cubicBezTo>
                  <a:close/>
                  <a:moveTo>
                    <a:pt x="834" y="891"/>
                  </a:moveTo>
                  <a:lnTo>
                    <a:pt x="834" y="891"/>
                  </a:lnTo>
                  <a:cubicBezTo>
                    <a:pt x="837" y="888"/>
                    <a:pt x="839" y="886"/>
                    <a:pt x="841" y="882"/>
                  </a:cubicBezTo>
                  <a:cubicBezTo>
                    <a:pt x="845" y="875"/>
                    <a:pt x="846" y="869"/>
                    <a:pt x="846" y="861"/>
                  </a:cubicBezTo>
                  <a:cubicBezTo>
                    <a:pt x="846" y="853"/>
                    <a:pt x="845" y="846"/>
                    <a:pt x="841" y="839"/>
                  </a:cubicBezTo>
                  <a:cubicBezTo>
                    <a:pt x="839" y="836"/>
                    <a:pt x="837" y="833"/>
                    <a:pt x="834" y="830"/>
                  </a:cubicBezTo>
                  <a:cubicBezTo>
                    <a:pt x="709" y="706"/>
                    <a:pt x="584" y="581"/>
                    <a:pt x="460" y="457"/>
                  </a:cubicBezTo>
                  <a:cubicBezTo>
                    <a:pt x="594" y="321"/>
                    <a:pt x="729" y="186"/>
                    <a:pt x="864" y="51"/>
                  </a:cubicBezTo>
                  <a:cubicBezTo>
                    <a:pt x="847" y="34"/>
                    <a:pt x="830" y="17"/>
                    <a:pt x="813" y="0"/>
                  </a:cubicBezTo>
                  <a:cubicBezTo>
                    <a:pt x="670" y="143"/>
                    <a:pt x="527" y="287"/>
                    <a:pt x="384" y="431"/>
                  </a:cubicBezTo>
                  <a:lnTo>
                    <a:pt x="384" y="431"/>
                  </a:lnTo>
                  <a:cubicBezTo>
                    <a:pt x="381" y="433"/>
                    <a:pt x="379" y="435"/>
                    <a:pt x="378" y="438"/>
                  </a:cubicBezTo>
                  <a:cubicBezTo>
                    <a:pt x="374" y="443"/>
                    <a:pt x="373" y="450"/>
                    <a:pt x="373" y="457"/>
                  </a:cubicBezTo>
                  <a:cubicBezTo>
                    <a:pt x="373" y="463"/>
                    <a:pt x="374" y="469"/>
                    <a:pt x="378" y="474"/>
                  </a:cubicBezTo>
                  <a:cubicBezTo>
                    <a:pt x="379" y="477"/>
                    <a:pt x="381" y="479"/>
                    <a:pt x="384" y="481"/>
                  </a:cubicBezTo>
                  <a:cubicBezTo>
                    <a:pt x="527" y="625"/>
                    <a:pt x="670" y="769"/>
                    <a:pt x="813" y="912"/>
                  </a:cubicBezTo>
                  <a:cubicBezTo>
                    <a:pt x="820" y="905"/>
                    <a:pt x="827" y="898"/>
                    <a:pt x="834" y="891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78" name="Group 158">
            <a:extLst>
              <a:ext uri="{FF2B5EF4-FFF2-40B4-BE49-F238E27FC236}">
                <a16:creationId xmlns:a16="http://schemas.microsoft.com/office/drawing/2014/main" id="{9DC0DE66-1BA9-7E4D-A80D-0AC3AAE09A0F}"/>
              </a:ext>
            </a:extLst>
          </p:cNvPr>
          <p:cNvGrpSpPr>
            <a:grpSpLocks/>
          </p:cNvGrpSpPr>
          <p:nvPr/>
        </p:nvGrpSpPr>
        <p:grpSpPr bwMode="auto">
          <a:xfrm>
            <a:off x="4295659" y="559260"/>
            <a:ext cx="561600" cy="561600"/>
            <a:chOff x="2957" y="190"/>
            <a:chExt cx="390" cy="390"/>
          </a:xfrm>
        </p:grpSpPr>
        <p:sp>
          <p:nvSpPr>
            <p:cNvPr id="5279" name="Freeform 159">
              <a:extLst>
                <a:ext uri="{FF2B5EF4-FFF2-40B4-BE49-F238E27FC236}">
                  <a16:creationId xmlns:a16="http://schemas.microsoft.com/office/drawing/2014/main" id="{FC8799D1-9C37-3A44-A531-0EB6CCA7E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2 w 1723"/>
                <a:gd name="T29" fmla="*/ 72 h 1723"/>
                <a:gd name="T30" fmla="*/ 862 w 1723"/>
                <a:gd name="T31" fmla="*/ 0 h 1723"/>
                <a:gd name="T32" fmla="*/ 862 w 1723"/>
                <a:gd name="T33" fmla="*/ 0 h 1723"/>
                <a:gd name="T34" fmla="*/ 431 w 1723"/>
                <a:gd name="T35" fmla="*/ 116 h 1723"/>
                <a:gd name="T36" fmla="*/ 116 w 1723"/>
                <a:gd name="T37" fmla="*/ 431 h 1723"/>
                <a:gd name="T38" fmla="*/ 0 w 1723"/>
                <a:gd name="T39" fmla="*/ 862 h 1723"/>
                <a:gd name="T40" fmla="*/ 116 w 1723"/>
                <a:gd name="T41" fmla="*/ 1291 h 1723"/>
                <a:gd name="T42" fmla="*/ 431 w 1723"/>
                <a:gd name="T43" fmla="*/ 1606 h 1723"/>
                <a:gd name="T44" fmla="*/ 862 w 1723"/>
                <a:gd name="T45" fmla="*/ 1722 h 1723"/>
                <a:gd name="T46" fmla="*/ 1291 w 1723"/>
                <a:gd name="T47" fmla="*/ 1606 h 1723"/>
                <a:gd name="T48" fmla="*/ 1606 w 1723"/>
                <a:gd name="T49" fmla="*/ 1291 h 1723"/>
                <a:gd name="T50" fmla="*/ 1722 w 1723"/>
                <a:gd name="T51" fmla="*/ 862 h 1723"/>
                <a:gd name="T52" fmla="*/ 1722 w 1723"/>
                <a:gd name="T53" fmla="*/ 862 h 1723"/>
                <a:gd name="T54" fmla="*/ 1722 w 1723"/>
                <a:gd name="T55" fmla="*/ 861 h 1723"/>
                <a:gd name="T56" fmla="*/ 1606 w 1723"/>
                <a:gd name="T57" fmla="*/ 431 h 1723"/>
                <a:gd name="T58" fmla="*/ 1291 w 1723"/>
                <a:gd name="T59" fmla="*/ 116 h 1723"/>
                <a:gd name="T60" fmla="*/ 862 w 1723"/>
                <a:gd name="T6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80" name="Freeform 160">
              <a:extLst>
                <a:ext uri="{FF2B5EF4-FFF2-40B4-BE49-F238E27FC236}">
                  <a16:creationId xmlns:a16="http://schemas.microsoft.com/office/drawing/2014/main" id="{FD55C3A7-B5DE-3F4A-89B0-E6A1DCDA9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282"/>
              <a:ext cx="195" cy="206"/>
            </a:xfrm>
            <a:custGeom>
              <a:avLst/>
              <a:gdLst>
                <a:gd name="T0" fmla="*/ 423 w 865"/>
                <a:gd name="T1" fmla="*/ 912 h 913"/>
                <a:gd name="T2" fmla="*/ 374 w 865"/>
                <a:gd name="T3" fmla="*/ 861 h 913"/>
                <a:gd name="T4" fmla="*/ 778 w 865"/>
                <a:gd name="T5" fmla="*/ 457 h 913"/>
                <a:gd name="T6" fmla="*/ 404 w 865"/>
                <a:gd name="T7" fmla="*/ 82 h 913"/>
                <a:gd name="T8" fmla="*/ 404 w 865"/>
                <a:gd name="T9" fmla="*/ 82 h 913"/>
                <a:gd name="T10" fmla="*/ 397 w 865"/>
                <a:gd name="T11" fmla="*/ 73 h 913"/>
                <a:gd name="T12" fmla="*/ 391 w 865"/>
                <a:gd name="T13" fmla="*/ 51 h 913"/>
                <a:gd name="T14" fmla="*/ 397 w 865"/>
                <a:gd name="T15" fmla="*/ 30 h 913"/>
                <a:gd name="T16" fmla="*/ 404 w 865"/>
                <a:gd name="T17" fmla="*/ 21 h 913"/>
                <a:gd name="T18" fmla="*/ 423 w 865"/>
                <a:gd name="T19" fmla="*/ 0 h 913"/>
                <a:gd name="T20" fmla="*/ 854 w 865"/>
                <a:gd name="T21" fmla="*/ 431 h 913"/>
                <a:gd name="T22" fmla="*/ 854 w 865"/>
                <a:gd name="T23" fmla="*/ 431 h 913"/>
                <a:gd name="T24" fmla="*/ 860 w 865"/>
                <a:gd name="T25" fmla="*/ 438 h 913"/>
                <a:gd name="T26" fmla="*/ 864 w 865"/>
                <a:gd name="T27" fmla="*/ 457 h 913"/>
                <a:gd name="T28" fmla="*/ 860 w 865"/>
                <a:gd name="T29" fmla="*/ 474 h 913"/>
                <a:gd name="T30" fmla="*/ 854 w 865"/>
                <a:gd name="T31" fmla="*/ 481 h 913"/>
                <a:gd name="T32" fmla="*/ 423 w 865"/>
                <a:gd name="T33" fmla="*/ 912 h 913"/>
                <a:gd name="T34" fmla="*/ 481 w 865"/>
                <a:gd name="T35" fmla="*/ 481 h 913"/>
                <a:gd name="T36" fmla="*/ 481 w 865"/>
                <a:gd name="T37" fmla="*/ 481 h 913"/>
                <a:gd name="T38" fmla="*/ 486 w 865"/>
                <a:gd name="T39" fmla="*/ 474 h 913"/>
                <a:gd name="T40" fmla="*/ 491 w 865"/>
                <a:gd name="T41" fmla="*/ 457 h 913"/>
                <a:gd name="T42" fmla="*/ 486 w 865"/>
                <a:gd name="T43" fmla="*/ 438 h 913"/>
                <a:gd name="T44" fmla="*/ 481 w 865"/>
                <a:gd name="T45" fmla="*/ 431 h 913"/>
                <a:gd name="T46" fmla="*/ 51 w 865"/>
                <a:gd name="T47" fmla="*/ 0 h 913"/>
                <a:gd name="T48" fmla="*/ 31 w 865"/>
                <a:gd name="T49" fmla="*/ 21 h 913"/>
                <a:gd name="T50" fmla="*/ 31 w 865"/>
                <a:gd name="T51" fmla="*/ 21 h 913"/>
                <a:gd name="T52" fmla="*/ 24 w 865"/>
                <a:gd name="T53" fmla="*/ 30 h 913"/>
                <a:gd name="T54" fmla="*/ 18 w 865"/>
                <a:gd name="T55" fmla="*/ 51 h 913"/>
                <a:gd name="T56" fmla="*/ 24 w 865"/>
                <a:gd name="T57" fmla="*/ 73 h 913"/>
                <a:gd name="T58" fmla="*/ 31 w 865"/>
                <a:gd name="T59" fmla="*/ 82 h 913"/>
                <a:gd name="T60" fmla="*/ 406 w 865"/>
                <a:gd name="T61" fmla="*/ 457 h 913"/>
                <a:gd name="T62" fmla="*/ 0 w 865"/>
                <a:gd name="T63" fmla="*/ 861 h 913"/>
                <a:gd name="T64" fmla="*/ 51 w 865"/>
                <a:gd name="T65" fmla="*/ 912 h 913"/>
                <a:gd name="T66" fmla="*/ 481 w 865"/>
                <a:gd name="T67" fmla="*/ 4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5" h="913">
                  <a:moveTo>
                    <a:pt x="423" y="912"/>
                  </a:moveTo>
                  <a:cubicBezTo>
                    <a:pt x="407" y="895"/>
                    <a:pt x="390" y="878"/>
                    <a:pt x="374" y="861"/>
                  </a:cubicBezTo>
                  <a:cubicBezTo>
                    <a:pt x="508" y="726"/>
                    <a:pt x="643" y="591"/>
                    <a:pt x="778" y="457"/>
                  </a:cubicBezTo>
                  <a:cubicBezTo>
                    <a:pt x="653" y="332"/>
                    <a:pt x="528" y="207"/>
                    <a:pt x="404" y="82"/>
                  </a:cubicBezTo>
                  <a:lnTo>
                    <a:pt x="404" y="82"/>
                  </a:lnTo>
                  <a:cubicBezTo>
                    <a:pt x="401" y="79"/>
                    <a:pt x="398" y="76"/>
                    <a:pt x="397" y="73"/>
                  </a:cubicBezTo>
                  <a:cubicBezTo>
                    <a:pt x="392" y="66"/>
                    <a:pt x="391" y="59"/>
                    <a:pt x="391" y="51"/>
                  </a:cubicBezTo>
                  <a:cubicBezTo>
                    <a:pt x="391" y="43"/>
                    <a:pt x="393" y="37"/>
                    <a:pt x="397" y="30"/>
                  </a:cubicBezTo>
                  <a:cubicBezTo>
                    <a:pt x="399" y="26"/>
                    <a:pt x="401" y="24"/>
                    <a:pt x="404" y="21"/>
                  </a:cubicBezTo>
                  <a:cubicBezTo>
                    <a:pt x="410" y="14"/>
                    <a:pt x="417" y="7"/>
                    <a:pt x="423" y="0"/>
                  </a:cubicBezTo>
                  <a:cubicBezTo>
                    <a:pt x="567" y="143"/>
                    <a:pt x="711" y="287"/>
                    <a:pt x="854" y="431"/>
                  </a:cubicBezTo>
                  <a:lnTo>
                    <a:pt x="854" y="431"/>
                  </a:lnTo>
                  <a:cubicBezTo>
                    <a:pt x="856" y="433"/>
                    <a:pt x="859" y="435"/>
                    <a:pt x="860" y="438"/>
                  </a:cubicBezTo>
                  <a:cubicBezTo>
                    <a:pt x="864" y="443"/>
                    <a:pt x="864" y="450"/>
                    <a:pt x="864" y="457"/>
                  </a:cubicBezTo>
                  <a:cubicBezTo>
                    <a:pt x="864" y="463"/>
                    <a:pt x="864" y="469"/>
                    <a:pt x="860" y="474"/>
                  </a:cubicBezTo>
                  <a:cubicBezTo>
                    <a:pt x="859" y="477"/>
                    <a:pt x="856" y="479"/>
                    <a:pt x="854" y="481"/>
                  </a:cubicBezTo>
                  <a:cubicBezTo>
                    <a:pt x="711" y="625"/>
                    <a:pt x="567" y="769"/>
                    <a:pt x="423" y="912"/>
                  </a:cubicBezTo>
                  <a:close/>
                  <a:moveTo>
                    <a:pt x="481" y="481"/>
                  </a:moveTo>
                  <a:lnTo>
                    <a:pt x="481" y="481"/>
                  </a:lnTo>
                  <a:cubicBezTo>
                    <a:pt x="483" y="479"/>
                    <a:pt x="485" y="476"/>
                    <a:pt x="486" y="474"/>
                  </a:cubicBezTo>
                  <a:cubicBezTo>
                    <a:pt x="490" y="468"/>
                    <a:pt x="491" y="463"/>
                    <a:pt x="491" y="457"/>
                  </a:cubicBezTo>
                  <a:cubicBezTo>
                    <a:pt x="491" y="450"/>
                    <a:pt x="490" y="444"/>
                    <a:pt x="486" y="438"/>
                  </a:cubicBezTo>
                  <a:cubicBezTo>
                    <a:pt x="485" y="436"/>
                    <a:pt x="483" y="433"/>
                    <a:pt x="481" y="431"/>
                  </a:cubicBezTo>
                  <a:cubicBezTo>
                    <a:pt x="338" y="287"/>
                    <a:pt x="194" y="143"/>
                    <a:pt x="51" y="0"/>
                  </a:cubicBezTo>
                  <a:cubicBezTo>
                    <a:pt x="44" y="7"/>
                    <a:pt x="37" y="14"/>
                    <a:pt x="31" y="21"/>
                  </a:cubicBezTo>
                  <a:lnTo>
                    <a:pt x="31" y="21"/>
                  </a:lnTo>
                  <a:cubicBezTo>
                    <a:pt x="28" y="24"/>
                    <a:pt x="26" y="26"/>
                    <a:pt x="24" y="30"/>
                  </a:cubicBezTo>
                  <a:cubicBezTo>
                    <a:pt x="20" y="37"/>
                    <a:pt x="18" y="43"/>
                    <a:pt x="18" y="51"/>
                  </a:cubicBezTo>
                  <a:cubicBezTo>
                    <a:pt x="18" y="59"/>
                    <a:pt x="20" y="66"/>
                    <a:pt x="24" y="73"/>
                  </a:cubicBezTo>
                  <a:cubicBezTo>
                    <a:pt x="26" y="76"/>
                    <a:pt x="28" y="79"/>
                    <a:pt x="31" y="82"/>
                  </a:cubicBezTo>
                  <a:cubicBezTo>
                    <a:pt x="156" y="207"/>
                    <a:pt x="281" y="332"/>
                    <a:pt x="406" y="457"/>
                  </a:cubicBezTo>
                  <a:cubicBezTo>
                    <a:pt x="270" y="591"/>
                    <a:pt x="135" y="726"/>
                    <a:pt x="0" y="861"/>
                  </a:cubicBezTo>
                  <a:cubicBezTo>
                    <a:pt x="17" y="878"/>
                    <a:pt x="34" y="895"/>
                    <a:pt x="51" y="912"/>
                  </a:cubicBezTo>
                  <a:cubicBezTo>
                    <a:pt x="194" y="769"/>
                    <a:pt x="338" y="625"/>
                    <a:pt x="481" y="481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  <p:grpSp>
        <p:nvGrpSpPr>
          <p:cNvPr id="5281" name="Group 161">
            <a:extLst>
              <a:ext uri="{FF2B5EF4-FFF2-40B4-BE49-F238E27FC236}">
                <a16:creationId xmlns:a16="http://schemas.microsoft.com/office/drawing/2014/main" id="{A8D08ACA-56EF-2E4B-88C4-791F6B6F5B30}"/>
              </a:ext>
            </a:extLst>
          </p:cNvPr>
          <p:cNvGrpSpPr>
            <a:grpSpLocks/>
          </p:cNvGrpSpPr>
          <p:nvPr/>
        </p:nvGrpSpPr>
        <p:grpSpPr bwMode="auto">
          <a:xfrm>
            <a:off x="1095979" y="559260"/>
            <a:ext cx="561600" cy="561600"/>
            <a:chOff x="735" y="190"/>
            <a:chExt cx="390" cy="390"/>
          </a:xfrm>
        </p:grpSpPr>
        <p:sp>
          <p:nvSpPr>
            <p:cNvPr id="5282" name="Freeform 162">
              <a:extLst>
                <a:ext uri="{FF2B5EF4-FFF2-40B4-BE49-F238E27FC236}">
                  <a16:creationId xmlns:a16="http://schemas.microsoft.com/office/drawing/2014/main" id="{7192EF4A-DE90-9C48-A8CF-F68B6D47C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90"/>
              <a:ext cx="390" cy="390"/>
            </a:xfrm>
            <a:custGeom>
              <a:avLst/>
              <a:gdLst>
                <a:gd name="T0" fmla="*/ 862 w 1723"/>
                <a:gd name="T1" fmla="*/ 72 h 1723"/>
                <a:gd name="T2" fmla="*/ 862 w 1723"/>
                <a:gd name="T3" fmla="*/ 72 h 1723"/>
                <a:gd name="T4" fmla="*/ 1255 w 1723"/>
                <a:gd name="T5" fmla="*/ 178 h 1723"/>
                <a:gd name="T6" fmla="*/ 1544 w 1723"/>
                <a:gd name="T7" fmla="*/ 467 h 1723"/>
                <a:gd name="T8" fmla="*/ 1650 w 1723"/>
                <a:gd name="T9" fmla="*/ 861 h 1723"/>
                <a:gd name="T10" fmla="*/ 1544 w 1723"/>
                <a:gd name="T11" fmla="*/ 1255 h 1723"/>
                <a:gd name="T12" fmla="*/ 1255 w 1723"/>
                <a:gd name="T13" fmla="*/ 1544 h 1723"/>
                <a:gd name="T14" fmla="*/ 862 w 1723"/>
                <a:gd name="T15" fmla="*/ 1650 h 1723"/>
                <a:gd name="T16" fmla="*/ 467 w 1723"/>
                <a:gd name="T17" fmla="*/ 1544 h 1723"/>
                <a:gd name="T18" fmla="*/ 178 w 1723"/>
                <a:gd name="T19" fmla="*/ 1255 h 1723"/>
                <a:gd name="T20" fmla="*/ 72 w 1723"/>
                <a:gd name="T21" fmla="*/ 862 h 1723"/>
                <a:gd name="T22" fmla="*/ 72 w 1723"/>
                <a:gd name="T23" fmla="*/ 862 h 1723"/>
                <a:gd name="T24" fmla="*/ 178 w 1723"/>
                <a:gd name="T25" fmla="*/ 467 h 1723"/>
                <a:gd name="T26" fmla="*/ 467 w 1723"/>
                <a:gd name="T27" fmla="*/ 178 h 1723"/>
                <a:gd name="T28" fmla="*/ 861 w 1723"/>
                <a:gd name="T29" fmla="*/ 72 h 1723"/>
                <a:gd name="T30" fmla="*/ 862 w 1723"/>
                <a:gd name="T31" fmla="*/ 72 h 1723"/>
                <a:gd name="T32" fmla="*/ 862 w 1723"/>
                <a:gd name="T33" fmla="*/ 0 h 1723"/>
                <a:gd name="T34" fmla="*/ 862 w 1723"/>
                <a:gd name="T35" fmla="*/ 0 h 1723"/>
                <a:gd name="T36" fmla="*/ 431 w 1723"/>
                <a:gd name="T37" fmla="*/ 116 h 1723"/>
                <a:gd name="T38" fmla="*/ 116 w 1723"/>
                <a:gd name="T39" fmla="*/ 431 h 1723"/>
                <a:gd name="T40" fmla="*/ 0 w 1723"/>
                <a:gd name="T41" fmla="*/ 862 h 1723"/>
                <a:gd name="T42" fmla="*/ 116 w 1723"/>
                <a:gd name="T43" fmla="*/ 1291 h 1723"/>
                <a:gd name="T44" fmla="*/ 431 w 1723"/>
                <a:gd name="T45" fmla="*/ 1606 h 1723"/>
                <a:gd name="T46" fmla="*/ 862 w 1723"/>
                <a:gd name="T47" fmla="*/ 1722 h 1723"/>
                <a:gd name="T48" fmla="*/ 1291 w 1723"/>
                <a:gd name="T49" fmla="*/ 1606 h 1723"/>
                <a:gd name="T50" fmla="*/ 1606 w 1723"/>
                <a:gd name="T51" fmla="*/ 1291 h 1723"/>
                <a:gd name="T52" fmla="*/ 1722 w 1723"/>
                <a:gd name="T53" fmla="*/ 862 h 1723"/>
                <a:gd name="T54" fmla="*/ 1722 w 1723"/>
                <a:gd name="T55" fmla="*/ 862 h 1723"/>
                <a:gd name="T56" fmla="*/ 1722 w 1723"/>
                <a:gd name="T57" fmla="*/ 861 h 1723"/>
                <a:gd name="T58" fmla="*/ 1606 w 1723"/>
                <a:gd name="T59" fmla="*/ 431 h 1723"/>
                <a:gd name="T60" fmla="*/ 1291 w 1723"/>
                <a:gd name="T61" fmla="*/ 116 h 1723"/>
                <a:gd name="T62" fmla="*/ 862 w 1723"/>
                <a:gd name="T6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3" h="1723">
                  <a:moveTo>
                    <a:pt x="862" y="72"/>
                  </a:moveTo>
                  <a:lnTo>
                    <a:pt x="862" y="72"/>
                  </a:lnTo>
                  <a:cubicBezTo>
                    <a:pt x="1006" y="72"/>
                    <a:pt x="1129" y="105"/>
                    <a:pt x="1255" y="178"/>
                  </a:cubicBezTo>
                  <a:cubicBezTo>
                    <a:pt x="1381" y="250"/>
                    <a:pt x="1472" y="341"/>
                    <a:pt x="1544" y="467"/>
                  </a:cubicBezTo>
                  <a:cubicBezTo>
                    <a:pt x="1617" y="593"/>
                    <a:pt x="1650" y="715"/>
                    <a:pt x="1650" y="861"/>
                  </a:cubicBezTo>
                  <a:cubicBezTo>
                    <a:pt x="1650" y="1006"/>
                    <a:pt x="1617" y="1129"/>
                    <a:pt x="1544" y="1255"/>
                  </a:cubicBezTo>
                  <a:cubicBezTo>
                    <a:pt x="1472" y="1381"/>
                    <a:pt x="1381" y="1472"/>
                    <a:pt x="1255" y="1544"/>
                  </a:cubicBezTo>
                  <a:cubicBezTo>
                    <a:pt x="1129" y="1617"/>
                    <a:pt x="1007" y="1650"/>
                    <a:pt x="862" y="1650"/>
                  </a:cubicBezTo>
                  <a:cubicBezTo>
                    <a:pt x="716" y="1650"/>
                    <a:pt x="593" y="1617"/>
                    <a:pt x="467" y="1544"/>
                  </a:cubicBezTo>
                  <a:cubicBezTo>
                    <a:pt x="341" y="1472"/>
                    <a:pt x="250" y="1381"/>
                    <a:pt x="178" y="1255"/>
                  </a:cubicBezTo>
                  <a:cubicBezTo>
                    <a:pt x="105" y="1129"/>
                    <a:pt x="72" y="1006"/>
                    <a:pt x="72" y="862"/>
                  </a:cubicBezTo>
                  <a:lnTo>
                    <a:pt x="72" y="862"/>
                  </a:lnTo>
                  <a:cubicBezTo>
                    <a:pt x="72" y="716"/>
                    <a:pt x="105" y="593"/>
                    <a:pt x="178" y="467"/>
                  </a:cubicBezTo>
                  <a:cubicBezTo>
                    <a:pt x="251" y="341"/>
                    <a:pt x="341" y="251"/>
                    <a:pt x="467" y="178"/>
                  </a:cubicBezTo>
                  <a:cubicBezTo>
                    <a:pt x="593" y="105"/>
                    <a:pt x="716" y="72"/>
                    <a:pt x="861" y="72"/>
                  </a:cubicBezTo>
                  <a:cubicBezTo>
                    <a:pt x="861" y="72"/>
                    <a:pt x="861" y="72"/>
                    <a:pt x="862" y="72"/>
                  </a:cubicBezTo>
                  <a:close/>
                  <a:moveTo>
                    <a:pt x="862" y="0"/>
                  </a:moveTo>
                  <a:lnTo>
                    <a:pt x="862" y="0"/>
                  </a:lnTo>
                  <a:cubicBezTo>
                    <a:pt x="703" y="0"/>
                    <a:pt x="568" y="36"/>
                    <a:pt x="431" y="116"/>
                  </a:cubicBezTo>
                  <a:cubicBezTo>
                    <a:pt x="294" y="195"/>
                    <a:pt x="195" y="294"/>
                    <a:pt x="116" y="431"/>
                  </a:cubicBezTo>
                  <a:cubicBezTo>
                    <a:pt x="36" y="568"/>
                    <a:pt x="0" y="703"/>
                    <a:pt x="0" y="862"/>
                  </a:cubicBezTo>
                  <a:cubicBezTo>
                    <a:pt x="0" y="1020"/>
                    <a:pt x="36" y="1154"/>
                    <a:pt x="116" y="1291"/>
                  </a:cubicBezTo>
                  <a:cubicBezTo>
                    <a:pt x="195" y="1428"/>
                    <a:pt x="294" y="1527"/>
                    <a:pt x="431" y="1606"/>
                  </a:cubicBezTo>
                  <a:cubicBezTo>
                    <a:pt x="568" y="1686"/>
                    <a:pt x="703" y="1722"/>
                    <a:pt x="862" y="1722"/>
                  </a:cubicBezTo>
                  <a:cubicBezTo>
                    <a:pt x="1020" y="1722"/>
                    <a:pt x="1154" y="1686"/>
                    <a:pt x="1291" y="1606"/>
                  </a:cubicBezTo>
                  <a:cubicBezTo>
                    <a:pt x="1428" y="1527"/>
                    <a:pt x="1527" y="1428"/>
                    <a:pt x="1606" y="1291"/>
                  </a:cubicBezTo>
                  <a:cubicBezTo>
                    <a:pt x="1686" y="1154"/>
                    <a:pt x="1722" y="1019"/>
                    <a:pt x="1722" y="862"/>
                  </a:cubicBezTo>
                  <a:lnTo>
                    <a:pt x="1722" y="862"/>
                  </a:lnTo>
                  <a:cubicBezTo>
                    <a:pt x="1722" y="861"/>
                    <a:pt x="1722" y="861"/>
                    <a:pt x="1722" y="861"/>
                  </a:cubicBezTo>
                  <a:cubicBezTo>
                    <a:pt x="1722" y="703"/>
                    <a:pt x="1686" y="568"/>
                    <a:pt x="1606" y="431"/>
                  </a:cubicBezTo>
                  <a:cubicBezTo>
                    <a:pt x="1527" y="294"/>
                    <a:pt x="1428" y="195"/>
                    <a:pt x="1291" y="116"/>
                  </a:cubicBezTo>
                  <a:cubicBezTo>
                    <a:pt x="1154" y="36"/>
                    <a:pt x="1019" y="0"/>
                    <a:pt x="862" y="0"/>
                  </a:cubicBezTo>
                  <a:close/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  <p:sp>
          <p:nvSpPr>
            <p:cNvPr id="5283" name="Freeform 163">
              <a:extLst>
                <a:ext uri="{FF2B5EF4-FFF2-40B4-BE49-F238E27FC236}">
                  <a16:creationId xmlns:a16="http://schemas.microsoft.com/office/drawing/2014/main" id="{7746DF69-290D-8048-A023-81145CB61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280"/>
              <a:ext cx="211" cy="211"/>
            </a:xfrm>
            <a:custGeom>
              <a:avLst/>
              <a:gdLst>
                <a:gd name="T0" fmla="*/ 455 w 933"/>
                <a:gd name="T1" fmla="*/ 931 h 933"/>
                <a:gd name="T2" fmla="*/ 413 w 933"/>
                <a:gd name="T3" fmla="*/ 901 h 933"/>
                <a:gd name="T4" fmla="*/ 285 w 933"/>
                <a:gd name="T5" fmla="*/ 647 h 933"/>
                <a:gd name="T6" fmla="*/ 36 w 933"/>
                <a:gd name="T7" fmla="*/ 521 h 933"/>
                <a:gd name="T8" fmla="*/ 8 w 933"/>
                <a:gd name="T9" fmla="*/ 496 h 933"/>
                <a:gd name="T10" fmla="*/ 1 w 933"/>
                <a:gd name="T11" fmla="*/ 477 h 933"/>
                <a:gd name="T12" fmla="*/ 8 w 933"/>
                <a:gd name="T13" fmla="*/ 436 h 933"/>
                <a:gd name="T14" fmla="*/ 34 w 933"/>
                <a:gd name="T15" fmla="*/ 412 h 933"/>
                <a:gd name="T16" fmla="*/ 309 w 933"/>
                <a:gd name="T17" fmla="*/ 305 h 933"/>
                <a:gd name="T18" fmla="*/ 313 w 933"/>
                <a:gd name="T19" fmla="*/ 324 h 933"/>
                <a:gd name="T20" fmla="*/ 292 w 933"/>
                <a:gd name="T21" fmla="*/ 362 h 933"/>
                <a:gd name="T22" fmla="*/ 84 w 933"/>
                <a:gd name="T23" fmla="*/ 467 h 933"/>
                <a:gd name="T24" fmla="*/ 328 w 933"/>
                <a:gd name="T25" fmla="*/ 588 h 933"/>
                <a:gd name="T26" fmla="*/ 344 w 933"/>
                <a:gd name="T27" fmla="*/ 603 h 933"/>
                <a:gd name="T28" fmla="*/ 467 w 933"/>
                <a:gd name="T29" fmla="*/ 848 h 933"/>
                <a:gd name="T30" fmla="*/ 588 w 933"/>
                <a:gd name="T31" fmla="*/ 604 h 933"/>
                <a:gd name="T32" fmla="*/ 603 w 933"/>
                <a:gd name="T33" fmla="*/ 589 h 933"/>
                <a:gd name="T34" fmla="*/ 848 w 933"/>
                <a:gd name="T35" fmla="*/ 467 h 933"/>
                <a:gd name="T36" fmla="*/ 604 w 933"/>
                <a:gd name="T37" fmla="*/ 344 h 933"/>
                <a:gd name="T38" fmla="*/ 589 w 933"/>
                <a:gd name="T39" fmla="*/ 329 h 933"/>
                <a:gd name="T40" fmla="*/ 467 w 933"/>
                <a:gd name="T41" fmla="*/ 84 h 933"/>
                <a:gd name="T42" fmla="*/ 445 w 933"/>
                <a:gd name="T43" fmla="*/ 127 h 933"/>
                <a:gd name="T44" fmla="*/ 428 w 933"/>
                <a:gd name="T45" fmla="*/ 145 h 933"/>
                <a:gd name="T46" fmla="*/ 388 w 933"/>
                <a:gd name="T47" fmla="*/ 147 h 933"/>
                <a:gd name="T48" fmla="*/ 411 w 933"/>
                <a:gd name="T49" fmla="*/ 36 h 933"/>
                <a:gd name="T50" fmla="*/ 413 w 933"/>
                <a:gd name="T51" fmla="*/ 31 h 933"/>
                <a:gd name="T52" fmla="*/ 455 w 933"/>
                <a:gd name="T53" fmla="*/ 1 h 933"/>
                <a:gd name="T54" fmla="*/ 466 w 933"/>
                <a:gd name="T55" fmla="*/ 0 h 933"/>
                <a:gd name="T56" fmla="*/ 519 w 933"/>
                <a:gd name="T57" fmla="*/ 31 h 933"/>
                <a:gd name="T58" fmla="*/ 647 w 933"/>
                <a:gd name="T59" fmla="*/ 285 h 933"/>
                <a:gd name="T60" fmla="*/ 896 w 933"/>
                <a:gd name="T61" fmla="*/ 411 h 933"/>
                <a:gd name="T62" fmla="*/ 924 w 933"/>
                <a:gd name="T63" fmla="*/ 436 h 933"/>
                <a:gd name="T64" fmla="*/ 931 w 933"/>
                <a:gd name="T65" fmla="*/ 455 h 933"/>
                <a:gd name="T66" fmla="*/ 924 w 933"/>
                <a:gd name="T67" fmla="*/ 496 h 933"/>
                <a:gd name="T68" fmla="*/ 898 w 933"/>
                <a:gd name="T69" fmla="*/ 520 h 933"/>
                <a:gd name="T70" fmla="*/ 520 w 933"/>
                <a:gd name="T71" fmla="*/ 898 h 933"/>
                <a:gd name="T72" fmla="*/ 519 w 933"/>
                <a:gd name="T73" fmla="*/ 901 h 933"/>
                <a:gd name="T74" fmla="*/ 466 w 933"/>
                <a:gd name="T75" fmla="*/ 93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3" h="933">
                  <a:moveTo>
                    <a:pt x="455" y="931"/>
                  </a:moveTo>
                  <a:lnTo>
                    <a:pt x="455" y="931"/>
                  </a:lnTo>
                  <a:cubicBezTo>
                    <a:pt x="448" y="930"/>
                    <a:pt x="441" y="928"/>
                    <a:pt x="436" y="924"/>
                  </a:cubicBezTo>
                  <a:cubicBezTo>
                    <a:pt x="425" y="919"/>
                    <a:pt x="418" y="911"/>
                    <a:pt x="413" y="901"/>
                  </a:cubicBezTo>
                  <a:cubicBezTo>
                    <a:pt x="411" y="899"/>
                    <a:pt x="411" y="898"/>
                    <a:pt x="411" y="896"/>
                  </a:cubicBezTo>
                  <a:cubicBezTo>
                    <a:pt x="369" y="813"/>
                    <a:pt x="327" y="730"/>
                    <a:pt x="285" y="647"/>
                  </a:cubicBezTo>
                  <a:cubicBezTo>
                    <a:pt x="202" y="605"/>
                    <a:pt x="119" y="563"/>
                    <a:pt x="36" y="521"/>
                  </a:cubicBezTo>
                  <a:lnTo>
                    <a:pt x="36" y="521"/>
                  </a:lnTo>
                  <a:cubicBezTo>
                    <a:pt x="34" y="521"/>
                    <a:pt x="33" y="521"/>
                    <a:pt x="31" y="519"/>
                  </a:cubicBezTo>
                  <a:cubicBezTo>
                    <a:pt x="21" y="514"/>
                    <a:pt x="13" y="507"/>
                    <a:pt x="8" y="496"/>
                  </a:cubicBezTo>
                  <a:cubicBezTo>
                    <a:pt x="4" y="491"/>
                    <a:pt x="2" y="484"/>
                    <a:pt x="1" y="477"/>
                  </a:cubicBezTo>
                  <a:lnTo>
                    <a:pt x="1" y="477"/>
                  </a:lnTo>
                  <a:cubicBezTo>
                    <a:pt x="0" y="473"/>
                    <a:pt x="0" y="469"/>
                    <a:pt x="0" y="467"/>
                  </a:cubicBezTo>
                  <a:cubicBezTo>
                    <a:pt x="0" y="455"/>
                    <a:pt x="2" y="446"/>
                    <a:pt x="8" y="436"/>
                  </a:cubicBezTo>
                  <a:cubicBezTo>
                    <a:pt x="13" y="426"/>
                    <a:pt x="21" y="418"/>
                    <a:pt x="31" y="413"/>
                  </a:cubicBezTo>
                  <a:cubicBezTo>
                    <a:pt x="32" y="412"/>
                    <a:pt x="33" y="412"/>
                    <a:pt x="34" y="412"/>
                  </a:cubicBezTo>
                  <a:cubicBezTo>
                    <a:pt x="121" y="368"/>
                    <a:pt x="208" y="324"/>
                    <a:pt x="296" y="280"/>
                  </a:cubicBezTo>
                  <a:cubicBezTo>
                    <a:pt x="300" y="288"/>
                    <a:pt x="304" y="296"/>
                    <a:pt x="309" y="305"/>
                  </a:cubicBezTo>
                  <a:lnTo>
                    <a:pt x="309" y="305"/>
                  </a:lnTo>
                  <a:cubicBezTo>
                    <a:pt x="312" y="312"/>
                    <a:pt x="313" y="318"/>
                    <a:pt x="313" y="324"/>
                  </a:cubicBezTo>
                  <a:cubicBezTo>
                    <a:pt x="313" y="332"/>
                    <a:pt x="311" y="339"/>
                    <a:pt x="307" y="346"/>
                  </a:cubicBezTo>
                  <a:cubicBezTo>
                    <a:pt x="303" y="353"/>
                    <a:pt x="298" y="358"/>
                    <a:pt x="292" y="362"/>
                  </a:cubicBezTo>
                  <a:cubicBezTo>
                    <a:pt x="291" y="362"/>
                    <a:pt x="290" y="362"/>
                    <a:pt x="289" y="363"/>
                  </a:cubicBezTo>
                  <a:cubicBezTo>
                    <a:pt x="220" y="397"/>
                    <a:pt x="152" y="432"/>
                    <a:pt x="84" y="467"/>
                  </a:cubicBezTo>
                  <a:cubicBezTo>
                    <a:pt x="165" y="507"/>
                    <a:pt x="246" y="548"/>
                    <a:pt x="328" y="588"/>
                  </a:cubicBezTo>
                  <a:lnTo>
                    <a:pt x="328" y="588"/>
                  </a:lnTo>
                  <a:cubicBezTo>
                    <a:pt x="329" y="588"/>
                    <a:pt x="328" y="589"/>
                    <a:pt x="330" y="589"/>
                  </a:cubicBezTo>
                  <a:cubicBezTo>
                    <a:pt x="335" y="593"/>
                    <a:pt x="340" y="597"/>
                    <a:pt x="344" y="603"/>
                  </a:cubicBezTo>
                  <a:cubicBezTo>
                    <a:pt x="344" y="604"/>
                    <a:pt x="344" y="604"/>
                    <a:pt x="344" y="604"/>
                  </a:cubicBezTo>
                  <a:cubicBezTo>
                    <a:pt x="385" y="686"/>
                    <a:pt x="426" y="767"/>
                    <a:pt x="467" y="848"/>
                  </a:cubicBezTo>
                  <a:cubicBezTo>
                    <a:pt x="507" y="767"/>
                    <a:pt x="548" y="686"/>
                    <a:pt x="588" y="604"/>
                  </a:cubicBezTo>
                  <a:lnTo>
                    <a:pt x="588" y="604"/>
                  </a:lnTo>
                  <a:cubicBezTo>
                    <a:pt x="589" y="604"/>
                    <a:pt x="589" y="604"/>
                    <a:pt x="589" y="603"/>
                  </a:cubicBezTo>
                  <a:cubicBezTo>
                    <a:pt x="593" y="597"/>
                    <a:pt x="597" y="592"/>
                    <a:pt x="603" y="589"/>
                  </a:cubicBezTo>
                  <a:cubicBezTo>
                    <a:pt x="603" y="588"/>
                    <a:pt x="604" y="589"/>
                    <a:pt x="604" y="588"/>
                  </a:cubicBezTo>
                  <a:cubicBezTo>
                    <a:pt x="686" y="548"/>
                    <a:pt x="767" y="507"/>
                    <a:pt x="848" y="467"/>
                  </a:cubicBezTo>
                  <a:cubicBezTo>
                    <a:pt x="767" y="426"/>
                    <a:pt x="686" y="385"/>
                    <a:pt x="604" y="344"/>
                  </a:cubicBezTo>
                  <a:lnTo>
                    <a:pt x="604" y="344"/>
                  </a:lnTo>
                  <a:cubicBezTo>
                    <a:pt x="604" y="343"/>
                    <a:pt x="603" y="344"/>
                    <a:pt x="603" y="343"/>
                  </a:cubicBezTo>
                  <a:cubicBezTo>
                    <a:pt x="597" y="340"/>
                    <a:pt x="593" y="335"/>
                    <a:pt x="589" y="329"/>
                  </a:cubicBezTo>
                  <a:cubicBezTo>
                    <a:pt x="589" y="328"/>
                    <a:pt x="589" y="328"/>
                    <a:pt x="588" y="328"/>
                  </a:cubicBezTo>
                  <a:cubicBezTo>
                    <a:pt x="548" y="246"/>
                    <a:pt x="507" y="165"/>
                    <a:pt x="467" y="84"/>
                  </a:cubicBezTo>
                  <a:cubicBezTo>
                    <a:pt x="459" y="98"/>
                    <a:pt x="452" y="112"/>
                    <a:pt x="445" y="127"/>
                  </a:cubicBezTo>
                  <a:lnTo>
                    <a:pt x="445" y="127"/>
                  </a:lnTo>
                  <a:cubicBezTo>
                    <a:pt x="445" y="128"/>
                    <a:pt x="444" y="128"/>
                    <a:pt x="444" y="129"/>
                  </a:cubicBezTo>
                  <a:cubicBezTo>
                    <a:pt x="440" y="136"/>
                    <a:pt x="435" y="141"/>
                    <a:pt x="428" y="145"/>
                  </a:cubicBezTo>
                  <a:cubicBezTo>
                    <a:pt x="421" y="149"/>
                    <a:pt x="415" y="151"/>
                    <a:pt x="407" y="151"/>
                  </a:cubicBezTo>
                  <a:cubicBezTo>
                    <a:pt x="400" y="151"/>
                    <a:pt x="394" y="150"/>
                    <a:pt x="388" y="147"/>
                  </a:cubicBezTo>
                  <a:cubicBezTo>
                    <a:pt x="379" y="142"/>
                    <a:pt x="370" y="138"/>
                    <a:pt x="362" y="134"/>
                  </a:cubicBezTo>
                  <a:cubicBezTo>
                    <a:pt x="378" y="101"/>
                    <a:pt x="394" y="68"/>
                    <a:pt x="411" y="36"/>
                  </a:cubicBezTo>
                  <a:lnTo>
                    <a:pt x="411" y="36"/>
                  </a:lnTo>
                  <a:cubicBezTo>
                    <a:pt x="411" y="34"/>
                    <a:pt x="411" y="33"/>
                    <a:pt x="413" y="31"/>
                  </a:cubicBezTo>
                  <a:cubicBezTo>
                    <a:pt x="418" y="21"/>
                    <a:pt x="425" y="13"/>
                    <a:pt x="436" y="8"/>
                  </a:cubicBezTo>
                  <a:cubicBezTo>
                    <a:pt x="441" y="4"/>
                    <a:pt x="448" y="2"/>
                    <a:pt x="455" y="1"/>
                  </a:cubicBezTo>
                  <a:lnTo>
                    <a:pt x="455" y="1"/>
                  </a:lnTo>
                  <a:cubicBezTo>
                    <a:pt x="459" y="0"/>
                    <a:pt x="463" y="0"/>
                    <a:pt x="466" y="0"/>
                  </a:cubicBezTo>
                  <a:cubicBezTo>
                    <a:pt x="477" y="0"/>
                    <a:pt x="486" y="2"/>
                    <a:pt x="496" y="8"/>
                  </a:cubicBezTo>
                  <a:cubicBezTo>
                    <a:pt x="506" y="13"/>
                    <a:pt x="514" y="21"/>
                    <a:pt x="519" y="31"/>
                  </a:cubicBezTo>
                  <a:cubicBezTo>
                    <a:pt x="520" y="32"/>
                    <a:pt x="520" y="33"/>
                    <a:pt x="520" y="34"/>
                  </a:cubicBezTo>
                  <a:cubicBezTo>
                    <a:pt x="563" y="117"/>
                    <a:pt x="605" y="201"/>
                    <a:pt x="647" y="285"/>
                  </a:cubicBezTo>
                  <a:cubicBezTo>
                    <a:pt x="730" y="327"/>
                    <a:pt x="813" y="369"/>
                    <a:pt x="896" y="411"/>
                  </a:cubicBezTo>
                  <a:lnTo>
                    <a:pt x="896" y="411"/>
                  </a:lnTo>
                  <a:cubicBezTo>
                    <a:pt x="898" y="411"/>
                    <a:pt x="899" y="411"/>
                    <a:pt x="901" y="413"/>
                  </a:cubicBezTo>
                  <a:cubicBezTo>
                    <a:pt x="911" y="418"/>
                    <a:pt x="919" y="425"/>
                    <a:pt x="924" y="436"/>
                  </a:cubicBezTo>
                  <a:cubicBezTo>
                    <a:pt x="928" y="441"/>
                    <a:pt x="930" y="448"/>
                    <a:pt x="931" y="455"/>
                  </a:cubicBezTo>
                  <a:lnTo>
                    <a:pt x="931" y="455"/>
                  </a:lnTo>
                  <a:cubicBezTo>
                    <a:pt x="932" y="459"/>
                    <a:pt x="932" y="463"/>
                    <a:pt x="932" y="466"/>
                  </a:cubicBezTo>
                  <a:cubicBezTo>
                    <a:pt x="932" y="477"/>
                    <a:pt x="930" y="486"/>
                    <a:pt x="924" y="496"/>
                  </a:cubicBezTo>
                  <a:cubicBezTo>
                    <a:pt x="919" y="506"/>
                    <a:pt x="911" y="514"/>
                    <a:pt x="901" y="519"/>
                  </a:cubicBezTo>
                  <a:cubicBezTo>
                    <a:pt x="900" y="520"/>
                    <a:pt x="899" y="520"/>
                    <a:pt x="898" y="520"/>
                  </a:cubicBezTo>
                  <a:cubicBezTo>
                    <a:pt x="815" y="563"/>
                    <a:pt x="731" y="605"/>
                    <a:pt x="647" y="647"/>
                  </a:cubicBezTo>
                  <a:cubicBezTo>
                    <a:pt x="605" y="731"/>
                    <a:pt x="563" y="815"/>
                    <a:pt x="520" y="898"/>
                  </a:cubicBezTo>
                  <a:lnTo>
                    <a:pt x="520" y="898"/>
                  </a:lnTo>
                  <a:cubicBezTo>
                    <a:pt x="520" y="899"/>
                    <a:pt x="520" y="900"/>
                    <a:pt x="519" y="901"/>
                  </a:cubicBezTo>
                  <a:cubicBezTo>
                    <a:pt x="514" y="911"/>
                    <a:pt x="506" y="919"/>
                    <a:pt x="496" y="924"/>
                  </a:cubicBezTo>
                  <a:cubicBezTo>
                    <a:pt x="486" y="930"/>
                    <a:pt x="477" y="932"/>
                    <a:pt x="466" y="932"/>
                  </a:cubicBezTo>
                  <a:cubicBezTo>
                    <a:pt x="463" y="932"/>
                    <a:pt x="459" y="932"/>
                    <a:pt x="455" y="931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74"/>
            </a:p>
          </p:txBody>
        </p:sp>
      </p:grpSp>
    </p:spTree>
    <p:extLst>
      <p:ext uri="{BB962C8B-B14F-4D97-AF65-F5344CB8AC3E}">
        <p14:creationId xmlns:p14="http://schemas.microsoft.com/office/powerpoint/2010/main" val="1055069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AA83661-9B38-8140-ABFF-9EF73FDA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329572"/>
          </a:xfrm>
        </p:spPr>
        <p:txBody>
          <a:bodyPr/>
          <a:lstStyle/>
          <a:p>
            <a:r>
              <a:rPr lang="de-DE"/>
              <a:t>Klammer</a:t>
            </a:r>
          </a:p>
        </p:txBody>
      </p: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8AE34686-8499-E24D-B733-C4DB82A79068}"/>
              </a:ext>
            </a:extLst>
          </p:cNvPr>
          <p:cNvGrpSpPr/>
          <p:nvPr/>
        </p:nvGrpSpPr>
        <p:grpSpPr>
          <a:xfrm>
            <a:off x="6346874" y="2522537"/>
            <a:ext cx="663576" cy="669926"/>
            <a:chOff x="5514976" y="2522537"/>
            <a:chExt cx="663576" cy="669926"/>
          </a:xfrm>
        </p:grpSpPr>
        <p:sp>
          <p:nvSpPr>
            <p:cNvPr id="161" name="Freeform 2">
              <a:extLst>
                <a:ext uri="{FF2B5EF4-FFF2-40B4-BE49-F238E27FC236}">
                  <a16:creationId xmlns:a16="http://schemas.microsoft.com/office/drawing/2014/main" id="{E4997929-8A81-4744-B8D2-63619D5AE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6" y="2522537"/>
              <a:ext cx="341313" cy="341313"/>
            </a:xfrm>
            <a:custGeom>
              <a:avLst/>
              <a:gdLst>
                <a:gd name="T0" fmla="*/ 831 w 951"/>
                <a:gd name="T1" fmla="*/ 0 h 953"/>
                <a:gd name="T2" fmla="*/ 831 w 951"/>
                <a:gd name="T3" fmla="*/ 0 h 953"/>
                <a:gd name="T4" fmla="*/ 892 w 951"/>
                <a:gd name="T5" fmla="*/ 21 h 953"/>
                <a:gd name="T6" fmla="*/ 934 w 951"/>
                <a:gd name="T7" fmla="*/ 64 h 953"/>
                <a:gd name="T8" fmla="*/ 950 w 951"/>
                <a:gd name="T9" fmla="*/ 122 h 953"/>
                <a:gd name="T10" fmla="*/ 950 w 951"/>
                <a:gd name="T11" fmla="*/ 836 h 953"/>
                <a:gd name="T12" fmla="*/ 934 w 951"/>
                <a:gd name="T13" fmla="*/ 894 h 953"/>
                <a:gd name="T14" fmla="*/ 892 w 951"/>
                <a:gd name="T15" fmla="*/ 936 h 953"/>
                <a:gd name="T16" fmla="*/ 834 w 951"/>
                <a:gd name="T17" fmla="*/ 952 h 953"/>
                <a:gd name="T18" fmla="*/ 0 w 951"/>
                <a:gd name="T19" fmla="*/ 952 h 953"/>
                <a:gd name="T20" fmla="*/ 0 w 951"/>
                <a:gd name="T21" fmla="*/ 714 h 953"/>
                <a:gd name="T22" fmla="*/ 712 w 951"/>
                <a:gd name="T23" fmla="*/ 714 h 953"/>
                <a:gd name="T24" fmla="*/ 712 w 951"/>
                <a:gd name="T25" fmla="*/ 0 h 953"/>
                <a:gd name="T26" fmla="*/ 831 w 951"/>
                <a:gd name="T27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1" h="953">
                  <a:moveTo>
                    <a:pt x="831" y="0"/>
                  </a:moveTo>
                  <a:lnTo>
                    <a:pt x="831" y="0"/>
                  </a:lnTo>
                  <a:cubicBezTo>
                    <a:pt x="852" y="0"/>
                    <a:pt x="873" y="6"/>
                    <a:pt x="892" y="21"/>
                  </a:cubicBezTo>
                  <a:cubicBezTo>
                    <a:pt x="910" y="29"/>
                    <a:pt x="924" y="45"/>
                    <a:pt x="934" y="64"/>
                  </a:cubicBezTo>
                  <a:cubicBezTo>
                    <a:pt x="945" y="80"/>
                    <a:pt x="950" y="101"/>
                    <a:pt x="950" y="122"/>
                  </a:cubicBezTo>
                  <a:cubicBezTo>
                    <a:pt x="950" y="360"/>
                    <a:pt x="950" y="598"/>
                    <a:pt x="950" y="836"/>
                  </a:cubicBezTo>
                  <a:cubicBezTo>
                    <a:pt x="950" y="857"/>
                    <a:pt x="945" y="875"/>
                    <a:pt x="934" y="894"/>
                  </a:cubicBezTo>
                  <a:cubicBezTo>
                    <a:pt x="926" y="912"/>
                    <a:pt x="911" y="925"/>
                    <a:pt x="892" y="936"/>
                  </a:cubicBezTo>
                  <a:cubicBezTo>
                    <a:pt x="874" y="946"/>
                    <a:pt x="855" y="952"/>
                    <a:pt x="834" y="952"/>
                  </a:cubicBezTo>
                  <a:cubicBezTo>
                    <a:pt x="556" y="952"/>
                    <a:pt x="278" y="952"/>
                    <a:pt x="0" y="952"/>
                  </a:cubicBezTo>
                  <a:cubicBezTo>
                    <a:pt x="0" y="872"/>
                    <a:pt x="0" y="793"/>
                    <a:pt x="0" y="714"/>
                  </a:cubicBezTo>
                  <a:cubicBezTo>
                    <a:pt x="238" y="714"/>
                    <a:pt x="475" y="714"/>
                    <a:pt x="712" y="714"/>
                  </a:cubicBezTo>
                  <a:cubicBezTo>
                    <a:pt x="712" y="476"/>
                    <a:pt x="712" y="238"/>
                    <a:pt x="712" y="0"/>
                  </a:cubicBezTo>
                  <a:cubicBezTo>
                    <a:pt x="752" y="0"/>
                    <a:pt x="792" y="0"/>
                    <a:pt x="831" y="0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Freeform 3">
              <a:extLst>
                <a:ext uri="{FF2B5EF4-FFF2-40B4-BE49-F238E27FC236}">
                  <a16:creationId xmlns:a16="http://schemas.microsoft.com/office/drawing/2014/main" id="{13419CE4-C400-F14E-8014-A49268E6F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7239" y="2851150"/>
              <a:ext cx="341313" cy="341313"/>
            </a:xfrm>
            <a:custGeom>
              <a:avLst/>
              <a:gdLst>
                <a:gd name="T0" fmla="*/ 119 w 951"/>
                <a:gd name="T1" fmla="*/ 951 h 952"/>
                <a:gd name="T2" fmla="*/ 119 w 951"/>
                <a:gd name="T3" fmla="*/ 951 h 952"/>
                <a:gd name="T4" fmla="*/ 59 w 951"/>
                <a:gd name="T5" fmla="*/ 930 h 952"/>
                <a:gd name="T6" fmla="*/ 16 w 951"/>
                <a:gd name="T7" fmla="*/ 888 h 952"/>
                <a:gd name="T8" fmla="*/ 0 w 951"/>
                <a:gd name="T9" fmla="*/ 829 h 952"/>
                <a:gd name="T10" fmla="*/ 0 w 951"/>
                <a:gd name="T11" fmla="*/ 116 h 952"/>
                <a:gd name="T12" fmla="*/ 16 w 951"/>
                <a:gd name="T13" fmla="*/ 58 h 952"/>
                <a:gd name="T14" fmla="*/ 59 w 951"/>
                <a:gd name="T15" fmla="*/ 16 h 952"/>
                <a:gd name="T16" fmla="*/ 117 w 951"/>
                <a:gd name="T17" fmla="*/ 0 h 952"/>
                <a:gd name="T18" fmla="*/ 950 w 951"/>
                <a:gd name="T19" fmla="*/ 0 h 952"/>
                <a:gd name="T20" fmla="*/ 950 w 951"/>
                <a:gd name="T21" fmla="*/ 237 h 952"/>
                <a:gd name="T22" fmla="*/ 239 w 951"/>
                <a:gd name="T23" fmla="*/ 237 h 952"/>
                <a:gd name="T24" fmla="*/ 239 w 951"/>
                <a:gd name="T25" fmla="*/ 951 h 952"/>
                <a:gd name="T26" fmla="*/ 119 w 951"/>
                <a:gd name="T27" fmla="*/ 951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1" h="952">
                  <a:moveTo>
                    <a:pt x="119" y="951"/>
                  </a:moveTo>
                  <a:lnTo>
                    <a:pt x="119" y="951"/>
                  </a:lnTo>
                  <a:cubicBezTo>
                    <a:pt x="98" y="951"/>
                    <a:pt x="77" y="946"/>
                    <a:pt x="59" y="930"/>
                  </a:cubicBezTo>
                  <a:cubicBezTo>
                    <a:pt x="40" y="922"/>
                    <a:pt x="27" y="906"/>
                    <a:pt x="16" y="888"/>
                  </a:cubicBezTo>
                  <a:cubicBezTo>
                    <a:pt x="6" y="872"/>
                    <a:pt x="0" y="851"/>
                    <a:pt x="0" y="829"/>
                  </a:cubicBezTo>
                  <a:cubicBezTo>
                    <a:pt x="0" y="591"/>
                    <a:pt x="0" y="353"/>
                    <a:pt x="0" y="116"/>
                  </a:cubicBezTo>
                  <a:cubicBezTo>
                    <a:pt x="0" y="95"/>
                    <a:pt x="6" y="77"/>
                    <a:pt x="16" y="58"/>
                  </a:cubicBezTo>
                  <a:cubicBezTo>
                    <a:pt x="24" y="40"/>
                    <a:pt x="41" y="27"/>
                    <a:pt x="59" y="16"/>
                  </a:cubicBezTo>
                  <a:cubicBezTo>
                    <a:pt x="78" y="5"/>
                    <a:pt x="96" y="0"/>
                    <a:pt x="117" y="0"/>
                  </a:cubicBezTo>
                  <a:cubicBezTo>
                    <a:pt x="395" y="0"/>
                    <a:pt x="673" y="0"/>
                    <a:pt x="950" y="0"/>
                  </a:cubicBezTo>
                  <a:cubicBezTo>
                    <a:pt x="950" y="79"/>
                    <a:pt x="950" y="158"/>
                    <a:pt x="950" y="237"/>
                  </a:cubicBezTo>
                  <a:cubicBezTo>
                    <a:pt x="713" y="237"/>
                    <a:pt x="476" y="237"/>
                    <a:pt x="239" y="237"/>
                  </a:cubicBezTo>
                  <a:cubicBezTo>
                    <a:pt x="239" y="475"/>
                    <a:pt x="239" y="713"/>
                    <a:pt x="239" y="951"/>
                  </a:cubicBezTo>
                  <a:cubicBezTo>
                    <a:pt x="199" y="951"/>
                    <a:pt x="159" y="951"/>
                    <a:pt x="119" y="951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9E646BC-120C-C940-AD78-632716DEEBC0}"/>
              </a:ext>
            </a:extLst>
          </p:cNvPr>
          <p:cNvGrpSpPr/>
          <p:nvPr/>
        </p:nvGrpSpPr>
        <p:grpSpPr>
          <a:xfrm>
            <a:off x="1819276" y="2589212"/>
            <a:ext cx="530226" cy="534988"/>
            <a:chOff x="1819276" y="2589212"/>
            <a:chExt cx="530226" cy="534988"/>
          </a:xfrm>
        </p:grpSpPr>
        <p:sp>
          <p:nvSpPr>
            <p:cNvPr id="163" name="Freeform 4">
              <a:extLst>
                <a:ext uri="{FF2B5EF4-FFF2-40B4-BE49-F238E27FC236}">
                  <a16:creationId xmlns:a16="http://schemas.microsoft.com/office/drawing/2014/main" id="{E94F813D-BA2D-3943-B97D-5EDBF6118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6" y="2589212"/>
              <a:ext cx="341313" cy="339725"/>
            </a:xfrm>
            <a:custGeom>
              <a:avLst/>
              <a:gdLst>
                <a:gd name="T0" fmla="*/ 953 w 954"/>
                <a:gd name="T1" fmla="*/ 119 h 949"/>
                <a:gd name="T2" fmla="*/ 953 w 954"/>
                <a:gd name="T3" fmla="*/ 238 h 949"/>
                <a:gd name="T4" fmla="*/ 238 w 954"/>
                <a:gd name="T5" fmla="*/ 238 h 949"/>
                <a:gd name="T6" fmla="*/ 238 w 954"/>
                <a:gd name="T7" fmla="*/ 948 h 949"/>
                <a:gd name="T8" fmla="*/ 0 w 954"/>
                <a:gd name="T9" fmla="*/ 948 h 949"/>
                <a:gd name="T10" fmla="*/ 0 w 954"/>
                <a:gd name="T11" fmla="*/ 116 h 949"/>
                <a:gd name="T12" fmla="*/ 16 w 954"/>
                <a:gd name="T13" fmla="*/ 58 h 949"/>
                <a:gd name="T14" fmla="*/ 58 w 954"/>
                <a:gd name="T15" fmla="*/ 16 h 949"/>
                <a:gd name="T16" fmla="*/ 117 w 954"/>
                <a:gd name="T17" fmla="*/ 0 h 949"/>
                <a:gd name="T18" fmla="*/ 831 w 954"/>
                <a:gd name="T19" fmla="*/ 0 h 949"/>
                <a:gd name="T20" fmla="*/ 889 w 954"/>
                <a:gd name="T21" fmla="*/ 16 h 949"/>
                <a:gd name="T22" fmla="*/ 932 w 954"/>
                <a:gd name="T23" fmla="*/ 58 h 949"/>
                <a:gd name="T24" fmla="*/ 953 w 954"/>
                <a:gd name="T25" fmla="*/ 11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4" h="949">
                  <a:moveTo>
                    <a:pt x="953" y="119"/>
                  </a:moveTo>
                  <a:cubicBezTo>
                    <a:pt x="953" y="159"/>
                    <a:pt x="953" y="198"/>
                    <a:pt x="953" y="238"/>
                  </a:cubicBezTo>
                  <a:cubicBezTo>
                    <a:pt x="715" y="238"/>
                    <a:pt x="476" y="238"/>
                    <a:pt x="238" y="238"/>
                  </a:cubicBezTo>
                  <a:cubicBezTo>
                    <a:pt x="238" y="475"/>
                    <a:pt x="238" y="712"/>
                    <a:pt x="238" y="948"/>
                  </a:cubicBezTo>
                  <a:cubicBezTo>
                    <a:pt x="159" y="948"/>
                    <a:pt x="79" y="948"/>
                    <a:pt x="0" y="948"/>
                  </a:cubicBezTo>
                  <a:cubicBezTo>
                    <a:pt x="0" y="671"/>
                    <a:pt x="0" y="393"/>
                    <a:pt x="0" y="116"/>
                  </a:cubicBezTo>
                  <a:cubicBezTo>
                    <a:pt x="0" y="95"/>
                    <a:pt x="5" y="76"/>
                    <a:pt x="16" y="58"/>
                  </a:cubicBezTo>
                  <a:cubicBezTo>
                    <a:pt x="27" y="39"/>
                    <a:pt x="40" y="24"/>
                    <a:pt x="58" y="16"/>
                  </a:cubicBezTo>
                  <a:cubicBezTo>
                    <a:pt x="77" y="5"/>
                    <a:pt x="95" y="0"/>
                    <a:pt x="117" y="0"/>
                  </a:cubicBezTo>
                  <a:cubicBezTo>
                    <a:pt x="355" y="0"/>
                    <a:pt x="593" y="0"/>
                    <a:pt x="831" y="0"/>
                  </a:cubicBezTo>
                  <a:cubicBezTo>
                    <a:pt x="852" y="0"/>
                    <a:pt x="873" y="5"/>
                    <a:pt x="889" y="16"/>
                  </a:cubicBezTo>
                  <a:cubicBezTo>
                    <a:pt x="908" y="26"/>
                    <a:pt x="924" y="40"/>
                    <a:pt x="932" y="58"/>
                  </a:cubicBezTo>
                  <a:cubicBezTo>
                    <a:pt x="947" y="77"/>
                    <a:pt x="953" y="98"/>
                    <a:pt x="953" y="119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" name="Freeform 5">
              <a:extLst>
                <a:ext uri="{FF2B5EF4-FFF2-40B4-BE49-F238E27FC236}">
                  <a16:creationId xmlns:a16="http://schemas.microsoft.com/office/drawing/2014/main" id="{A5296A51-6C8B-2643-A127-BCEF7D72E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9" y="2784475"/>
              <a:ext cx="341313" cy="339725"/>
            </a:xfrm>
            <a:custGeom>
              <a:avLst/>
              <a:gdLst>
                <a:gd name="T0" fmla="*/ 0 w 953"/>
                <a:gd name="T1" fmla="*/ 829 h 949"/>
                <a:gd name="T2" fmla="*/ 0 w 953"/>
                <a:gd name="T3" fmla="*/ 710 h 949"/>
                <a:gd name="T4" fmla="*/ 714 w 953"/>
                <a:gd name="T5" fmla="*/ 710 h 949"/>
                <a:gd name="T6" fmla="*/ 714 w 953"/>
                <a:gd name="T7" fmla="*/ 0 h 949"/>
                <a:gd name="T8" fmla="*/ 952 w 953"/>
                <a:gd name="T9" fmla="*/ 0 h 949"/>
                <a:gd name="T10" fmla="*/ 952 w 953"/>
                <a:gd name="T11" fmla="*/ 832 h 949"/>
                <a:gd name="T12" fmla="*/ 936 w 953"/>
                <a:gd name="T13" fmla="*/ 890 h 949"/>
                <a:gd name="T14" fmla="*/ 894 w 953"/>
                <a:gd name="T15" fmla="*/ 932 h 949"/>
                <a:gd name="T16" fmla="*/ 836 w 953"/>
                <a:gd name="T17" fmla="*/ 948 h 949"/>
                <a:gd name="T18" fmla="*/ 121 w 953"/>
                <a:gd name="T19" fmla="*/ 948 h 949"/>
                <a:gd name="T20" fmla="*/ 63 w 953"/>
                <a:gd name="T21" fmla="*/ 932 h 949"/>
                <a:gd name="T22" fmla="*/ 21 w 953"/>
                <a:gd name="T23" fmla="*/ 890 h 949"/>
                <a:gd name="T24" fmla="*/ 0 w 953"/>
                <a:gd name="T25" fmla="*/ 82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3" h="949">
                  <a:moveTo>
                    <a:pt x="0" y="829"/>
                  </a:moveTo>
                  <a:cubicBezTo>
                    <a:pt x="0" y="790"/>
                    <a:pt x="0" y="750"/>
                    <a:pt x="0" y="710"/>
                  </a:cubicBezTo>
                  <a:cubicBezTo>
                    <a:pt x="238" y="710"/>
                    <a:pt x="476" y="710"/>
                    <a:pt x="714" y="710"/>
                  </a:cubicBezTo>
                  <a:cubicBezTo>
                    <a:pt x="714" y="473"/>
                    <a:pt x="714" y="237"/>
                    <a:pt x="714" y="0"/>
                  </a:cubicBezTo>
                  <a:cubicBezTo>
                    <a:pt x="793" y="0"/>
                    <a:pt x="873" y="0"/>
                    <a:pt x="952" y="0"/>
                  </a:cubicBezTo>
                  <a:cubicBezTo>
                    <a:pt x="952" y="277"/>
                    <a:pt x="952" y="555"/>
                    <a:pt x="952" y="832"/>
                  </a:cubicBezTo>
                  <a:cubicBezTo>
                    <a:pt x="952" y="853"/>
                    <a:pt x="947" y="872"/>
                    <a:pt x="936" y="890"/>
                  </a:cubicBezTo>
                  <a:cubicBezTo>
                    <a:pt x="926" y="909"/>
                    <a:pt x="912" y="924"/>
                    <a:pt x="894" y="932"/>
                  </a:cubicBezTo>
                  <a:cubicBezTo>
                    <a:pt x="875" y="943"/>
                    <a:pt x="857" y="948"/>
                    <a:pt x="836" y="948"/>
                  </a:cubicBezTo>
                  <a:cubicBezTo>
                    <a:pt x="598" y="948"/>
                    <a:pt x="359" y="948"/>
                    <a:pt x="121" y="948"/>
                  </a:cubicBezTo>
                  <a:cubicBezTo>
                    <a:pt x="100" y="948"/>
                    <a:pt x="79" y="943"/>
                    <a:pt x="63" y="932"/>
                  </a:cubicBezTo>
                  <a:cubicBezTo>
                    <a:pt x="45" y="922"/>
                    <a:pt x="29" y="909"/>
                    <a:pt x="21" y="890"/>
                  </a:cubicBezTo>
                  <a:cubicBezTo>
                    <a:pt x="5" y="872"/>
                    <a:pt x="0" y="850"/>
                    <a:pt x="0" y="829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0BFB2804-7894-3B4C-AC5E-0109EE804AA2}"/>
              </a:ext>
            </a:extLst>
          </p:cNvPr>
          <p:cNvGrpSpPr/>
          <p:nvPr/>
        </p:nvGrpSpPr>
        <p:grpSpPr>
          <a:xfrm>
            <a:off x="4928002" y="2624137"/>
            <a:ext cx="528638" cy="465138"/>
            <a:chOff x="4356101" y="2624137"/>
            <a:chExt cx="528638" cy="465138"/>
          </a:xfrm>
        </p:grpSpPr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200FD8A1-EA91-0449-BA30-93BB85C87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9" y="2624137"/>
              <a:ext cx="285750" cy="465138"/>
            </a:xfrm>
            <a:custGeom>
              <a:avLst/>
              <a:gdLst>
                <a:gd name="T0" fmla="*/ 85 w 799"/>
                <a:gd name="T1" fmla="*/ 37 h 1298"/>
                <a:gd name="T2" fmla="*/ 85 w 799"/>
                <a:gd name="T3" fmla="*/ 37 h 1298"/>
                <a:gd name="T4" fmla="*/ 142 w 799"/>
                <a:gd name="T5" fmla="*/ 8 h 1298"/>
                <a:gd name="T6" fmla="*/ 203 w 799"/>
                <a:gd name="T7" fmla="*/ 8 h 1298"/>
                <a:gd name="T8" fmla="*/ 256 w 799"/>
                <a:gd name="T9" fmla="*/ 37 h 1298"/>
                <a:gd name="T10" fmla="*/ 761 w 799"/>
                <a:gd name="T11" fmla="*/ 542 h 1298"/>
                <a:gd name="T12" fmla="*/ 790 w 799"/>
                <a:gd name="T13" fmla="*/ 595 h 1298"/>
                <a:gd name="T14" fmla="*/ 790 w 799"/>
                <a:gd name="T15" fmla="*/ 656 h 1298"/>
                <a:gd name="T16" fmla="*/ 761 w 799"/>
                <a:gd name="T17" fmla="*/ 709 h 1298"/>
                <a:gd name="T18" fmla="*/ 171 w 799"/>
                <a:gd name="T19" fmla="*/ 1297 h 1298"/>
                <a:gd name="T20" fmla="*/ 3 w 799"/>
                <a:gd name="T21" fmla="*/ 1128 h 1298"/>
                <a:gd name="T22" fmla="*/ 504 w 799"/>
                <a:gd name="T23" fmla="*/ 627 h 1298"/>
                <a:gd name="T24" fmla="*/ 0 w 799"/>
                <a:gd name="T25" fmla="*/ 122 h 1298"/>
                <a:gd name="T26" fmla="*/ 85 w 799"/>
                <a:gd name="T27" fmla="*/ 37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9" h="1298">
                  <a:moveTo>
                    <a:pt x="85" y="37"/>
                  </a:moveTo>
                  <a:lnTo>
                    <a:pt x="85" y="37"/>
                  </a:lnTo>
                  <a:cubicBezTo>
                    <a:pt x="100" y="21"/>
                    <a:pt x="118" y="11"/>
                    <a:pt x="142" y="8"/>
                  </a:cubicBezTo>
                  <a:cubicBezTo>
                    <a:pt x="160" y="0"/>
                    <a:pt x="182" y="3"/>
                    <a:pt x="203" y="8"/>
                  </a:cubicBezTo>
                  <a:cubicBezTo>
                    <a:pt x="221" y="11"/>
                    <a:pt x="240" y="24"/>
                    <a:pt x="256" y="37"/>
                  </a:cubicBezTo>
                  <a:cubicBezTo>
                    <a:pt x="425" y="205"/>
                    <a:pt x="593" y="373"/>
                    <a:pt x="761" y="542"/>
                  </a:cubicBezTo>
                  <a:cubicBezTo>
                    <a:pt x="777" y="558"/>
                    <a:pt x="785" y="574"/>
                    <a:pt x="790" y="595"/>
                  </a:cubicBezTo>
                  <a:cubicBezTo>
                    <a:pt x="798" y="614"/>
                    <a:pt x="795" y="635"/>
                    <a:pt x="790" y="656"/>
                  </a:cubicBezTo>
                  <a:cubicBezTo>
                    <a:pt x="785" y="677"/>
                    <a:pt x="774" y="693"/>
                    <a:pt x="761" y="709"/>
                  </a:cubicBezTo>
                  <a:cubicBezTo>
                    <a:pt x="565" y="905"/>
                    <a:pt x="368" y="1101"/>
                    <a:pt x="171" y="1297"/>
                  </a:cubicBezTo>
                  <a:cubicBezTo>
                    <a:pt x="115" y="1241"/>
                    <a:pt x="59" y="1185"/>
                    <a:pt x="3" y="1128"/>
                  </a:cubicBezTo>
                  <a:cubicBezTo>
                    <a:pt x="170" y="961"/>
                    <a:pt x="337" y="794"/>
                    <a:pt x="504" y="627"/>
                  </a:cubicBezTo>
                  <a:cubicBezTo>
                    <a:pt x="336" y="458"/>
                    <a:pt x="168" y="290"/>
                    <a:pt x="0" y="122"/>
                  </a:cubicBezTo>
                  <a:cubicBezTo>
                    <a:pt x="28" y="93"/>
                    <a:pt x="56" y="65"/>
                    <a:pt x="85" y="37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88D05843-3F42-AF44-8AC8-2AED752A2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1" y="2624137"/>
              <a:ext cx="285750" cy="465138"/>
            </a:xfrm>
            <a:custGeom>
              <a:avLst/>
              <a:gdLst>
                <a:gd name="T0" fmla="*/ 84 w 799"/>
                <a:gd name="T1" fmla="*/ 37 h 1298"/>
                <a:gd name="T2" fmla="*/ 84 w 799"/>
                <a:gd name="T3" fmla="*/ 37 h 1298"/>
                <a:gd name="T4" fmla="*/ 143 w 799"/>
                <a:gd name="T5" fmla="*/ 8 h 1298"/>
                <a:gd name="T6" fmla="*/ 203 w 799"/>
                <a:gd name="T7" fmla="*/ 8 h 1298"/>
                <a:gd name="T8" fmla="*/ 256 w 799"/>
                <a:gd name="T9" fmla="*/ 37 h 1298"/>
                <a:gd name="T10" fmla="*/ 762 w 799"/>
                <a:gd name="T11" fmla="*/ 542 h 1298"/>
                <a:gd name="T12" fmla="*/ 790 w 799"/>
                <a:gd name="T13" fmla="*/ 595 h 1298"/>
                <a:gd name="T14" fmla="*/ 790 w 799"/>
                <a:gd name="T15" fmla="*/ 656 h 1298"/>
                <a:gd name="T16" fmla="*/ 762 w 799"/>
                <a:gd name="T17" fmla="*/ 709 h 1298"/>
                <a:gd name="T18" fmla="*/ 172 w 799"/>
                <a:gd name="T19" fmla="*/ 1297 h 1298"/>
                <a:gd name="T20" fmla="*/ 2 w 799"/>
                <a:gd name="T21" fmla="*/ 1128 h 1298"/>
                <a:gd name="T22" fmla="*/ 505 w 799"/>
                <a:gd name="T23" fmla="*/ 627 h 1298"/>
                <a:gd name="T24" fmla="*/ 0 w 799"/>
                <a:gd name="T25" fmla="*/ 122 h 1298"/>
                <a:gd name="T26" fmla="*/ 84 w 799"/>
                <a:gd name="T27" fmla="*/ 37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9" h="1298">
                  <a:moveTo>
                    <a:pt x="84" y="37"/>
                  </a:moveTo>
                  <a:lnTo>
                    <a:pt x="84" y="37"/>
                  </a:lnTo>
                  <a:cubicBezTo>
                    <a:pt x="100" y="21"/>
                    <a:pt x="119" y="11"/>
                    <a:pt x="143" y="8"/>
                  </a:cubicBezTo>
                  <a:cubicBezTo>
                    <a:pt x="161" y="0"/>
                    <a:pt x="182" y="3"/>
                    <a:pt x="203" y="8"/>
                  </a:cubicBezTo>
                  <a:cubicBezTo>
                    <a:pt x="222" y="11"/>
                    <a:pt x="240" y="24"/>
                    <a:pt x="256" y="37"/>
                  </a:cubicBezTo>
                  <a:cubicBezTo>
                    <a:pt x="424" y="205"/>
                    <a:pt x="593" y="373"/>
                    <a:pt x="762" y="542"/>
                  </a:cubicBezTo>
                  <a:cubicBezTo>
                    <a:pt x="777" y="558"/>
                    <a:pt x="784" y="574"/>
                    <a:pt x="790" y="595"/>
                  </a:cubicBezTo>
                  <a:cubicBezTo>
                    <a:pt x="798" y="614"/>
                    <a:pt x="796" y="635"/>
                    <a:pt x="790" y="656"/>
                  </a:cubicBezTo>
                  <a:cubicBezTo>
                    <a:pt x="785" y="677"/>
                    <a:pt x="774" y="693"/>
                    <a:pt x="762" y="709"/>
                  </a:cubicBezTo>
                  <a:cubicBezTo>
                    <a:pt x="565" y="905"/>
                    <a:pt x="368" y="1101"/>
                    <a:pt x="172" y="1297"/>
                  </a:cubicBezTo>
                  <a:cubicBezTo>
                    <a:pt x="115" y="1241"/>
                    <a:pt x="58" y="1185"/>
                    <a:pt x="2" y="1128"/>
                  </a:cubicBezTo>
                  <a:cubicBezTo>
                    <a:pt x="169" y="961"/>
                    <a:pt x="337" y="794"/>
                    <a:pt x="505" y="627"/>
                  </a:cubicBezTo>
                  <a:cubicBezTo>
                    <a:pt x="336" y="458"/>
                    <a:pt x="168" y="290"/>
                    <a:pt x="0" y="122"/>
                  </a:cubicBezTo>
                  <a:cubicBezTo>
                    <a:pt x="28" y="93"/>
                    <a:pt x="56" y="65"/>
                    <a:pt x="84" y="37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58A814F1-B07F-A046-94B8-E1AC651E8053}"/>
              </a:ext>
            </a:extLst>
          </p:cNvPr>
          <p:cNvGrpSpPr/>
          <p:nvPr/>
        </p:nvGrpSpPr>
        <p:grpSpPr>
          <a:xfrm>
            <a:off x="3184174" y="2559050"/>
            <a:ext cx="596900" cy="598488"/>
            <a:chOff x="3016251" y="2559050"/>
            <a:chExt cx="596900" cy="598488"/>
          </a:xfrm>
        </p:grpSpPr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928D4844-0220-2448-ABD8-CD8967660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426" y="2816225"/>
              <a:ext cx="339725" cy="341313"/>
            </a:xfrm>
            <a:custGeom>
              <a:avLst/>
              <a:gdLst>
                <a:gd name="T0" fmla="*/ 119 w 950"/>
                <a:gd name="T1" fmla="*/ 951 h 952"/>
                <a:gd name="T2" fmla="*/ 119 w 950"/>
                <a:gd name="T3" fmla="*/ 951 h 952"/>
                <a:gd name="T4" fmla="*/ 58 w 950"/>
                <a:gd name="T5" fmla="*/ 929 h 952"/>
                <a:gd name="T6" fmla="*/ 15 w 950"/>
                <a:gd name="T7" fmla="*/ 887 h 952"/>
                <a:gd name="T8" fmla="*/ 0 w 950"/>
                <a:gd name="T9" fmla="*/ 829 h 952"/>
                <a:gd name="T10" fmla="*/ 0 w 950"/>
                <a:gd name="T11" fmla="*/ 116 h 952"/>
                <a:gd name="T12" fmla="*/ 15 w 950"/>
                <a:gd name="T13" fmla="*/ 58 h 952"/>
                <a:gd name="T14" fmla="*/ 58 w 950"/>
                <a:gd name="T15" fmla="*/ 15 h 952"/>
                <a:gd name="T16" fmla="*/ 116 w 950"/>
                <a:gd name="T17" fmla="*/ 0 h 952"/>
                <a:gd name="T18" fmla="*/ 949 w 950"/>
                <a:gd name="T19" fmla="*/ 0 h 952"/>
                <a:gd name="T20" fmla="*/ 949 w 950"/>
                <a:gd name="T21" fmla="*/ 238 h 952"/>
                <a:gd name="T22" fmla="*/ 238 w 950"/>
                <a:gd name="T23" fmla="*/ 238 h 952"/>
                <a:gd name="T24" fmla="*/ 238 w 950"/>
                <a:gd name="T25" fmla="*/ 951 h 952"/>
                <a:gd name="T26" fmla="*/ 119 w 950"/>
                <a:gd name="T27" fmla="*/ 951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0" h="952">
                  <a:moveTo>
                    <a:pt x="119" y="951"/>
                  </a:moveTo>
                  <a:lnTo>
                    <a:pt x="119" y="951"/>
                  </a:lnTo>
                  <a:cubicBezTo>
                    <a:pt x="97" y="951"/>
                    <a:pt x="76" y="945"/>
                    <a:pt x="58" y="929"/>
                  </a:cubicBezTo>
                  <a:cubicBezTo>
                    <a:pt x="39" y="921"/>
                    <a:pt x="26" y="906"/>
                    <a:pt x="15" y="887"/>
                  </a:cubicBezTo>
                  <a:cubicBezTo>
                    <a:pt x="5" y="871"/>
                    <a:pt x="0" y="850"/>
                    <a:pt x="0" y="829"/>
                  </a:cubicBezTo>
                  <a:cubicBezTo>
                    <a:pt x="0" y="591"/>
                    <a:pt x="0" y="353"/>
                    <a:pt x="0" y="116"/>
                  </a:cubicBezTo>
                  <a:cubicBezTo>
                    <a:pt x="0" y="95"/>
                    <a:pt x="5" y="76"/>
                    <a:pt x="15" y="58"/>
                  </a:cubicBezTo>
                  <a:cubicBezTo>
                    <a:pt x="23" y="39"/>
                    <a:pt x="39" y="25"/>
                    <a:pt x="58" y="15"/>
                  </a:cubicBezTo>
                  <a:cubicBezTo>
                    <a:pt x="76" y="4"/>
                    <a:pt x="95" y="0"/>
                    <a:pt x="116" y="0"/>
                  </a:cubicBezTo>
                  <a:cubicBezTo>
                    <a:pt x="393" y="0"/>
                    <a:pt x="671" y="0"/>
                    <a:pt x="949" y="0"/>
                  </a:cubicBezTo>
                  <a:cubicBezTo>
                    <a:pt x="949" y="79"/>
                    <a:pt x="949" y="158"/>
                    <a:pt x="949" y="238"/>
                  </a:cubicBezTo>
                  <a:cubicBezTo>
                    <a:pt x="712" y="238"/>
                    <a:pt x="475" y="238"/>
                    <a:pt x="238" y="238"/>
                  </a:cubicBezTo>
                  <a:cubicBezTo>
                    <a:pt x="238" y="475"/>
                    <a:pt x="238" y="713"/>
                    <a:pt x="238" y="951"/>
                  </a:cubicBezTo>
                  <a:cubicBezTo>
                    <a:pt x="198" y="951"/>
                    <a:pt x="158" y="951"/>
                    <a:pt x="119" y="951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920E172D-A7D1-674C-9ADE-8B420CBE3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1" y="2559050"/>
              <a:ext cx="341313" cy="341313"/>
            </a:xfrm>
            <a:custGeom>
              <a:avLst/>
              <a:gdLst>
                <a:gd name="T0" fmla="*/ 831 w 951"/>
                <a:gd name="T1" fmla="*/ 0 h 953"/>
                <a:gd name="T2" fmla="*/ 831 w 951"/>
                <a:gd name="T3" fmla="*/ 0 h 953"/>
                <a:gd name="T4" fmla="*/ 891 w 951"/>
                <a:gd name="T5" fmla="*/ 21 h 953"/>
                <a:gd name="T6" fmla="*/ 934 w 951"/>
                <a:gd name="T7" fmla="*/ 63 h 953"/>
                <a:gd name="T8" fmla="*/ 950 w 951"/>
                <a:gd name="T9" fmla="*/ 121 h 953"/>
                <a:gd name="T10" fmla="*/ 950 w 951"/>
                <a:gd name="T11" fmla="*/ 835 h 953"/>
                <a:gd name="T12" fmla="*/ 934 w 951"/>
                <a:gd name="T13" fmla="*/ 893 h 953"/>
                <a:gd name="T14" fmla="*/ 891 w 951"/>
                <a:gd name="T15" fmla="*/ 936 h 953"/>
                <a:gd name="T16" fmla="*/ 833 w 951"/>
                <a:gd name="T17" fmla="*/ 952 h 953"/>
                <a:gd name="T18" fmla="*/ 0 w 951"/>
                <a:gd name="T19" fmla="*/ 952 h 953"/>
                <a:gd name="T20" fmla="*/ 0 w 951"/>
                <a:gd name="T21" fmla="*/ 714 h 953"/>
                <a:gd name="T22" fmla="*/ 712 w 951"/>
                <a:gd name="T23" fmla="*/ 714 h 953"/>
                <a:gd name="T24" fmla="*/ 712 w 951"/>
                <a:gd name="T25" fmla="*/ 0 h 953"/>
                <a:gd name="T26" fmla="*/ 831 w 951"/>
                <a:gd name="T27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1" h="953">
                  <a:moveTo>
                    <a:pt x="831" y="0"/>
                  </a:moveTo>
                  <a:lnTo>
                    <a:pt x="831" y="0"/>
                  </a:lnTo>
                  <a:cubicBezTo>
                    <a:pt x="852" y="0"/>
                    <a:pt x="873" y="5"/>
                    <a:pt x="891" y="21"/>
                  </a:cubicBezTo>
                  <a:cubicBezTo>
                    <a:pt x="910" y="29"/>
                    <a:pt x="923" y="45"/>
                    <a:pt x="934" y="63"/>
                  </a:cubicBezTo>
                  <a:cubicBezTo>
                    <a:pt x="944" y="79"/>
                    <a:pt x="950" y="100"/>
                    <a:pt x="950" y="121"/>
                  </a:cubicBezTo>
                  <a:cubicBezTo>
                    <a:pt x="950" y="359"/>
                    <a:pt x="950" y="597"/>
                    <a:pt x="950" y="835"/>
                  </a:cubicBezTo>
                  <a:cubicBezTo>
                    <a:pt x="950" y="856"/>
                    <a:pt x="944" y="875"/>
                    <a:pt x="934" y="893"/>
                  </a:cubicBezTo>
                  <a:cubicBezTo>
                    <a:pt x="926" y="912"/>
                    <a:pt x="909" y="925"/>
                    <a:pt x="891" y="936"/>
                  </a:cubicBezTo>
                  <a:cubicBezTo>
                    <a:pt x="872" y="946"/>
                    <a:pt x="854" y="952"/>
                    <a:pt x="833" y="952"/>
                  </a:cubicBezTo>
                  <a:cubicBezTo>
                    <a:pt x="555" y="952"/>
                    <a:pt x="277" y="952"/>
                    <a:pt x="0" y="952"/>
                  </a:cubicBezTo>
                  <a:cubicBezTo>
                    <a:pt x="0" y="872"/>
                    <a:pt x="0" y="793"/>
                    <a:pt x="0" y="714"/>
                  </a:cubicBezTo>
                  <a:cubicBezTo>
                    <a:pt x="237" y="714"/>
                    <a:pt x="474" y="714"/>
                    <a:pt x="712" y="714"/>
                  </a:cubicBezTo>
                  <a:cubicBezTo>
                    <a:pt x="712" y="476"/>
                    <a:pt x="712" y="238"/>
                    <a:pt x="712" y="0"/>
                  </a:cubicBezTo>
                  <a:cubicBezTo>
                    <a:pt x="751" y="0"/>
                    <a:pt x="791" y="0"/>
                    <a:pt x="831" y="0"/>
                  </a:cubicBezTo>
                </a:path>
              </a:pathLst>
            </a:custGeom>
            <a:solidFill>
              <a:srgbClr val="6638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8410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AA83661-9B38-8140-ABFF-9EF73FDA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807661"/>
          </a:xfrm>
        </p:spPr>
        <p:txBody>
          <a:bodyPr/>
          <a:lstStyle/>
          <a:p>
            <a:r>
              <a:rPr lang="de-DE"/>
              <a:t>Farben</a:t>
            </a:r>
          </a:p>
        </p:txBody>
      </p:sp>
      <p:sp>
        <p:nvSpPr>
          <p:cNvPr id="160" name="Textplatzhalter 2">
            <a:extLst>
              <a:ext uri="{FF2B5EF4-FFF2-40B4-BE49-F238E27FC236}">
                <a16:creationId xmlns:a16="http://schemas.microsoft.com/office/drawing/2014/main" id="{55CA3BE4-FB49-4B48-BE3B-00265D1DFA31}"/>
              </a:ext>
            </a:extLst>
          </p:cNvPr>
          <p:cNvSpPr txBox="1">
            <a:spLocks/>
          </p:cNvSpPr>
          <p:nvPr/>
        </p:nvSpPr>
        <p:spPr>
          <a:xfrm>
            <a:off x="735442" y="1791248"/>
            <a:ext cx="781453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RWU Lila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FA65B5-90BB-F34B-A824-AB11D55CD38A}"/>
              </a:ext>
            </a:extLst>
          </p:cNvPr>
          <p:cNvSpPr/>
          <p:nvPr/>
        </p:nvSpPr>
        <p:spPr>
          <a:xfrm>
            <a:off x="628650" y="2067059"/>
            <a:ext cx="998114" cy="998114"/>
          </a:xfrm>
          <a:prstGeom prst="ellipse">
            <a:avLst/>
          </a:prstGeom>
          <a:solidFill>
            <a:srgbClr val="663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CE15928-C46A-5445-8A48-9BB48328067C}"/>
              </a:ext>
            </a:extLst>
          </p:cNvPr>
          <p:cNvSpPr/>
          <p:nvPr/>
        </p:nvSpPr>
        <p:spPr>
          <a:xfrm>
            <a:off x="1847870" y="2067059"/>
            <a:ext cx="998114" cy="998114"/>
          </a:xfrm>
          <a:prstGeom prst="ellipse">
            <a:avLst/>
          </a:prstGeom>
          <a:solidFill>
            <a:srgbClr val="9B7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Textplatzhalter 2">
            <a:extLst>
              <a:ext uri="{FF2B5EF4-FFF2-40B4-BE49-F238E27FC236}">
                <a16:creationId xmlns:a16="http://schemas.microsoft.com/office/drawing/2014/main" id="{5E960B2C-C0BA-CC44-9F65-16BA7A8BB0A6}"/>
              </a:ext>
            </a:extLst>
          </p:cNvPr>
          <p:cNvSpPr txBox="1">
            <a:spLocks/>
          </p:cNvSpPr>
          <p:nvPr/>
        </p:nvSpPr>
        <p:spPr>
          <a:xfrm>
            <a:off x="5267597" y="1791248"/>
            <a:ext cx="781453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RWU Cyan</a:t>
            </a:r>
          </a:p>
        </p:txBody>
      </p:sp>
      <p:sp>
        <p:nvSpPr>
          <p:cNvPr id="171" name="Textplatzhalter 2">
            <a:extLst>
              <a:ext uri="{FF2B5EF4-FFF2-40B4-BE49-F238E27FC236}">
                <a16:creationId xmlns:a16="http://schemas.microsoft.com/office/drawing/2014/main" id="{3E287171-B769-5E4A-A05B-ACD87749865E}"/>
              </a:ext>
            </a:extLst>
          </p:cNvPr>
          <p:cNvSpPr txBox="1">
            <a:spLocks/>
          </p:cNvSpPr>
          <p:nvPr/>
        </p:nvSpPr>
        <p:spPr>
          <a:xfrm>
            <a:off x="1868433" y="1791248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tx1"/>
                </a:solidFill>
              </a:rPr>
              <a:t>RWU Lila Light</a:t>
            </a:r>
          </a:p>
        </p:txBody>
      </p:sp>
      <p:sp>
        <p:nvSpPr>
          <p:cNvPr id="172" name="Textplatzhalter 2">
            <a:extLst>
              <a:ext uri="{FF2B5EF4-FFF2-40B4-BE49-F238E27FC236}">
                <a16:creationId xmlns:a16="http://schemas.microsoft.com/office/drawing/2014/main" id="{953102BC-6B01-8844-93E7-8CA2C233CD4A}"/>
              </a:ext>
            </a:extLst>
          </p:cNvPr>
          <p:cNvSpPr txBox="1">
            <a:spLocks/>
          </p:cNvSpPr>
          <p:nvPr/>
        </p:nvSpPr>
        <p:spPr>
          <a:xfrm>
            <a:off x="6408764" y="1791248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RWU Cyan Light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04CD1B4-7C9A-434D-8E27-F87CE469BE6D}"/>
              </a:ext>
            </a:extLst>
          </p:cNvPr>
          <p:cNvSpPr/>
          <p:nvPr/>
        </p:nvSpPr>
        <p:spPr>
          <a:xfrm>
            <a:off x="3082658" y="2067059"/>
            <a:ext cx="998114" cy="998114"/>
          </a:xfrm>
          <a:prstGeom prst="ellipse">
            <a:avLst/>
          </a:prstGeom>
          <a:solidFill>
            <a:srgbClr val="F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Textplatzhalter 2">
            <a:extLst>
              <a:ext uri="{FF2B5EF4-FFF2-40B4-BE49-F238E27FC236}">
                <a16:creationId xmlns:a16="http://schemas.microsoft.com/office/drawing/2014/main" id="{2823039F-BB48-4749-B7F9-833BA4ED029D}"/>
              </a:ext>
            </a:extLst>
          </p:cNvPr>
          <p:cNvSpPr txBox="1">
            <a:spLocks/>
          </p:cNvSpPr>
          <p:nvPr/>
        </p:nvSpPr>
        <p:spPr>
          <a:xfrm>
            <a:off x="3109137" y="1791248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Lila Grau</a:t>
            </a:r>
          </a:p>
        </p:txBody>
      </p:sp>
      <p:sp>
        <p:nvSpPr>
          <p:cNvPr id="176" name="Textplatzhalter 2">
            <a:extLst>
              <a:ext uri="{FF2B5EF4-FFF2-40B4-BE49-F238E27FC236}">
                <a16:creationId xmlns:a16="http://schemas.microsoft.com/office/drawing/2014/main" id="{B323168C-0531-0647-AFA1-9CD6B66AB8E0}"/>
              </a:ext>
            </a:extLst>
          </p:cNvPr>
          <p:cNvSpPr txBox="1">
            <a:spLocks/>
          </p:cNvSpPr>
          <p:nvPr/>
        </p:nvSpPr>
        <p:spPr>
          <a:xfrm>
            <a:off x="7633838" y="1791248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Cyan Grau</a:t>
            </a:r>
          </a:p>
        </p:txBody>
      </p:sp>
      <p:sp>
        <p:nvSpPr>
          <p:cNvPr id="177" name="Textplatzhalter 2">
            <a:extLst>
              <a:ext uri="{FF2B5EF4-FFF2-40B4-BE49-F238E27FC236}">
                <a16:creationId xmlns:a16="http://schemas.microsoft.com/office/drawing/2014/main" id="{960B1B16-9C23-9344-BED3-372911F79088}"/>
              </a:ext>
            </a:extLst>
          </p:cNvPr>
          <p:cNvSpPr txBox="1">
            <a:spLocks/>
          </p:cNvSpPr>
          <p:nvPr/>
        </p:nvSpPr>
        <p:spPr>
          <a:xfrm>
            <a:off x="741975" y="3825848"/>
            <a:ext cx="781453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Silber Grau 1</a:t>
            </a:r>
          </a:p>
        </p:txBody>
      </p:sp>
      <p:sp>
        <p:nvSpPr>
          <p:cNvPr id="180" name="Textplatzhalter 2">
            <a:extLst>
              <a:ext uri="{FF2B5EF4-FFF2-40B4-BE49-F238E27FC236}">
                <a16:creationId xmlns:a16="http://schemas.microsoft.com/office/drawing/2014/main" id="{EC6B645D-63CA-3144-AEE5-C0CC0DE23F50}"/>
              </a:ext>
            </a:extLst>
          </p:cNvPr>
          <p:cNvSpPr txBox="1">
            <a:spLocks/>
          </p:cNvSpPr>
          <p:nvPr/>
        </p:nvSpPr>
        <p:spPr>
          <a:xfrm>
            <a:off x="1879622" y="3800352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Silber Grau 2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DBF8-B454-2A46-A1C8-00B695DB6742}"/>
              </a:ext>
            </a:extLst>
          </p:cNvPr>
          <p:cNvSpPr/>
          <p:nvPr/>
        </p:nvSpPr>
        <p:spPr>
          <a:xfrm>
            <a:off x="5159267" y="2067059"/>
            <a:ext cx="998114" cy="998114"/>
          </a:xfrm>
          <a:prstGeom prst="ellipse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B3EAD2F6-602C-084E-A3C5-9C2F108978FA}"/>
              </a:ext>
            </a:extLst>
          </p:cNvPr>
          <p:cNvSpPr/>
          <p:nvPr/>
        </p:nvSpPr>
        <p:spPr>
          <a:xfrm>
            <a:off x="6378487" y="2067059"/>
            <a:ext cx="998114" cy="998114"/>
          </a:xfrm>
          <a:prstGeom prst="ellipse">
            <a:avLst/>
          </a:prstGeom>
          <a:solidFill>
            <a:srgbClr val="05C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EF84F6A-D951-5147-A45D-0DBF4C829540}"/>
              </a:ext>
            </a:extLst>
          </p:cNvPr>
          <p:cNvSpPr/>
          <p:nvPr/>
        </p:nvSpPr>
        <p:spPr>
          <a:xfrm>
            <a:off x="7613275" y="2067059"/>
            <a:ext cx="998114" cy="998114"/>
          </a:xfrm>
          <a:prstGeom prst="ellipse">
            <a:avLst/>
          </a:prstGeom>
          <a:solidFill>
            <a:srgbClr val="EF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183A7DBB-8DFA-7847-A052-33DBFCFE70E1}"/>
              </a:ext>
            </a:extLst>
          </p:cNvPr>
          <p:cNvSpPr/>
          <p:nvPr/>
        </p:nvSpPr>
        <p:spPr>
          <a:xfrm>
            <a:off x="628650" y="4101658"/>
            <a:ext cx="998114" cy="998114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9F14EBF-F0EE-AB48-AC20-46E0E8DBFA80}"/>
              </a:ext>
            </a:extLst>
          </p:cNvPr>
          <p:cNvSpPr/>
          <p:nvPr/>
        </p:nvSpPr>
        <p:spPr>
          <a:xfrm>
            <a:off x="1847870" y="4101658"/>
            <a:ext cx="998114" cy="998114"/>
          </a:xfrm>
          <a:prstGeom prst="ellips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0CA5FD8-68B0-5D43-AFC6-96BB811A611C}"/>
              </a:ext>
            </a:extLst>
          </p:cNvPr>
          <p:cNvSpPr txBox="1">
            <a:spLocks/>
          </p:cNvSpPr>
          <p:nvPr/>
        </p:nvSpPr>
        <p:spPr>
          <a:xfrm>
            <a:off x="3114410" y="3800352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Silber Grau 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59CC37-1228-E740-9A63-6F48B27DD41C}"/>
              </a:ext>
            </a:extLst>
          </p:cNvPr>
          <p:cNvSpPr/>
          <p:nvPr/>
        </p:nvSpPr>
        <p:spPr>
          <a:xfrm>
            <a:off x="3082658" y="4101658"/>
            <a:ext cx="998114" cy="998114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E4BAE7CA-503F-D549-BD7D-1E7666217978}"/>
              </a:ext>
            </a:extLst>
          </p:cNvPr>
          <p:cNvSpPr txBox="1">
            <a:spLocks/>
          </p:cNvSpPr>
          <p:nvPr/>
        </p:nvSpPr>
        <p:spPr>
          <a:xfrm>
            <a:off x="4349198" y="3800352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tx1"/>
                </a:solidFill>
              </a:rPr>
              <a:t>Silber Grau 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9F391A-BEC8-664D-AE77-9D4F5E687788}"/>
              </a:ext>
            </a:extLst>
          </p:cNvPr>
          <p:cNvSpPr/>
          <p:nvPr/>
        </p:nvSpPr>
        <p:spPr>
          <a:xfrm>
            <a:off x="4317446" y="4101658"/>
            <a:ext cx="998114" cy="998114"/>
          </a:xfrm>
          <a:prstGeom prst="ellipse">
            <a:avLst/>
          </a:prstGeom>
          <a:solidFill>
            <a:srgbClr val="878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79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AA83661-9B38-8140-ABFF-9EF73FDA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807661"/>
          </a:xfrm>
        </p:spPr>
        <p:txBody>
          <a:bodyPr/>
          <a:lstStyle/>
          <a:p>
            <a:r>
              <a:rPr lang="de-DE" dirty="0"/>
              <a:t>Erweiterte Farbpalette</a:t>
            </a:r>
          </a:p>
        </p:txBody>
      </p:sp>
      <p:sp>
        <p:nvSpPr>
          <p:cNvPr id="160" name="Textplatzhalter 2">
            <a:extLst>
              <a:ext uri="{FF2B5EF4-FFF2-40B4-BE49-F238E27FC236}">
                <a16:creationId xmlns:a16="http://schemas.microsoft.com/office/drawing/2014/main" id="{55CA3BE4-FB49-4B48-BE3B-00265D1DFA31}"/>
              </a:ext>
            </a:extLst>
          </p:cNvPr>
          <p:cNvSpPr txBox="1">
            <a:spLocks/>
          </p:cNvSpPr>
          <p:nvPr/>
        </p:nvSpPr>
        <p:spPr>
          <a:xfrm>
            <a:off x="735442" y="1791248"/>
            <a:ext cx="781453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tx1"/>
                </a:solidFill>
              </a:rPr>
              <a:t>Warmes Rot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FA65B5-90BB-F34B-A824-AB11D55CD38A}"/>
              </a:ext>
            </a:extLst>
          </p:cNvPr>
          <p:cNvSpPr/>
          <p:nvPr/>
        </p:nvSpPr>
        <p:spPr>
          <a:xfrm>
            <a:off x="628650" y="2067059"/>
            <a:ext cx="998114" cy="998114"/>
          </a:xfrm>
          <a:prstGeom prst="ellipse">
            <a:avLst/>
          </a:prstGeom>
          <a:solidFill>
            <a:srgbClr val="F66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CE15928-C46A-5445-8A48-9BB48328067C}"/>
              </a:ext>
            </a:extLst>
          </p:cNvPr>
          <p:cNvSpPr/>
          <p:nvPr/>
        </p:nvSpPr>
        <p:spPr>
          <a:xfrm>
            <a:off x="1847870" y="2067059"/>
            <a:ext cx="998114" cy="998114"/>
          </a:xfrm>
          <a:prstGeom prst="ellipse">
            <a:avLst/>
          </a:prstGeom>
          <a:solidFill>
            <a:srgbClr val="D82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Textplatzhalter 2">
            <a:extLst>
              <a:ext uri="{FF2B5EF4-FFF2-40B4-BE49-F238E27FC236}">
                <a16:creationId xmlns:a16="http://schemas.microsoft.com/office/drawing/2014/main" id="{5E960B2C-C0BA-CC44-9F65-16BA7A8BB0A6}"/>
              </a:ext>
            </a:extLst>
          </p:cNvPr>
          <p:cNvSpPr txBox="1">
            <a:spLocks/>
          </p:cNvSpPr>
          <p:nvPr/>
        </p:nvSpPr>
        <p:spPr>
          <a:xfrm>
            <a:off x="5267597" y="1791248"/>
            <a:ext cx="781453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tx1"/>
                </a:solidFill>
              </a:rPr>
              <a:t>RWU Cyan</a:t>
            </a:r>
          </a:p>
        </p:txBody>
      </p:sp>
      <p:sp>
        <p:nvSpPr>
          <p:cNvPr id="171" name="Textplatzhalter 2">
            <a:extLst>
              <a:ext uri="{FF2B5EF4-FFF2-40B4-BE49-F238E27FC236}">
                <a16:creationId xmlns:a16="http://schemas.microsoft.com/office/drawing/2014/main" id="{3E287171-B769-5E4A-A05B-ACD87749865E}"/>
              </a:ext>
            </a:extLst>
          </p:cNvPr>
          <p:cNvSpPr txBox="1">
            <a:spLocks/>
          </p:cNvSpPr>
          <p:nvPr/>
        </p:nvSpPr>
        <p:spPr>
          <a:xfrm>
            <a:off x="1868433" y="1791248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tx1"/>
                </a:solidFill>
              </a:rPr>
              <a:t>Pink</a:t>
            </a:r>
          </a:p>
        </p:txBody>
      </p:sp>
      <p:sp>
        <p:nvSpPr>
          <p:cNvPr id="172" name="Textplatzhalter 2">
            <a:extLst>
              <a:ext uri="{FF2B5EF4-FFF2-40B4-BE49-F238E27FC236}">
                <a16:creationId xmlns:a16="http://schemas.microsoft.com/office/drawing/2014/main" id="{953102BC-6B01-8844-93E7-8CA2C233CD4A}"/>
              </a:ext>
            </a:extLst>
          </p:cNvPr>
          <p:cNvSpPr txBox="1">
            <a:spLocks/>
          </p:cNvSpPr>
          <p:nvPr/>
        </p:nvSpPr>
        <p:spPr>
          <a:xfrm>
            <a:off x="6408764" y="1791248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tx1"/>
                </a:solidFill>
              </a:rPr>
              <a:t>Türkis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04CD1B4-7C9A-434D-8E27-F87CE469BE6D}"/>
              </a:ext>
            </a:extLst>
          </p:cNvPr>
          <p:cNvSpPr/>
          <p:nvPr/>
        </p:nvSpPr>
        <p:spPr>
          <a:xfrm>
            <a:off x="3082658" y="2067059"/>
            <a:ext cx="998114" cy="9981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Textplatzhalter 2">
            <a:extLst>
              <a:ext uri="{FF2B5EF4-FFF2-40B4-BE49-F238E27FC236}">
                <a16:creationId xmlns:a16="http://schemas.microsoft.com/office/drawing/2014/main" id="{2823039F-BB48-4749-B7F9-833BA4ED029D}"/>
              </a:ext>
            </a:extLst>
          </p:cNvPr>
          <p:cNvSpPr txBox="1">
            <a:spLocks/>
          </p:cNvSpPr>
          <p:nvPr/>
        </p:nvSpPr>
        <p:spPr>
          <a:xfrm>
            <a:off x="3109137" y="1791248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tx1"/>
                </a:solidFill>
              </a:rPr>
              <a:t>RWU Lila</a:t>
            </a:r>
          </a:p>
        </p:txBody>
      </p:sp>
      <p:sp>
        <p:nvSpPr>
          <p:cNvPr id="176" name="Textplatzhalter 2">
            <a:extLst>
              <a:ext uri="{FF2B5EF4-FFF2-40B4-BE49-F238E27FC236}">
                <a16:creationId xmlns:a16="http://schemas.microsoft.com/office/drawing/2014/main" id="{B323168C-0531-0647-AFA1-9CD6B66AB8E0}"/>
              </a:ext>
            </a:extLst>
          </p:cNvPr>
          <p:cNvSpPr txBox="1">
            <a:spLocks/>
          </p:cNvSpPr>
          <p:nvPr/>
        </p:nvSpPr>
        <p:spPr>
          <a:xfrm>
            <a:off x="7633838" y="1791248"/>
            <a:ext cx="945156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tx1"/>
                </a:solidFill>
              </a:rPr>
              <a:t>Hellgrün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DBF8-B454-2A46-A1C8-00B695DB6742}"/>
              </a:ext>
            </a:extLst>
          </p:cNvPr>
          <p:cNvSpPr/>
          <p:nvPr/>
        </p:nvSpPr>
        <p:spPr>
          <a:xfrm>
            <a:off x="5159267" y="2067059"/>
            <a:ext cx="998114" cy="998114"/>
          </a:xfrm>
          <a:prstGeom prst="ellipse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B3EAD2F6-602C-084E-A3C5-9C2F108978FA}"/>
              </a:ext>
            </a:extLst>
          </p:cNvPr>
          <p:cNvSpPr/>
          <p:nvPr/>
        </p:nvSpPr>
        <p:spPr>
          <a:xfrm>
            <a:off x="6378487" y="2067059"/>
            <a:ext cx="998114" cy="998114"/>
          </a:xfrm>
          <a:prstGeom prst="ellipse">
            <a:avLst/>
          </a:prstGeom>
          <a:solidFill>
            <a:srgbClr val="00D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EF84F6A-D951-5147-A45D-0DBF4C829540}"/>
              </a:ext>
            </a:extLst>
          </p:cNvPr>
          <p:cNvSpPr/>
          <p:nvPr/>
        </p:nvSpPr>
        <p:spPr>
          <a:xfrm>
            <a:off x="7613275" y="2067059"/>
            <a:ext cx="998114" cy="998114"/>
          </a:xfrm>
          <a:prstGeom prst="ellipse">
            <a:avLst/>
          </a:prstGeom>
          <a:solidFill>
            <a:srgbClr val="ABE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02E2526-1CF9-BC41-A555-A707D6009020}"/>
              </a:ext>
            </a:extLst>
          </p:cNvPr>
          <p:cNvSpPr/>
          <p:nvPr/>
        </p:nvSpPr>
        <p:spPr>
          <a:xfrm>
            <a:off x="4072943" y="3068386"/>
            <a:ext cx="998114" cy="998114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6C1F8AE-7E26-6747-9A71-EE4A385EFDA6}"/>
              </a:ext>
            </a:extLst>
          </p:cNvPr>
          <p:cNvCxnSpPr>
            <a:stCxn id="30" idx="6"/>
          </p:cNvCxnSpPr>
          <p:nvPr/>
        </p:nvCxnSpPr>
        <p:spPr>
          <a:xfrm flipV="1">
            <a:off x="5071057" y="3563755"/>
            <a:ext cx="3060000" cy="368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6A99A2E4-C06B-8546-8E15-D88E94D900A4}"/>
              </a:ext>
            </a:extLst>
          </p:cNvPr>
          <p:cNvCxnSpPr/>
          <p:nvPr/>
        </p:nvCxnSpPr>
        <p:spPr>
          <a:xfrm flipV="1">
            <a:off x="1021047" y="3556381"/>
            <a:ext cx="3060000" cy="368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47441ECC-068A-A744-9B93-F77B4C152EB6}"/>
              </a:ext>
            </a:extLst>
          </p:cNvPr>
          <p:cNvSpPr txBox="1">
            <a:spLocks/>
          </p:cNvSpPr>
          <p:nvPr/>
        </p:nvSpPr>
        <p:spPr>
          <a:xfrm>
            <a:off x="7142166" y="3299816"/>
            <a:ext cx="1254822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>
                <a:solidFill>
                  <a:schemeClr val="tx1"/>
                </a:solidFill>
              </a:rPr>
              <a:t>Kühles Spektrum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87D3A48-3680-7F4E-A470-49A0774844CB}"/>
              </a:ext>
            </a:extLst>
          </p:cNvPr>
          <p:cNvSpPr txBox="1">
            <a:spLocks/>
          </p:cNvSpPr>
          <p:nvPr/>
        </p:nvSpPr>
        <p:spPr>
          <a:xfrm>
            <a:off x="761386" y="3299816"/>
            <a:ext cx="1254822" cy="2758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>
                <a:solidFill>
                  <a:schemeClr val="tx1"/>
                </a:solidFill>
              </a:rPr>
              <a:t>Warmes Spektrum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520C3398-2C2B-FF46-BB50-C88EBE603C38}"/>
              </a:ext>
            </a:extLst>
          </p:cNvPr>
          <p:cNvSpPr txBox="1">
            <a:spLocks/>
          </p:cNvSpPr>
          <p:nvPr/>
        </p:nvSpPr>
        <p:spPr>
          <a:xfrm>
            <a:off x="628650" y="4657699"/>
            <a:ext cx="3943350" cy="841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7030A0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de-DE" sz="1000" dirty="0">
                <a:solidFill>
                  <a:schemeClr val="tx1"/>
                </a:solidFill>
              </a:rPr>
              <a:t>Die erweiterte Farbpalette der RWU dient vor allem zur eindeutigen Strukturierung und Hervorhebung einzelner Inhaltselemente, z.B. in Diagrammen. Diese Farben werden sehr sparsam verwendet und sollten </a:t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in keinem Fall den Gesamteindruck des CD beeinflussen.</a:t>
            </a:r>
          </a:p>
        </p:txBody>
      </p:sp>
    </p:spTree>
    <p:extLst>
      <p:ext uri="{BB962C8B-B14F-4D97-AF65-F5344CB8AC3E}">
        <p14:creationId xmlns:p14="http://schemas.microsoft.com/office/powerpoint/2010/main" val="206643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4D07B0E-9673-0B4E-B04F-AF689CBCB6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605604"/>
          <a:ext cx="2429443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C72E35F-59DA-634B-AAC5-634A6994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Balkendiagramme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32804B-C869-B745-A85D-337CD8B2DA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Inhaltsplatzhalter 4">
            <a:extLst>
              <a:ext uri="{FF2B5EF4-FFF2-40B4-BE49-F238E27FC236}">
                <a16:creationId xmlns:a16="http://schemas.microsoft.com/office/drawing/2014/main" id="{C87F5871-C6D8-1F45-A4F4-16410BD72CEC}"/>
              </a:ext>
            </a:extLst>
          </p:cNvPr>
          <p:cNvGraphicFramePr>
            <a:graphicFrameLocks/>
          </p:cNvGraphicFramePr>
          <p:nvPr/>
        </p:nvGraphicFramePr>
        <p:xfrm>
          <a:off x="3357279" y="1605604"/>
          <a:ext cx="2429443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Inhaltsplatzhalter 4">
            <a:extLst>
              <a:ext uri="{FF2B5EF4-FFF2-40B4-BE49-F238E27FC236}">
                <a16:creationId xmlns:a16="http://schemas.microsoft.com/office/drawing/2014/main" id="{C495D705-0190-7E48-8EAB-470D2AA86AB6}"/>
              </a:ext>
            </a:extLst>
          </p:cNvPr>
          <p:cNvGraphicFramePr>
            <a:graphicFrameLocks/>
          </p:cNvGraphicFramePr>
          <p:nvPr/>
        </p:nvGraphicFramePr>
        <p:xfrm>
          <a:off x="6085907" y="1605604"/>
          <a:ext cx="2429443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996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4D07B0E-9673-0B4E-B04F-AF689CBCB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845880"/>
              </p:ext>
            </p:extLst>
          </p:nvPr>
        </p:nvGraphicFramePr>
        <p:xfrm>
          <a:off x="628650" y="1605603"/>
          <a:ext cx="2429443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C72E35F-59DA-634B-AAC5-634A6994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Balkendiagramme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32804B-C869-B745-A85D-337CD8B2DA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Inhaltsplatzhalter 4">
            <a:extLst>
              <a:ext uri="{FF2B5EF4-FFF2-40B4-BE49-F238E27FC236}">
                <a16:creationId xmlns:a16="http://schemas.microsoft.com/office/drawing/2014/main" id="{B089CC86-3888-A74D-B679-466E53CFE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127806"/>
              </p:ext>
            </p:extLst>
          </p:nvPr>
        </p:nvGraphicFramePr>
        <p:xfrm>
          <a:off x="3378474" y="1605603"/>
          <a:ext cx="2429443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Inhaltsplatzhalter 4">
            <a:extLst>
              <a:ext uri="{FF2B5EF4-FFF2-40B4-BE49-F238E27FC236}">
                <a16:creationId xmlns:a16="http://schemas.microsoft.com/office/drawing/2014/main" id="{8A9D3CB9-5759-184E-B7E0-EE4F0955B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657929"/>
              </p:ext>
            </p:extLst>
          </p:nvPr>
        </p:nvGraphicFramePr>
        <p:xfrm>
          <a:off x="6128298" y="1605603"/>
          <a:ext cx="2429443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333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87DFB-3C95-FB48-8A66-058EF8F1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Balkendiagramme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7FC07F-6A77-BD4F-99AB-20FDC3F900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91200" cy="329572"/>
          </a:xfrm>
        </p:spPr>
        <p:txBody>
          <a:bodyPr/>
          <a:lstStyle/>
          <a:p>
            <a:r>
              <a:rPr lang="de-DE" dirty="0"/>
              <a:t>mit erweiterter Farbpalette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8379DB7-8104-4640-A484-14A71EFBC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359129"/>
              </p:ext>
            </p:extLst>
          </p:nvPr>
        </p:nvGraphicFramePr>
        <p:xfrm>
          <a:off x="628650" y="1605603"/>
          <a:ext cx="789120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6C881F8-A5AD-E945-8E51-20095DA9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Überschrift der Folie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EAB3C3-9E03-2F46-AD5A-BB42387D67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/>
              <a:t>Unterüberschrift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BA07D3-E493-D740-85C3-CF82DB7BE2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latin typeface="Barlow Semi Condensed Medium" pitchFamily="2" charset="77"/>
              </a:rPr>
              <a:t>Thema der Liste:</a:t>
            </a:r>
          </a:p>
          <a:p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>
                <a:latin typeface="Barlow Semi Condensed Medium" pitchFamily="2" charset="77"/>
              </a:rPr>
              <a:t>		</a:t>
            </a:r>
          </a:p>
          <a:p>
            <a:r>
              <a:rPr lang="es-ES" dirty="0" err="1"/>
              <a:t>Aenean</a:t>
            </a:r>
            <a:r>
              <a:rPr lang="es-ES" dirty="0"/>
              <a:t> commodo </a:t>
            </a:r>
            <a:r>
              <a:rPr lang="es-ES" dirty="0" err="1"/>
              <a:t>ligula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dolor. </a:t>
            </a:r>
            <a:r>
              <a:rPr lang="es-ES" dirty="0" err="1"/>
              <a:t>Aenean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</a:t>
            </a:r>
            <a:endParaRPr lang="de-DE" dirty="0">
              <a:latin typeface="Barlow Semi Condensed Medium" pitchFamily="2" charset="77"/>
            </a:endParaRPr>
          </a:p>
          <a:p>
            <a:r>
              <a:rPr lang="fr" dirty="0"/>
              <a:t>Cum </a:t>
            </a:r>
            <a:r>
              <a:rPr lang="fr" dirty="0" err="1"/>
              <a:t>sociis</a:t>
            </a:r>
            <a:r>
              <a:rPr lang="fr" dirty="0"/>
              <a:t> </a:t>
            </a:r>
            <a:r>
              <a:rPr lang="fr" dirty="0" err="1"/>
              <a:t>natoque</a:t>
            </a:r>
            <a:r>
              <a:rPr lang="fr" dirty="0"/>
              <a:t> </a:t>
            </a:r>
            <a:r>
              <a:rPr lang="fr" dirty="0" err="1"/>
              <a:t>penatibus</a:t>
            </a:r>
            <a:r>
              <a:rPr lang="fr" dirty="0"/>
              <a:t> et </a:t>
            </a:r>
            <a:r>
              <a:rPr lang="fr" dirty="0" err="1"/>
              <a:t>magnis</a:t>
            </a:r>
            <a:r>
              <a:rPr lang="fr" dirty="0"/>
              <a:t> dis </a:t>
            </a:r>
            <a:r>
              <a:rPr lang="fr" dirty="0" err="1"/>
              <a:t>parturient</a:t>
            </a:r>
            <a:r>
              <a:rPr lang="fr" dirty="0"/>
              <a:t> montes </a:t>
            </a:r>
          </a:p>
          <a:p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</a:t>
            </a:r>
          </a:p>
          <a:p>
            <a:r>
              <a:rPr lang="pt" dirty="0" err="1"/>
              <a:t>Nullam</a:t>
            </a:r>
            <a:r>
              <a:rPr lang="pt" dirty="0"/>
              <a:t> </a:t>
            </a:r>
            <a:r>
              <a:rPr lang="pt" dirty="0" err="1"/>
              <a:t>dictum</a:t>
            </a:r>
            <a:r>
              <a:rPr lang="pt" dirty="0"/>
              <a:t> </a:t>
            </a:r>
            <a:r>
              <a:rPr lang="pt" dirty="0" err="1"/>
              <a:t>felis</a:t>
            </a:r>
            <a:r>
              <a:rPr lang="pt" dirty="0"/>
              <a:t> eu pede </a:t>
            </a:r>
            <a:r>
              <a:rPr lang="pt" dirty="0" err="1"/>
              <a:t>mollis</a:t>
            </a:r>
            <a:r>
              <a:rPr lang="pt" dirty="0"/>
              <a:t> </a:t>
            </a:r>
            <a:r>
              <a:rPr lang="pt" dirty="0" err="1"/>
              <a:t>pretium</a:t>
            </a:r>
            <a:r>
              <a:rPr lang="pt" dirty="0"/>
              <a:t>.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  <a:endParaRPr lang="de-DE" dirty="0">
              <a:latin typeface="Barlow Semi Condensed Medium" pitchFamily="2" charset="77"/>
            </a:endParaRPr>
          </a:p>
          <a:p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  <a:p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Aenean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</a:t>
            </a:r>
            <a:endParaRPr lang="de-DE" dirty="0">
              <a:latin typeface="Barlow Semi Condensed Medium" pitchFamily="2" charset="77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A220E82-C4C9-D147-9D37-5A64D5918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BED905-1774-7946-89CD-E7AEC0E27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57C5C57-B47F-6E4F-9D44-0F88E61D1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13867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C72E35F-59DA-634B-AAC5-634A6994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Ring- und </a:t>
            </a:r>
            <a:r>
              <a:rPr lang="en-US" err="1"/>
              <a:t>Kreisdiagramme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32804B-C869-B745-A85D-337CD8B2DA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177EC8D-6FFD-3645-94D1-61FD01CB9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11713"/>
              </p:ext>
            </p:extLst>
          </p:nvPr>
        </p:nvGraphicFramePr>
        <p:xfrm>
          <a:off x="628651" y="1520825"/>
          <a:ext cx="2368886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352C474E-07E6-AF40-80E6-507869CD7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253983"/>
              </p:ext>
            </p:extLst>
          </p:nvPr>
        </p:nvGraphicFramePr>
        <p:xfrm>
          <a:off x="3386991" y="1520825"/>
          <a:ext cx="2368886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Inhaltsplatzhalter 6">
            <a:extLst>
              <a:ext uri="{FF2B5EF4-FFF2-40B4-BE49-F238E27FC236}">
                <a16:creationId xmlns:a16="http://schemas.microsoft.com/office/drawing/2014/main" id="{0DE97384-1975-234F-BF45-7F6D4A184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208279"/>
              </p:ext>
            </p:extLst>
          </p:nvPr>
        </p:nvGraphicFramePr>
        <p:xfrm>
          <a:off x="6146463" y="1520825"/>
          <a:ext cx="2368886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812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C72E35F-59DA-634B-AAC5-634A6994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Ring- und </a:t>
            </a:r>
            <a:r>
              <a:rPr lang="en-US" err="1"/>
              <a:t>Kreisdiagramme</a:t>
            </a:r>
            <a:endParaRPr lang="en-US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8781154-DF01-B249-A7EC-F556315273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mit erweiterter Farbpalette</a:t>
            </a:r>
          </a:p>
        </p:txBody>
      </p:sp>
      <p:graphicFrame>
        <p:nvGraphicFramePr>
          <p:cNvPr id="18" name="Inhaltsplatzhalter 6">
            <a:extLst>
              <a:ext uri="{FF2B5EF4-FFF2-40B4-BE49-F238E27FC236}">
                <a16:creationId xmlns:a16="http://schemas.microsoft.com/office/drawing/2014/main" id="{331BEDB6-EAE5-9141-8456-E5BFE6072F3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552561974"/>
              </p:ext>
            </p:extLst>
          </p:nvPr>
        </p:nvGraphicFramePr>
        <p:xfrm>
          <a:off x="628650" y="1520825"/>
          <a:ext cx="3806825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Inhaltsplatzhalter 6">
            <a:extLst>
              <a:ext uri="{FF2B5EF4-FFF2-40B4-BE49-F238E27FC236}">
                <a16:creationId xmlns:a16="http://schemas.microsoft.com/office/drawing/2014/main" id="{E20BD77B-DD3F-E247-BAE5-5FFA312B020C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645642140"/>
              </p:ext>
            </p:extLst>
          </p:nvPr>
        </p:nvGraphicFramePr>
        <p:xfrm>
          <a:off x="4706938" y="1520825"/>
          <a:ext cx="3806825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100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C72E35F-59DA-634B-AAC5-634A6994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Flächen</a:t>
            </a:r>
            <a:r>
              <a:rPr lang="en-US"/>
              <a:t>- und </a:t>
            </a:r>
            <a:r>
              <a:rPr lang="en-US" err="1"/>
              <a:t>Liniendiagramme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32804B-C869-B745-A85D-337CD8B2DA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C1F0139-844F-014A-8F82-EF1D6041C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477525"/>
              </p:ext>
            </p:extLst>
          </p:nvPr>
        </p:nvGraphicFramePr>
        <p:xfrm>
          <a:off x="628650" y="1520825"/>
          <a:ext cx="394335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Inhaltsplatzhalter 4">
            <a:extLst>
              <a:ext uri="{FF2B5EF4-FFF2-40B4-BE49-F238E27FC236}">
                <a16:creationId xmlns:a16="http://schemas.microsoft.com/office/drawing/2014/main" id="{5E91B65E-A72D-0D4C-A503-EC15EEE7C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471165"/>
              </p:ext>
            </p:extLst>
          </p:nvPr>
        </p:nvGraphicFramePr>
        <p:xfrm>
          <a:off x="4819145" y="1520825"/>
          <a:ext cx="394335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034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C72E35F-59DA-634B-AAC5-634A6994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Flächen</a:t>
            </a:r>
            <a:r>
              <a:rPr lang="en-US"/>
              <a:t>- und </a:t>
            </a:r>
            <a:r>
              <a:rPr lang="en-US" err="1"/>
              <a:t>Liniendiagramme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32804B-C869-B745-A85D-337CD8B2DA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C1F0139-844F-014A-8F82-EF1D6041C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732732"/>
              </p:ext>
            </p:extLst>
          </p:nvPr>
        </p:nvGraphicFramePr>
        <p:xfrm>
          <a:off x="628650" y="1520825"/>
          <a:ext cx="394335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Inhaltsplatzhalter 4">
            <a:extLst>
              <a:ext uri="{FF2B5EF4-FFF2-40B4-BE49-F238E27FC236}">
                <a16:creationId xmlns:a16="http://schemas.microsoft.com/office/drawing/2014/main" id="{5E91B65E-A72D-0D4C-A503-EC15EEE7C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307900"/>
              </p:ext>
            </p:extLst>
          </p:nvPr>
        </p:nvGraphicFramePr>
        <p:xfrm>
          <a:off x="4819145" y="1520825"/>
          <a:ext cx="394335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941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C72E35F-59DA-634B-AAC5-634A6994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Flächen</a:t>
            </a:r>
            <a:r>
              <a:rPr lang="en-US" dirty="0"/>
              <a:t>- und </a:t>
            </a:r>
            <a:r>
              <a:rPr lang="en-US" dirty="0" err="1"/>
              <a:t>Liniendiagramme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32804B-C869-B745-A85D-337CD8B2DA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C1F0139-844F-014A-8F82-EF1D6041C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367690"/>
              </p:ext>
            </p:extLst>
          </p:nvPr>
        </p:nvGraphicFramePr>
        <p:xfrm>
          <a:off x="628650" y="1520825"/>
          <a:ext cx="394335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Inhaltsplatzhalter 4">
            <a:extLst>
              <a:ext uri="{FF2B5EF4-FFF2-40B4-BE49-F238E27FC236}">
                <a16:creationId xmlns:a16="http://schemas.microsoft.com/office/drawing/2014/main" id="{5E91B65E-A72D-0D4C-A503-EC15EEE7C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490643"/>
              </p:ext>
            </p:extLst>
          </p:nvPr>
        </p:nvGraphicFramePr>
        <p:xfrm>
          <a:off x="4819145" y="1520825"/>
          <a:ext cx="394335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382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87DFB-3C95-FB48-8A66-058EF8F1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Liniendiagramme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7FC07F-6A77-BD4F-99AB-20FDC3F900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91200" cy="329572"/>
          </a:xfrm>
        </p:spPr>
        <p:txBody>
          <a:bodyPr/>
          <a:lstStyle/>
          <a:p>
            <a:r>
              <a:rPr lang="de-DE" dirty="0"/>
              <a:t>mit erweiterter Farbpalette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8379DB7-8104-4640-A484-14A71EFBCE46}"/>
              </a:ext>
            </a:extLst>
          </p:cNvPr>
          <p:cNvGraphicFramePr>
            <a:graphicFrameLocks/>
          </p:cNvGraphicFramePr>
          <p:nvPr/>
        </p:nvGraphicFramePr>
        <p:xfrm>
          <a:off x="628650" y="1605603"/>
          <a:ext cx="789120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3297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87DFB-3C95-FB48-8A66-058EF8F1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Flächendiagramme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7FC07F-6A77-BD4F-99AB-20FDC3F900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50" y="859400"/>
            <a:ext cx="7891200" cy="329572"/>
          </a:xfrm>
        </p:spPr>
        <p:txBody>
          <a:bodyPr/>
          <a:lstStyle/>
          <a:p>
            <a:r>
              <a:rPr lang="de-DE" dirty="0"/>
              <a:t>mit erweiterter Farbpalette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8379DB7-8104-4640-A484-14A71EFBC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105171"/>
              </p:ext>
            </p:extLst>
          </p:nvPr>
        </p:nvGraphicFramePr>
        <p:xfrm>
          <a:off x="628650" y="1605603"/>
          <a:ext cx="7891200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519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0FB0CB5-DA96-B449-9887-D232753D3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739215"/>
              </p:ext>
            </p:extLst>
          </p:nvPr>
        </p:nvGraphicFramePr>
        <p:xfrm>
          <a:off x="1137891" y="1323625"/>
          <a:ext cx="7097765" cy="228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4F4B1F3-58B4-4046-BCF6-632A2886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SmartArt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021F89-09C1-5345-87E0-90BB86C134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/>
              <a:t>Prozess</a:t>
            </a:r>
          </a:p>
        </p:txBody>
      </p:sp>
      <p:graphicFrame>
        <p:nvGraphicFramePr>
          <p:cNvPr id="10" name="Inhaltsplatzhalter 4">
            <a:extLst>
              <a:ext uri="{FF2B5EF4-FFF2-40B4-BE49-F238E27FC236}">
                <a16:creationId xmlns:a16="http://schemas.microsoft.com/office/drawing/2014/main" id="{41074D51-DA84-924A-BB85-272F8BC8A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875755"/>
              </p:ext>
            </p:extLst>
          </p:nvPr>
        </p:nvGraphicFramePr>
        <p:xfrm>
          <a:off x="1137891" y="3744410"/>
          <a:ext cx="7097765" cy="77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15202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F4B1F3-58B4-4046-BCF6-632A2886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SmartArt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021F89-09C1-5345-87E0-90BB86C134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/>
              <a:t>Beziehung</a:t>
            </a:r>
          </a:p>
        </p:txBody>
      </p:sp>
      <p:graphicFrame>
        <p:nvGraphicFramePr>
          <p:cNvPr id="7" name="Inhaltsplatzhalter 4">
            <a:extLst>
              <a:ext uri="{FF2B5EF4-FFF2-40B4-BE49-F238E27FC236}">
                <a16:creationId xmlns:a16="http://schemas.microsoft.com/office/drawing/2014/main" id="{A33D556A-BEC2-6C47-B31A-85880C27B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007728"/>
              </p:ext>
            </p:extLst>
          </p:nvPr>
        </p:nvGraphicFramePr>
        <p:xfrm>
          <a:off x="890179" y="1900269"/>
          <a:ext cx="3545853" cy="295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Inhaltsplatzhalter 4">
            <a:extLst>
              <a:ext uri="{FF2B5EF4-FFF2-40B4-BE49-F238E27FC236}">
                <a16:creationId xmlns:a16="http://schemas.microsoft.com/office/drawing/2014/main" id="{553A2B71-DA67-2345-81D9-F7D577651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839611"/>
              </p:ext>
            </p:extLst>
          </p:nvPr>
        </p:nvGraphicFramePr>
        <p:xfrm>
          <a:off x="4707969" y="1947251"/>
          <a:ext cx="3433111" cy="286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4545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0FB0CB5-DA96-B449-9887-D232753D3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458731"/>
              </p:ext>
            </p:extLst>
          </p:nvPr>
        </p:nvGraphicFramePr>
        <p:xfrm>
          <a:off x="4572000" y="1737967"/>
          <a:ext cx="4058406" cy="353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4F4B1F3-58B4-4046-BCF6-632A2886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SmartArt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021F89-09C1-5345-87E0-90BB86C134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/>
              <a:t>Hierarchie</a:t>
            </a:r>
          </a:p>
        </p:txBody>
      </p:sp>
      <p:graphicFrame>
        <p:nvGraphicFramePr>
          <p:cNvPr id="6" name="Inhaltsplatzhalter 4">
            <a:extLst>
              <a:ext uri="{FF2B5EF4-FFF2-40B4-BE49-F238E27FC236}">
                <a16:creationId xmlns:a16="http://schemas.microsoft.com/office/drawing/2014/main" id="{49008821-8A39-774D-B674-95778BC4B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231343"/>
              </p:ext>
            </p:extLst>
          </p:nvPr>
        </p:nvGraphicFramePr>
        <p:xfrm>
          <a:off x="513594" y="1737967"/>
          <a:ext cx="4058406" cy="353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392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68063-CC9D-944C-BAF4-B9818718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Überschrift der 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903EE2-4845-D943-BD70-EB8F051149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Unterüberschrift der Folie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20C7F6-29D8-D14C-B34E-54A118BA59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" y="1520825"/>
            <a:ext cx="5490796" cy="36274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Aenean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>
                <a:solidFill>
                  <a:schemeClr val="accent1"/>
                </a:solidFill>
              </a:rPr>
              <a:t>Aenean </a:t>
            </a:r>
            <a:r>
              <a:rPr lang="de-DE" dirty="0" err="1">
                <a:solidFill>
                  <a:schemeClr val="accent1"/>
                </a:solidFill>
              </a:rPr>
              <a:t>massa</a:t>
            </a:r>
            <a:r>
              <a:rPr lang="de-DE" dirty="0">
                <a:solidFill>
                  <a:schemeClr val="accent1"/>
                </a:solidFill>
              </a:rPr>
              <a:t>. Cum </a:t>
            </a:r>
            <a:r>
              <a:rPr lang="de-DE" dirty="0" err="1">
                <a:solidFill>
                  <a:schemeClr val="accent1"/>
                </a:solidFill>
              </a:rPr>
              <a:t>sociis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natoque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penatibus</a:t>
            </a:r>
            <a:r>
              <a:rPr lang="de-DE" dirty="0">
                <a:solidFill>
                  <a:schemeClr val="accent1"/>
                </a:solidFill>
              </a:rPr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</a:t>
            </a:r>
            <a:r>
              <a:rPr lang="de-DE" dirty="0">
                <a:solidFill>
                  <a:schemeClr val="accent1"/>
                </a:solidFill>
              </a:rPr>
              <a:t>Aenean </a:t>
            </a:r>
            <a:r>
              <a:rPr lang="de-DE" dirty="0" err="1">
                <a:solidFill>
                  <a:schemeClr val="accent1"/>
                </a:solidFill>
              </a:rPr>
              <a:t>vulputate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eleifend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tellus</a:t>
            </a:r>
            <a:r>
              <a:rPr lang="de-DE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de-DE" dirty="0"/>
              <a:t>Aenean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. </a:t>
            </a:r>
            <a:r>
              <a:rPr lang="de-DE" dirty="0" err="1">
                <a:solidFill>
                  <a:schemeClr val="accent1"/>
                </a:solidFill>
              </a:rPr>
              <a:t>Donec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quam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felis</a:t>
            </a:r>
            <a:r>
              <a:rPr lang="de-DE" dirty="0">
                <a:solidFill>
                  <a:schemeClr val="accent1"/>
                </a:solidFill>
              </a:rPr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>
                <a:solidFill>
                  <a:schemeClr val="tx2"/>
                </a:solidFill>
              </a:rPr>
              <a:t>Nlla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consequat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massa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quis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enim</a:t>
            </a:r>
            <a:r>
              <a:rPr lang="de-DE" dirty="0">
                <a:solidFill>
                  <a:schemeClr val="tx2"/>
                </a:solidFill>
              </a:rPr>
              <a:t>. </a:t>
            </a:r>
            <a:r>
              <a:rPr lang="de-DE" dirty="0" err="1">
                <a:solidFill>
                  <a:schemeClr val="tx2"/>
                </a:solidFill>
              </a:rPr>
              <a:t>Donec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pede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justo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fringilla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vel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aliquet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nec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vulputate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eget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arcu</a:t>
            </a:r>
            <a:r>
              <a:rPr lang="de-DE" dirty="0">
                <a:solidFill>
                  <a:schemeClr val="tx2"/>
                </a:solidFill>
              </a:rPr>
              <a:t>. </a:t>
            </a:r>
            <a:r>
              <a:rPr lang="de-DE" dirty="0" err="1">
                <a:solidFill>
                  <a:schemeClr val="tx2"/>
                </a:solidFill>
              </a:rPr>
              <a:t>Nulla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consequat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massa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quis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enim</a:t>
            </a:r>
            <a:r>
              <a:rPr lang="de-DE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1A591E-4CC9-D343-BCF2-A69209D983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C3B0AE-5A2A-A449-9C4F-976040D00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Titel Vorname Name, Vorlesungsfach, Semester, Thema der Vorlesung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02C550-792F-A54A-913A-04F2C92A9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FBDD77-1809-6B4A-B67E-246783C079C6}" type="slidenum">
              <a:rPr lang="de-DE" noProof="0" smtClean="0"/>
              <a:pPr/>
              <a:t>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5133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0FB0CB5-DA96-B449-9887-D232753D3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099246"/>
              </p:ext>
            </p:extLst>
          </p:nvPr>
        </p:nvGraphicFramePr>
        <p:xfrm>
          <a:off x="5121927" y="1737967"/>
          <a:ext cx="2611111" cy="353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4F4B1F3-58B4-4046-BCF6-632A2886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SmartArt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021F89-09C1-5345-87E0-90BB86C134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/>
              <a:t>Liste</a:t>
            </a:r>
          </a:p>
        </p:txBody>
      </p:sp>
      <p:graphicFrame>
        <p:nvGraphicFramePr>
          <p:cNvPr id="9" name="Inhaltsplatzhalter 4">
            <a:extLst>
              <a:ext uri="{FF2B5EF4-FFF2-40B4-BE49-F238E27FC236}">
                <a16:creationId xmlns:a16="http://schemas.microsoft.com/office/drawing/2014/main" id="{219888DD-0B2B-2049-A250-F2CB99D6E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65744"/>
              </p:ext>
            </p:extLst>
          </p:nvPr>
        </p:nvGraphicFramePr>
        <p:xfrm>
          <a:off x="1573329" y="1737967"/>
          <a:ext cx="2611111" cy="353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747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87DFB-3C95-FB48-8A66-058EF8F1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Tabellen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7FC07F-6A77-BD4F-99AB-20FDC3F900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Group 134">
            <a:extLst>
              <a:ext uri="{FF2B5EF4-FFF2-40B4-BE49-F238E27FC236}">
                <a16:creationId xmlns:a16="http://schemas.microsoft.com/office/drawing/2014/main" id="{53C1C447-1998-0B4D-BF53-5DB71F20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126553"/>
              </p:ext>
            </p:extLst>
          </p:nvPr>
        </p:nvGraphicFramePr>
        <p:xfrm>
          <a:off x="628648" y="1575582"/>
          <a:ext cx="7886702" cy="3653935"/>
        </p:xfrm>
        <a:graphic>
          <a:graphicData uri="http://schemas.openxmlformats.org/drawingml/2006/table">
            <a:tbl>
              <a:tblPr/>
              <a:tblGrid>
                <a:gridCol w="375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Kopfzeile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Auszeichnung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1444" marR="91444" marT="38587" marB="3858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Zusatzzeile</a:t>
                      </a:r>
                    </a:p>
                  </a:txBody>
                  <a:tcPr marL="91444" marR="91444" marT="38587" marB="3858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413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87DFB-3C95-FB48-8A66-058EF8F1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Tabellen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7FC07F-6A77-BD4F-99AB-20FDC3F900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Group 134">
            <a:extLst>
              <a:ext uri="{FF2B5EF4-FFF2-40B4-BE49-F238E27FC236}">
                <a16:creationId xmlns:a16="http://schemas.microsoft.com/office/drawing/2014/main" id="{53C1C447-1998-0B4D-BF53-5DB71F20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28638"/>
              </p:ext>
            </p:extLst>
          </p:nvPr>
        </p:nvGraphicFramePr>
        <p:xfrm>
          <a:off x="628648" y="1575582"/>
          <a:ext cx="7886702" cy="3653935"/>
        </p:xfrm>
        <a:graphic>
          <a:graphicData uri="http://schemas.openxmlformats.org/drawingml/2006/table">
            <a:tbl>
              <a:tblPr/>
              <a:tblGrid>
                <a:gridCol w="375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Kopfzeile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Auszeichnung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1444" marR="91444" marT="38587" marB="3858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Zusatzzeile</a:t>
                      </a:r>
                    </a:p>
                  </a:txBody>
                  <a:tcPr marL="91444" marR="91444" marT="38587" marB="3858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061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87DFB-3C95-FB48-8A66-058EF8F1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Tabellen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7FC07F-6A77-BD4F-99AB-20FDC3F900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Group 134">
            <a:extLst>
              <a:ext uri="{FF2B5EF4-FFF2-40B4-BE49-F238E27FC236}">
                <a16:creationId xmlns:a16="http://schemas.microsoft.com/office/drawing/2014/main" id="{53C1C447-1998-0B4D-BF53-5DB71F2074A7}"/>
              </a:ext>
            </a:extLst>
          </p:cNvPr>
          <p:cNvGraphicFramePr>
            <a:graphicFrameLocks noGrp="1"/>
          </p:cNvGraphicFramePr>
          <p:nvPr/>
        </p:nvGraphicFramePr>
        <p:xfrm>
          <a:off x="628648" y="1575582"/>
          <a:ext cx="7886702" cy="3653935"/>
        </p:xfrm>
        <a:graphic>
          <a:graphicData uri="http://schemas.openxmlformats.org/drawingml/2006/table">
            <a:tbl>
              <a:tblPr/>
              <a:tblGrid>
                <a:gridCol w="375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Kopfzeile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Auszeichnung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Zeile</a:t>
                      </a:r>
                    </a:p>
                  </a:txBody>
                  <a:tcPr marL="91444" marR="91444" marT="38587" marB="3858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Zusatzzeile</a:t>
                      </a:r>
                    </a:p>
                  </a:txBody>
                  <a:tcPr marL="91444" marR="91444" marT="38587" marB="3858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uLnTx/>
                          <a:uFillTx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–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17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68063-CC9D-944C-BAF4-B9818718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Überschrift der 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903EE2-4845-D943-BD70-EB8F051149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Unterüberschrift der Folie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20C7F6-29D8-D14C-B34E-54A118BA59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" y="1520825"/>
            <a:ext cx="5490796" cy="97299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Aenean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>
                <a:solidFill>
                  <a:schemeClr val="accent1"/>
                </a:solidFill>
              </a:rPr>
              <a:t>Aenean </a:t>
            </a:r>
            <a:r>
              <a:rPr lang="de-DE" dirty="0" err="1">
                <a:solidFill>
                  <a:schemeClr val="accent1"/>
                </a:solidFill>
              </a:rPr>
              <a:t>massa</a:t>
            </a:r>
            <a:r>
              <a:rPr lang="de-DE" dirty="0">
                <a:solidFill>
                  <a:schemeClr val="accent1"/>
                </a:solidFill>
              </a:rPr>
              <a:t>. Cum </a:t>
            </a:r>
            <a:r>
              <a:rPr lang="de-DE" dirty="0" err="1">
                <a:solidFill>
                  <a:schemeClr val="accent1"/>
                </a:solidFill>
              </a:rPr>
              <a:t>sociis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natoque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penatibus</a:t>
            </a:r>
            <a:r>
              <a:rPr lang="de-DE" dirty="0">
                <a:solidFill>
                  <a:schemeClr val="accent1"/>
                </a:solidFill>
              </a:rPr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1A591E-4CC9-D343-BCF2-A69209D983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C3B0AE-5A2A-A449-9C4F-976040D00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Titel Vorname Name, Vorlesungsfach, Semester, Thema der Vorlesung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02C550-792F-A54A-913A-04F2C92A9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FBDD77-1809-6B4A-B67E-246783C079C6}" type="slidenum">
              <a:rPr lang="de-DE" noProof="0" smtClean="0"/>
              <a:pPr/>
              <a:t>4</a:t>
            </a:fld>
            <a:endParaRPr lang="de-DE" noProof="0"/>
          </a:p>
        </p:txBody>
      </p:sp>
      <p:graphicFrame>
        <p:nvGraphicFramePr>
          <p:cNvPr id="8" name="Group 134">
            <a:extLst>
              <a:ext uri="{FF2B5EF4-FFF2-40B4-BE49-F238E27FC236}">
                <a16:creationId xmlns:a16="http://schemas.microsoft.com/office/drawing/2014/main" id="{7FA97963-DF47-2147-8801-B2640BFAD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19469"/>
              </p:ext>
            </p:extLst>
          </p:nvPr>
        </p:nvGraphicFramePr>
        <p:xfrm>
          <a:off x="656224" y="2762470"/>
          <a:ext cx="7886702" cy="1332845"/>
        </p:xfrm>
        <a:graphic>
          <a:graphicData uri="http://schemas.openxmlformats.org/drawingml/2006/table">
            <a:tbl>
              <a:tblPr/>
              <a:tblGrid>
                <a:gridCol w="375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ANEA MASSA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dirty="0" err="1">
                          <a:solidFill>
                            <a:schemeClr val="bg1"/>
                          </a:solidFill>
                          <a:latin typeface="Barlow Semi Condensed Medium" pitchFamily="2" charset="77"/>
                        </a:rPr>
                        <a:t>tellus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ewer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fänga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Uslatu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Gemwate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Ormat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108 %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Nam </a:t>
                      </a:r>
                      <a:r>
                        <a:rPr lang="de-DE" sz="1200" b="0" i="0" kern="1200" dirty="0" err="1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quam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385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i="0" kern="1200" dirty="0" err="1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Nullam</a:t>
                      </a: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kern="1200" dirty="0" err="1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quis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140 %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072DE4F-6E17-BE4D-810C-012C794F57AD}"/>
              </a:ext>
            </a:extLst>
          </p:cNvPr>
          <p:cNvSpPr txBox="1">
            <a:spLocks/>
          </p:cNvSpPr>
          <p:nvPr/>
        </p:nvSpPr>
        <p:spPr>
          <a:xfrm>
            <a:off x="628650" y="4415180"/>
            <a:ext cx="5490796" cy="561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 spc="10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1pPr>
            <a:lvl2pPr marL="288000" indent="-144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 spc="10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2pPr>
            <a:lvl3pPr marL="432000" indent="-144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 spc="10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3pPr>
            <a:lvl4pPr marL="576000" indent="-144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 spc="10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4pPr>
            <a:lvl5pPr marL="720000" indent="-144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 spc="10" baseline="0">
                <a:solidFill>
                  <a:schemeClr val="tx1"/>
                </a:solidFill>
                <a:latin typeface="Barlow Semi Condensed" pitchFamily="2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Aenean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12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6C881F8-A5AD-E945-8E51-20095DA9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4203"/>
            <a:ext cx="7886700" cy="329572"/>
          </a:xfrm>
        </p:spPr>
        <p:txBody>
          <a:bodyPr>
            <a:noAutofit/>
          </a:bodyPr>
          <a:lstStyle/>
          <a:p>
            <a:r>
              <a:rPr lang="de-DE" dirty="0"/>
              <a:t>Überschrift der Tabelle</a:t>
            </a:r>
          </a:p>
        </p:txBody>
      </p:sp>
      <p:graphicFrame>
        <p:nvGraphicFramePr>
          <p:cNvPr id="8" name="Group 134">
            <a:extLst>
              <a:ext uri="{FF2B5EF4-FFF2-40B4-BE49-F238E27FC236}">
                <a16:creationId xmlns:a16="http://schemas.microsoft.com/office/drawing/2014/main" id="{AE43896A-5F8C-784D-980E-946AD6F2A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92996"/>
              </p:ext>
            </p:extLst>
          </p:nvPr>
        </p:nvGraphicFramePr>
        <p:xfrm>
          <a:off x="628648" y="1268399"/>
          <a:ext cx="7886702" cy="3684415"/>
        </p:xfrm>
        <a:graphic>
          <a:graphicData uri="http://schemas.openxmlformats.org/drawingml/2006/table">
            <a:tbl>
              <a:tblPr/>
              <a:tblGrid>
                <a:gridCol w="375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ANEA MASSA</a:t>
                      </a:r>
                    </a:p>
                  </a:txBody>
                  <a:tcPr marL="91451" marR="91451" marT="38576" marB="38576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1" dirty="0" err="1">
                          <a:latin typeface="Barlow Semi Condensed Medium" pitchFamily="2" charset="77"/>
                        </a:rPr>
                        <a:t>tellus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ewer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fänga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Uslatu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 Medium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1" marR="91451" marT="38576" marB="38576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Gemwate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Ormat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108 %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Nam </a:t>
                      </a:r>
                      <a:r>
                        <a:rPr lang="de-DE" sz="1200" b="0" i="0" kern="1200" dirty="0" err="1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quam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385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i="0" kern="1200" dirty="0" err="1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Nullam</a:t>
                      </a: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kern="1200" dirty="0" err="1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quis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140 %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Maecenas </a:t>
                      </a:r>
                      <a:r>
                        <a:rPr lang="de-DE" sz="1200" b="0" i="0" kern="1200" dirty="0" err="1"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+mn-ea"/>
                          <a:cs typeface="+mn-cs"/>
                        </a:rPr>
                        <a:t>nec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87 %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Duis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leo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60 %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Sed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fringilla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83 %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Etiam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sit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amet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479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107 %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Sed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fringilla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mauris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120 %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Curabitur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ullamcorper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ultricies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97 %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Aenean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imperdiet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4" marR="91444" marT="38587" marB="3858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1432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cs typeface="Times New Roman" pitchFamily="18" charset="0"/>
                        </a:rPr>
                        <a:t>269</a:t>
                      </a:r>
                    </a:p>
                  </a:txBody>
                  <a:tcPr marL="44450" marR="44450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102 %</a:t>
                      </a:r>
                    </a:p>
                  </a:txBody>
                  <a:tcPr marL="36195" marR="36195" marT="0" marB="0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Donec</a:t>
                      </a: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" pitchFamily="2" charset="77"/>
                          <a:ea typeface="Times New Roman" pitchFamily="18" charset="0"/>
                          <a:cs typeface="Arial" charset="0"/>
                        </a:rPr>
                        <a:t>sodales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878786"/>
                        </a:solidFill>
                        <a:effectLst/>
                        <a:latin typeface="Barlow Semi Condensed" pitchFamily="2" charset="77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4" marR="91444" marT="38587" marB="3858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260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1232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280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78786"/>
                          </a:solidFill>
                          <a:effectLst/>
                          <a:latin typeface="Barlow Semi Condensed Medium" pitchFamily="2" charset="77"/>
                          <a:ea typeface="Times New Roman" pitchFamily="18" charset="0"/>
                          <a:cs typeface="Arial" charset="0"/>
                        </a:rPr>
                        <a:t>108 %</a:t>
                      </a:r>
                    </a:p>
                  </a:txBody>
                  <a:tcPr marL="91444" marR="91444" marT="38587" marB="38587" anchor="ctr" horzOverflow="overflow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D60EBB-8757-834E-B163-E9C46B76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E0978DC-F221-9743-84C0-2BE8F4DC3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DEA342-B234-5346-8E8F-1E06C2C0B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8769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B0A5E-AAED-3245-92A7-6714317A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Überschrift der 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339131-AA41-DC41-B41F-F55EA15F21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Unterüberschrift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DA8546F-6A50-964B-B04F-F90F47AA90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Aenean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r>
              <a:rPr lang="fr" dirty="0"/>
              <a:t>Cum </a:t>
            </a:r>
            <a:r>
              <a:rPr lang="fr" dirty="0" err="1"/>
              <a:t>sociis</a:t>
            </a:r>
            <a:r>
              <a:rPr lang="fr" dirty="0"/>
              <a:t> </a:t>
            </a:r>
            <a:r>
              <a:rPr lang="fr" dirty="0" err="1"/>
              <a:t>natoque</a:t>
            </a:r>
            <a:r>
              <a:rPr lang="fr" dirty="0"/>
              <a:t> </a:t>
            </a:r>
            <a:r>
              <a:rPr lang="fr" dirty="0" err="1"/>
              <a:t>penatibus</a:t>
            </a:r>
            <a:r>
              <a:rPr lang="fr" dirty="0"/>
              <a:t> et </a:t>
            </a:r>
            <a:r>
              <a:rPr lang="fr" dirty="0" err="1"/>
              <a:t>magnis</a:t>
            </a:r>
            <a:r>
              <a:rPr lang="fr" dirty="0"/>
              <a:t> dis </a:t>
            </a:r>
            <a:r>
              <a:rPr lang="fr" dirty="0" err="1"/>
              <a:t>parturient</a:t>
            </a:r>
            <a:r>
              <a:rPr lang="fr" dirty="0"/>
              <a:t> montes </a:t>
            </a:r>
          </a:p>
          <a:p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FBEA9B0-CD74-1042-A159-91CCA5DD6D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" dirty="0"/>
              <a:t>Cum </a:t>
            </a:r>
            <a:r>
              <a:rPr lang="fr" dirty="0" err="1"/>
              <a:t>sociis</a:t>
            </a:r>
            <a:r>
              <a:rPr lang="fr" dirty="0"/>
              <a:t> </a:t>
            </a:r>
            <a:r>
              <a:rPr lang="fr" dirty="0" err="1"/>
              <a:t>natoque</a:t>
            </a:r>
            <a:r>
              <a:rPr lang="fr" dirty="0"/>
              <a:t> </a:t>
            </a:r>
            <a:r>
              <a:rPr lang="fr" dirty="0" err="1"/>
              <a:t>penatibus</a:t>
            </a:r>
            <a:r>
              <a:rPr lang="fr" dirty="0"/>
              <a:t> et </a:t>
            </a:r>
            <a:r>
              <a:rPr lang="fr" dirty="0" err="1"/>
              <a:t>magnis</a:t>
            </a:r>
            <a:r>
              <a:rPr lang="fr" dirty="0"/>
              <a:t> dis </a:t>
            </a:r>
            <a:r>
              <a:rPr lang="fr" dirty="0" err="1"/>
              <a:t>parturient</a:t>
            </a:r>
            <a:r>
              <a:rPr lang="fr" dirty="0"/>
              <a:t> montes </a:t>
            </a:r>
          </a:p>
          <a:p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</a:t>
            </a:r>
          </a:p>
          <a:p>
            <a:r>
              <a:rPr lang="pt" dirty="0" err="1"/>
              <a:t>Nullam</a:t>
            </a:r>
            <a:r>
              <a:rPr lang="pt" dirty="0"/>
              <a:t> </a:t>
            </a:r>
            <a:r>
              <a:rPr lang="pt" dirty="0" err="1"/>
              <a:t>dictum</a:t>
            </a:r>
            <a:r>
              <a:rPr lang="pt" dirty="0"/>
              <a:t> </a:t>
            </a:r>
            <a:r>
              <a:rPr lang="pt" dirty="0" err="1"/>
              <a:t>felis</a:t>
            </a:r>
            <a:r>
              <a:rPr lang="pt" dirty="0"/>
              <a:t> eu pede </a:t>
            </a:r>
            <a:r>
              <a:rPr lang="pt" dirty="0" err="1"/>
              <a:t>mollis</a:t>
            </a:r>
            <a:r>
              <a:rPr lang="pt" dirty="0"/>
              <a:t> </a:t>
            </a:r>
            <a:r>
              <a:rPr lang="pt" dirty="0" err="1"/>
              <a:t>pretium</a:t>
            </a:r>
            <a:r>
              <a:rPr lang="pt" dirty="0"/>
              <a:t>.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  <a:endParaRPr lang="de-DE" dirty="0">
              <a:latin typeface="Barlow Semi Condensed Medium" pitchFamily="2" charset="77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9DE0489-484D-D841-B84B-155017C4B5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813BA22-4EB0-0742-979B-D94CEFC25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BF3CEA1-E805-294A-9718-C62CF7909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FBDD77-1809-6B4A-B67E-246783C079C6}" type="slidenum">
              <a:rPr lang="de-DE" noProof="0" smtClean="0"/>
              <a:pPr/>
              <a:t>6</a:t>
            </a:fld>
            <a:endParaRPr lang="de-DE" noProof="0"/>
          </a:p>
        </p:txBody>
      </p:sp>
      <p:graphicFrame>
        <p:nvGraphicFramePr>
          <p:cNvPr id="11" name="Inhaltsplatzhalter 4">
            <a:extLst>
              <a:ext uri="{FF2B5EF4-FFF2-40B4-BE49-F238E27FC236}">
                <a16:creationId xmlns:a16="http://schemas.microsoft.com/office/drawing/2014/main" id="{061479F3-489C-B34F-BA5A-4CD85DA33D40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307071259"/>
              </p:ext>
            </p:extLst>
          </p:nvPr>
        </p:nvGraphicFramePr>
        <p:xfrm>
          <a:off x="628650" y="1520825"/>
          <a:ext cx="3806825" cy="177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Inhaltsplatzhalter 4">
            <a:extLst>
              <a:ext uri="{FF2B5EF4-FFF2-40B4-BE49-F238E27FC236}">
                <a16:creationId xmlns:a16="http://schemas.microsoft.com/office/drawing/2014/main" id="{46630C80-0009-9645-9C86-8127A45E2FA7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580325359"/>
              </p:ext>
            </p:extLst>
          </p:nvPr>
        </p:nvGraphicFramePr>
        <p:xfrm>
          <a:off x="4706938" y="1520825"/>
          <a:ext cx="3806825" cy="177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94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12121-5747-2240-9304-4C86E2C7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Überschrift Balkendiagramm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E1E094-623E-6A41-B021-9E626B9EDA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>
                <a:latin typeface="Barlow Semi Condensed Medium" pitchFamily="2" charset="77"/>
              </a:rPr>
              <a:t>	</a:t>
            </a:r>
          </a:p>
          <a:p>
            <a:r>
              <a:rPr lang="es-ES" dirty="0" err="1"/>
              <a:t>Aenean</a:t>
            </a:r>
            <a:r>
              <a:rPr lang="es-ES" dirty="0"/>
              <a:t> commodo </a:t>
            </a:r>
            <a:r>
              <a:rPr lang="es-ES" dirty="0" err="1"/>
              <a:t>ligula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dolor. </a:t>
            </a:r>
          </a:p>
          <a:p>
            <a:r>
              <a:rPr lang="es-ES" dirty="0" err="1"/>
              <a:t>Aenean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</a:p>
          <a:p>
            <a:r>
              <a:rPr lang="de-DE" dirty="0"/>
              <a:t>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</a:t>
            </a:r>
            <a:endParaRPr lang="de-DE" dirty="0">
              <a:latin typeface="Barlow Semi Condensed Medium" pitchFamily="2" charset="77"/>
            </a:endParaRPr>
          </a:p>
          <a:p>
            <a:r>
              <a:rPr lang="fr" dirty="0"/>
              <a:t>Cum </a:t>
            </a:r>
            <a:r>
              <a:rPr lang="fr" dirty="0" err="1"/>
              <a:t>sociis</a:t>
            </a:r>
            <a:r>
              <a:rPr lang="fr" dirty="0"/>
              <a:t> </a:t>
            </a:r>
            <a:r>
              <a:rPr lang="fr" dirty="0" err="1"/>
              <a:t>natoque</a:t>
            </a:r>
            <a:r>
              <a:rPr lang="fr" dirty="0"/>
              <a:t> </a:t>
            </a:r>
            <a:r>
              <a:rPr lang="fr" dirty="0" err="1"/>
              <a:t>penatibus</a:t>
            </a:r>
            <a:r>
              <a:rPr lang="fr" dirty="0"/>
              <a:t> et </a:t>
            </a:r>
            <a:r>
              <a:rPr lang="fr" dirty="0" err="1"/>
              <a:t>magnis</a:t>
            </a:r>
            <a:r>
              <a:rPr lang="fr" dirty="0"/>
              <a:t> dis </a:t>
            </a:r>
            <a:r>
              <a:rPr lang="fr" dirty="0" err="1"/>
              <a:t>parturient</a:t>
            </a:r>
            <a:r>
              <a:rPr lang="fr" dirty="0"/>
              <a:t> montes </a:t>
            </a:r>
          </a:p>
          <a:p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7ED6EC1-8C02-F144-A908-16CE0EF721D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0222498"/>
              </p:ext>
            </p:extLst>
          </p:nvPr>
        </p:nvGraphicFramePr>
        <p:xfrm>
          <a:off x="4781162" y="665018"/>
          <a:ext cx="3916555" cy="4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B99A99-743E-654C-AAB2-4038D6971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C51809D3-2317-564B-A9A4-6B86B4A82F72}" type="datetime1">
              <a:rPr lang="de-DE" noProof="0" smtClean="0"/>
              <a:t>25.11.2021</a:t>
            </a:fld>
            <a:endParaRPr lang="de-DE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93175-F961-A940-AB47-BA8D86F9A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8263" y="5296959"/>
            <a:ext cx="608747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r>
              <a:rPr lang="de-DE" dirty="0"/>
              <a:t>Titel Vorname Name, Vorlesungsfach, Semester, Thema der Vorlesung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501717-5281-4542-9D3B-7C8F9CF46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8724" y="5296959"/>
            <a:ext cx="656626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Barlow Semi Condensed" pitchFamily="2" charset="77"/>
              </a:defRPr>
            </a:lvl1pPr>
          </a:lstStyle>
          <a:p>
            <a:fld id="{40FBDD77-1809-6B4A-B67E-246783C079C6}" type="slidenum">
              <a:rPr lang="de-DE" noProof="0" smtClean="0"/>
              <a:pPr/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3664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6DD9F0-4973-3247-A9B0-D8FE8FE5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Überschrift</a:t>
            </a:r>
            <a:br>
              <a:rPr lang="de-DE" dirty="0"/>
            </a:br>
            <a:r>
              <a:rPr lang="de-DE" b="0" dirty="0"/>
              <a:t>Unterüberschrift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388CDF-91CE-3544-AC3B-A40B39895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Lorem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Amet,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Aenean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Aenean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b="1" dirty="0" err="1"/>
              <a:t>Donec</a:t>
            </a:r>
            <a:r>
              <a:rPr lang="de-DE" b="1" dirty="0"/>
              <a:t> </a:t>
            </a:r>
            <a:r>
              <a:rPr lang="de-DE" b="1" dirty="0" err="1"/>
              <a:t>pede</a:t>
            </a:r>
            <a:r>
              <a:rPr lang="de-DE" b="1" dirty="0"/>
              <a:t> </a:t>
            </a:r>
            <a:r>
              <a:rPr lang="de-DE" b="1" dirty="0" err="1"/>
              <a:t>justo</a:t>
            </a:r>
            <a:endParaRPr lang="de-DE" b="1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C934FEB2-3E0E-944B-92DB-92E4B5AD971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l="20823" r="20600"/>
          <a:stretch/>
        </p:blipFill>
        <p:spPr>
          <a:xfrm>
            <a:off x="4572000" y="0"/>
            <a:ext cx="4572000" cy="5715000"/>
          </a:xfrm>
        </p:spPr>
      </p:pic>
    </p:spTree>
    <p:extLst>
      <p:ext uri="{BB962C8B-B14F-4D97-AF65-F5344CB8AC3E}">
        <p14:creationId xmlns:p14="http://schemas.microsoft.com/office/powerpoint/2010/main" val="15242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027E3-FE6A-A447-8D8A-07CABB0EF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Vielen Dank für</a:t>
            </a:r>
            <a:br>
              <a:rPr lang="de-DE"/>
            </a:br>
            <a:r>
              <a:rPr lang="de-DE"/>
              <a:t>Ihre Aufmerksamkeit!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75AB7A-5C2B-824A-B3E2-CDF23DCB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Postfach 3022</a:t>
            </a:r>
            <a:br>
              <a:rPr lang="de-DE"/>
            </a:br>
            <a:r>
              <a:rPr lang="de-DE"/>
              <a:t>88216 Weingarten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23D016-2B5E-5E4E-A7BD-7341AC265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www.rwu.de</a:t>
            </a:r>
            <a:br>
              <a:rPr lang="de-DE"/>
            </a:br>
            <a:r>
              <a:rPr lang="de-DE" err="1"/>
              <a:t>info@rwu.de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EE8677-1AE0-F84A-9779-4294256522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err="1">
                <a:solidFill>
                  <a:schemeClr val="bg1"/>
                </a:solidFill>
              </a:rPr>
              <a:t>Doggenriedstraße</a:t>
            </a:r>
            <a:r>
              <a:rPr lang="de-DE">
                <a:solidFill>
                  <a:schemeClr val="bg1"/>
                </a:solidFill>
              </a:rPr>
              <a:t/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88250 Weingarten</a:t>
            </a:r>
          </a:p>
        </p:txBody>
      </p:sp>
    </p:spTree>
    <p:extLst>
      <p:ext uri="{BB962C8B-B14F-4D97-AF65-F5344CB8AC3E}">
        <p14:creationId xmlns:p14="http://schemas.microsoft.com/office/powerpoint/2010/main" val="184301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RWU">
      <a:dk1>
        <a:srgbClr val="000000"/>
      </a:dk1>
      <a:lt1>
        <a:srgbClr val="FFFFFF"/>
      </a:lt1>
      <a:dk2>
        <a:srgbClr val="6637B6"/>
      </a:dk2>
      <a:lt2>
        <a:srgbClr val="F0ECF0"/>
      </a:lt2>
      <a:accent1>
        <a:srgbClr val="6637B6"/>
      </a:accent1>
      <a:accent2>
        <a:srgbClr val="9B7CD3"/>
      </a:accent2>
      <a:accent3>
        <a:srgbClr val="F0ECF0"/>
      </a:accent3>
      <a:accent4>
        <a:srgbClr val="00A8CE"/>
      </a:accent4>
      <a:accent5>
        <a:srgbClr val="05C3DE"/>
      </a:accent5>
      <a:accent6>
        <a:srgbClr val="EFF4F4"/>
      </a:accent6>
      <a:hlink>
        <a:srgbClr val="05C3DE"/>
      </a:hlink>
      <a:folHlink>
        <a:srgbClr val="00A8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>
        <a:noAutofit/>
      </a:bodyPr>
      <a:lstStyle>
        <a:defPPr algn="l">
          <a:lnSpc>
            <a:spcPct val="110000"/>
          </a:lnSpc>
          <a:defRPr sz="10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41EE66D3F0F547BA8A60892B42E1BB" ma:contentTypeVersion="10" ma:contentTypeDescription="Ein neues Dokument erstellen." ma:contentTypeScope="" ma:versionID="f2dead307d7427daedabad32bc43b863">
  <xsd:schema xmlns:xsd="http://www.w3.org/2001/XMLSchema" xmlns:xs="http://www.w3.org/2001/XMLSchema" xmlns:p="http://schemas.microsoft.com/office/2006/metadata/properties" xmlns:ns2="b898f899-b2b5-48eb-8eb4-27026851f41f" targetNamespace="http://schemas.microsoft.com/office/2006/metadata/properties" ma:root="true" ma:fieldsID="a267d6c49b907c4f7930f85455a7d847" ns2:_="">
    <xsd:import namespace="b898f899-b2b5-48eb-8eb4-27026851f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8f899-b2b5-48eb-8eb4-27026851f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700E6A-B013-413E-9E47-B2340B63E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8f899-b2b5-48eb-8eb4-27026851f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7B001C-E0C3-4DC0-9418-1571DD601514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b898f899-b2b5-48eb-8eb4-27026851f41f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37736C7-C375-4DF1-A55C-B4BE3B39DA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1021</Words>
  <Application>Microsoft Office PowerPoint</Application>
  <PresentationFormat>Bildschirmpräsentation (16:10)</PresentationFormat>
  <Paragraphs>487</Paragraphs>
  <Slides>33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Barlow Semi Condensed</vt:lpstr>
      <vt:lpstr>Barlow Semi Condensed Medium</vt:lpstr>
      <vt:lpstr>Calibri</vt:lpstr>
      <vt:lpstr>Times New Roman</vt:lpstr>
      <vt:lpstr>Office</vt:lpstr>
      <vt:lpstr>Ravensburg-Weingarten University</vt:lpstr>
      <vt:lpstr>Überschrift der Folie</vt:lpstr>
      <vt:lpstr>Überschrift der Folie</vt:lpstr>
      <vt:lpstr>Überschrift der Folie</vt:lpstr>
      <vt:lpstr>Überschrift der Tabelle</vt:lpstr>
      <vt:lpstr>Überschrift der Folie</vt:lpstr>
      <vt:lpstr>Überschrift Balkendiagramm</vt:lpstr>
      <vt:lpstr>Überschrift Unterüberschrift</vt:lpstr>
      <vt:lpstr>Vielen Dank für Ihre Aufmerksamkeit!</vt:lpstr>
      <vt:lpstr>Elemente</vt:lpstr>
      <vt:lpstr>PowerPoint-Präsentation</vt:lpstr>
      <vt:lpstr>PowerPoint-Präsentation</vt:lpstr>
      <vt:lpstr>PowerPoint-Präsentation</vt:lpstr>
      <vt:lpstr>Klammer</vt:lpstr>
      <vt:lpstr>Farben</vt:lpstr>
      <vt:lpstr>Erweiterte Farbpalette</vt:lpstr>
      <vt:lpstr>Balkendiagramme</vt:lpstr>
      <vt:lpstr>Balkendiagramme</vt:lpstr>
      <vt:lpstr>Balkendiagramme</vt:lpstr>
      <vt:lpstr>Ring- und Kreisdiagramme</vt:lpstr>
      <vt:lpstr>Ring- und Kreisdiagramme</vt:lpstr>
      <vt:lpstr>Flächen- und Liniendiagramme</vt:lpstr>
      <vt:lpstr>Flächen- und Liniendiagramme</vt:lpstr>
      <vt:lpstr>Flächen- und Liniendiagramme</vt:lpstr>
      <vt:lpstr>Liniendiagramme</vt:lpstr>
      <vt:lpstr>Flächendiagramme</vt:lpstr>
      <vt:lpstr>SmartArt</vt:lpstr>
      <vt:lpstr>SmartArt</vt:lpstr>
      <vt:lpstr>SmartArt</vt:lpstr>
      <vt:lpstr>SmartArt</vt:lpstr>
      <vt:lpstr>Tabellen</vt:lpstr>
      <vt:lpstr>Tabellen</vt:lpstr>
      <vt:lpstr>Tabellen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 Schwarz</dc:creator>
  <cp:lastModifiedBy>Klemens Ehret</cp:lastModifiedBy>
  <cp:revision>203</cp:revision>
  <cp:lastPrinted>2018-11-19T10:43:24Z</cp:lastPrinted>
  <dcterms:created xsi:type="dcterms:W3CDTF">2018-10-04T11:09:41Z</dcterms:created>
  <dcterms:modified xsi:type="dcterms:W3CDTF">2021-11-25T17:07:37Z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0x0101005E41EE66D3F0F547BA8A60892B42E1BB</vt:lpwstr>
  </property>
</Properties>
</file>